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3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339" r:id="rId17"/>
    <p:sldId id="275" r:id="rId18"/>
    <p:sldId id="281" r:id="rId19"/>
    <p:sldId id="282" r:id="rId20"/>
    <p:sldId id="283" r:id="rId21"/>
    <p:sldId id="284" r:id="rId22"/>
    <p:sldId id="285" r:id="rId23"/>
    <p:sldId id="286" r:id="rId24"/>
    <p:sldId id="346" r:id="rId25"/>
    <p:sldId id="276" r:id="rId26"/>
    <p:sldId id="354" r:id="rId27"/>
    <p:sldId id="349" r:id="rId28"/>
    <p:sldId id="350" r:id="rId29"/>
    <p:sldId id="351" r:id="rId30"/>
    <p:sldId id="352" r:id="rId31"/>
    <p:sldId id="353" r:id="rId32"/>
    <p:sldId id="387" r:id="rId33"/>
    <p:sldId id="340" r:id="rId34"/>
    <p:sldId id="287" r:id="rId35"/>
    <p:sldId id="358" r:id="rId36"/>
    <p:sldId id="318" r:id="rId37"/>
    <p:sldId id="357" r:id="rId38"/>
    <p:sldId id="359" r:id="rId39"/>
    <p:sldId id="360" r:id="rId40"/>
    <p:sldId id="361" r:id="rId41"/>
    <p:sldId id="362" r:id="rId42"/>
    <p:sldId id="364" r:id="rId43"/>
    <p:sldId id="363" r:id="rId44"/>
    <p:sldId id="365" r:id="rId45"/>
    <p:sldId id="366" r:id="rId46"/>
    <p:sldId id="370" r:id="rId47"/>
    <p:sldId id="371" r:id="rId48"/>
    <p:sldId id="390" r:id="rId49"/>
    <p:sldId id="389" r:id="rId50"/>
    <p:sldId id="391" r:id="rId51"/>
    <p:sldId id="392" r:id="rId52"/>
    <p:sldId id="393" r:id="rId53"/>
    <p:sldId id="374" r:id="rId54"/>
    <p:sldId id="355" r:id="rId55"/>
    <p:sldId id="375" r:id="rId56"/>
    <p:sldId id="319" r:id="rId57"/>
    <p:sldId id="376" r:id="rId58"/>
    <p:sldId id="377" r:id="rId59"/>
    <p:sldId id="378" r:id="rId60"/>
    <p:sldId id="379" r:id="rId61"/>
    <p:sldId id="380" r:id="rId62"/>
    <p:sldId id="381" r:id="rId63"/>
    <p:sldId id="382" r:id="rId64"/>
    <p:sldId id="388" r:id="rId65"/>
    <p:sldId id="383" r:id="rId66"/>
    <p:sldId id="384" r:id="rId67"/>
    <p:sldId id="385" r:id="rId68"/>
    <p:sldId id="386" r:id="rId69"/>
    <p:sldId id="279" r:id="rId70"/>
    <p:sldId id="288" r:id="rId71"/>
    <p:sldId id="280" r:id="rId7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6"/>
    <p:restoredTop sz="94540"/>
  </p:normalViewPr>
  <p:slideViewPr>
    <p:cSldViewPr snapToGrid="0" snapToObjects="1">
      <p:cViewPr varScale="1">
        <p:scale>
          <a:sx n="104" d="100"/>
          <a:sy n="104" d="100"/>
        </p:scale>
        <p:origin x="65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196313-4D51-734C-A045-AC108D2E8E3C}" type="datetimeFigureOut">
              <a:rPr lang="en-US" smtClean="0"/>
              <a:t>9/21/22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550392-1EBE-5249-9E88-C7055DE0EED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75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Ajouter</a:t>
            </a:r>
            <a:r>
              <a:rPr lang="en-US" dirty="0"/>
              <a:t> ref et lien animations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50392-1EBE-5249-9E88-C7055DE0EED9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34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3481E7-F672-F141-BE1A-700885845A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AC3F167-3CF0-5B4E-AE4F-4DBFF6A21F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9DBDCB8-2186-2849-A3D6-3ABB5CF42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01/08/21</a:t>
            </a:r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71BB266-8067-0245-B67B-04B569D4D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MAC'2022, Pisa 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30DCC13-7722-A04B-9241-F716010C3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F90E-B620-B845-A024-996D0BD18E4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666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BAAB19-9349-BE49-BDF2-3D557AF44F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169B25D-595B-A74C-8715-4C959CE536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A8844AE-5CD2-864A-B384-2D5157297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01/08/21</a:t>
            </a:r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B23817E-2F7C-584D-A7BA-0081B02A0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MAC'2022, Pisa 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C714EB1-C784-E34E-B87E-A7D5BFCD7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F90E-B620-B845-A024-996D0BD18E4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713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F59DEF4-E45E-C84E-BF2A-7F84EAA71C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FAB72CC-21B3-8844-91D5-5AB31FB7E6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3F0DD59-122A-A142-BC09-4396DECBC5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01/08/21</a:t>
            </a:r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09F39EE-1EC6-6043-B40F-4F199B5A1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MAC'2022, Pisa 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9CD05A-DA05-2B44-8CBF-39BCAB0CE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F90E-B620-B845-A024-996D0BD18E4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984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7278B9-8FDC-F647-A553-381D751E3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59712D8-D45D-9848-89CB-A77A5B76DA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B56B6B-8B26-FA45-AAC0-B6EB89ADC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01/08/21</a:t>
            </a:r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08E4DFE-A6A8-1E45-8EE2-28E93FEC6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MAC'2022, Pisa 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C0FBD38-5936-354D-8152-0263A1FD3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F90E-B620-B845-A024-996D0BD18E4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900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95A3B7-3B37-DD4E-8078-AD973A110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93A091D-2531-204D-863C-1DCADC3CBC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993DB35-48A9-7D49-8D9A-4859E9BB3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01/08/21</a:t>
            </a:r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2346E3C-E724-A14B-AB8F-3FA27D4A9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MAC'2022, Pisa 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5AFDA79-ED1D-4B4B-96B8-4342A53AB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F90E-B620-B845-A024-996D0BD18E4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837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577CD6-4FCA-C04B-857A-09CB96636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6423349-9AF4-C348-A2F7-D642DD41E3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E14E298-B00C-1C4F-96B0-30704A0D08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010F09C-918C-A346-B398-93C2151FC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01/08/21</a:t>
            </a:r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06B0682-7C2F-B842-9831-CAEF3CB31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MAC'2022, Pisa 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BC6593F-0417-4D48-A5EC-897A12A4F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F90E-B620-B845-A024-996D0BD18E4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406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95AA72-5EE0-3C4C-A389-4871DB3DE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486E35C-C266-5F4C-96C5-D8B8C31FE1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C384872-B2D1-0A49-9B24-7CC02B5D0A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7A7C11C-B8E2-A240-AD57-8A43A6F262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7A8E7A5-F768-E548-917C-C7C684D18E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26E4B8D-78DB-9243-A566-486C30899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01/08/21</a:t>
            </a:r>
            <a:endParaRPr lang="en-US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E927802C-1895-F142-A6B1-6935F64D1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MAC'2022, Pisa 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64517B8-7728-004A-B94F-9925ABBF5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F90E-B620-B845-A024-996D0BD18E4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824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171A11-20A2-0740-8ED0-11F5D3967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163FC02-9B91-F244-BF41-652377492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01/08/21</a:t>
            </a:r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7487027-DB9A-2B4D-85A4-07F2CB875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MAC'2022, Pisa 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E7C65E8-9F29-C24A-A486-5A3292548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F90E-B620-B845-A024-996D0BD18E4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933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A2FB099-F156-2447-864E-18666D176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01/08/21</a:t>
            </a:r>
            <a:endParaRPr lang="en-US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F2D991C-249E-C64F-BE78-5191CE0CB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MAC'2022, Pisa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A1B67E9-BA6A-254C-AD7E-217FCD379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F90E-B620-B845-A024-996D0BD18E4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275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8473FA8-3D04-0D47-B339-86D67B39A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8BD71A3-EFA8-8546-89FD-21E10E5FCA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3BB8CB-533F-E04C-B21E-70A425DCF7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C400BA0-9FB8-3649-967E-BFAF6E4EA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01/08/21</a:t>
            </a:r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1FACE67-C784-9646-99D3-951D9AF73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MAC'2022, Pisa 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09DF8D3-67E0-4342-88A8-4E58C236E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F90E-B620-B845-A024-996D0BD18E4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449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7FA73B-AC5B-A345-A166-DB5E1F564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C5DD6D2-0C3B-6A4A-B1C7-303A0A73A9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FCBF573-64FA-834C-8D03-5AD114F0F8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8524C82-04E8-EE4F-AF2F-2E7A5F9AC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01/08/21</a:t>
            </a:r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2381D8F-9C63-CB47-A5BF-CCA0094A8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MAC'2022, Pisa 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ACCB81C-9B54-CF47-B75F-B94C0C94D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F90E-B620-B845-A024-996D0BD18E4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500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99A3659-C66D-544B-A6EB-B680B8937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9096425-58A5-924C-8C14-2F4FA8BA1E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2E24838-93C7-774E-A2A0-61C7D699A2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01/08/21</a:t>
            </a:r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06A8FAC-507D-9641-AE8C-668B20BAC7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MAC'2022, Pisa 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AB3B76-27AE-C248-BFB2-9685648510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FF90E-B620-B845-A024-996D0BD18E4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746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fr/diabolique-diable-d%C3%A9moniaque-smiley-98451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hyperlink" Target="animations/range2-8-robots-without-chirality.html" TargetMode="Externa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hyperlink" Target="http://localhost:8000/webSim/dist/?/algo/infinite-grid/without-chirality/range-1/steph.yml-algo" TargetMode="Externa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blp.org/pid/135/6301.html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8A3FA5-CF3B-ED4A-927D-7EE33A577D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err="1"/>
              <a:t>Exploring</a:t>
            </a:r>
            <a:r>
              <a:rPr lang="fr-FR" dirty="0"/>
              <a:t> an </a:t>
            </a:r>
            <a:r>
              <a:rPr lang="fr-FR" dirty="0" err="1"/>
              <a:t>Infinite</a:t>
            </a:r>
            <a:r>
              <a:rPr lang="fr-FR" dirty="0"/>
              <a:t> </a:t>
            </a:r>
            <a:r>
              <a:rPr lang="fr-FR" dirty="0" err="1"/>
              <a:t>Grid</a:t>
            </a:r>
            <a:r>
              <a:rPr lang="fr-FR" dirty="0"/>
              <a:t> </a:t>
            </a:r>
            <a:r>
              <a:rPr lang="fr-FR" dirty="0" err="1"/>
              <a:t>using</a:t>
            </a:r>
            <a:r>
              <a:rPr lang="fr-FR" dirty="0"/>
              <a:t> </a:t>
            </a:r>
            <a:r>
              <a:rPr lang="fr-FR" dirty="0" err="1"/>
              <a:t>Disoriented</a:t>
            </a:r>
            <a:r>
              <a:rPr lang="fr-FR" dirty="0"/>
              <a:t> Robots</a:t>
            </a:r>
            <a:endParaRPr lang="en-US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E19FC89-AD6E-FD4C-B1C9-931FDC18060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Quentin </a:t>
            </a:r>
            <a:r>
              <a:rPr lang="en-US" dirty="0" err="1"/>
              <a:t>Bramas</a:t>
            </a:r>
            <a:r>
              <a:rPr lang="en-US" dirty="0"/>
              <a:t>, </a:t>
            </a:r>
            <a:r>
              <a:rPr lang="en-US" u="sng" dirty="0"/>
              <a:t>Stéphane </a:t>
            </a:r>
            <a:r>
              <a:rPr lang="en-US" u="sng" dirty="0" err="1"/>
              <a:t>Devismes</a:t>
            </a:r>
            <a:r>
              <a:rPr lang="en-US" dirty="0"/>
              <a:t>, Pascal </a:t>
            </a:r>
            <a:r>
              <a:rPr lang="en-US" dirty="0" err="1"/>
              <a:t>Lafourcade</a:t>
            </a:r>
            <a:endParaRPr lang="en-US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7F388179-D404-F5DB-A4B0-890EF14683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1641" y="5269940"/>
            <a:ext cx="1154384" cy="133426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35976F85-94B2-52F9-E3E5-14597CB8F3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74053" y="5529123"/>
            <a:ext cx="1690577" cy="994457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B729C588-040F-D5F9-2B51-2753419515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5518" y="5120994"/>
            <a:ext cx="1445742" cy="1402586"/>
          </a:xfrm>
          <a:prstGeom prst="rect">
            <a:avLst/>
          </a:prstGeom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3CBAD18A-EE62-1EDB-B77B-AE97A96D22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054" y="4426531"/>
            <a:ext cx="1220884" cy="1254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Laboratoire MIS (@labo_mis) | Twitter">
            <a:extLst>
              <a:ext uri="{FF2B5EF4-FFF2-40B4-BE49-F238E27FC236}">
                <a16:creationId xmlns:a16="http://schemas.microsoft.com/office/drawing/2014/main" id="{3DCB3BEE-6D90-6975-1BBE-94D097BACC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054" y="5444326"/>
            <a:ext cx="1402586" cy="1402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>
            <a:extLst>
              <a:ext uri="{FF2B5EF4-FFF2-40B4-BE49-F238E27FC236}">
                <a16:creationId xmlns:a16="http://schemas.microsoft.com/office/drawing/2014/main" id="{3C93E3D3-3224-1939-CF34-22B63CF6C4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5975" y="5615358"/>
            <a:ext cx="2596618" cy="988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ICube Laboratory - ICube">
            <a:extLst>
              <a:ext uri="{FF2B5EF4-FFF2-40B4-BE49-F238E27FC236}">
                <a16:creationId xmlns:a16="http://schemas.microsoft.com/office/drawing/2014/main" id="{4B31C21D-4035-B5C5-3583-2335F77BB2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2338" y="6026351"/>
            <a:ext cx="1660387" cy="614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42045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Parchemin vertical 6">
                <a:extLst>
                  <a:ext uri="{FF2B5EF4-FFF2-40B4-BE49-F238E27FC236}">
                    <a16:creationId xmlns:a16="http://schemas.microsoft.com/office/drawing/2014/main" id="{F14A5CBC-2C30-1741-95BD-66499FECE72A}"/>
                  </a:ext>
                </a:extLst>
              </p:cNvPr>
              <p:cNvSpPr/>
              <p:nvPr/>
            </p:nvSpPr>
            <p:spPr>
              <a:xfrm>
                <a:off x="8189491" y="5287804"/>
                <a:ext cx="3438814" cy="985838"/>
              </a:xfrm>
              <a:prstGeom prst="verticalScroll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A finite visibility range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e.g</a:t>
                </a:r>
                <a:r>
                  <a:rPr lang="en-US" b="1" dirty="0">
                    <a:solidFill>
                      <a:schemeClr val="tx1"/>
                    </a:solidFill>
                  </a:rPr>
                  <a:t>.,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𝝓</m:t>
                    </m:r>
                  </m:oMath>
                </a14:m>
                <a:r>
                  <a:rPr lang="en-US" b="1" dirty="0">
                    <a:solidFill>
                      <a:schemeClr val="tx1"/>
                    </a:solidFill>
                  </a:rPr>
                  <a:t> = 1</a:t>
                </a:r>
              </a:p>
            </p:txBody>
          </p:sp>
        </mc:Choice>
        <mc:Fallback xmlns="">
          <p:sp>
            <p:nvSpPr>
              <p:cNvPr id="7" name="Parchemin vertical 6">
                <a:extLst>
                  <a:ext uri="{FF2B5EF4-FFF2-40B4-BE49-F238E27FC236}">
                    <a16:creationId xmlns:a16="http://schemas.microsoft.com/office/drawing/2014/main" id="{F14A5CBC-2C30-1741-95BD-66499FECE72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9491" y="5287804"/>
                <a:ext cx="3438814" cy="985838"/>
              </a:xfrm>
              <a:prstGeom prst="verticalScroll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re 1">
            <a:extLst>
              <a:ext uri="{FF2B5EF4-FFF2-40B4-BE49-F238E27FC236}">
                <a16:creationId xmlns:a16="http://schemas.microsoft.com/office/drawing/2014/main" id="{DFA6AED0-4BBE-054A-88FE-112C783D2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Robot skills: </a:t>
            </a:r>
            <a:r>
              <a:rPr lang="en-US" dirty="0">
                <a:solidFill>
                  <a:srgbClr val="FF0000"/>
                </a:solidFill>
              </a:rPr>
              <a:t>myopic</a:t>
            </a:r>
          </a:p>
        </p:txBody>
      </p:sp>
      <p:sp>
        <p:nvSpPr>
          <p:cNvPr id="81" name="Ellipse 80">
            <a:extLst>
              <a:ext uri="{FF2B5EF4-FFF2-40B4-BE49-F238E27FC236}">
                <a16:creationId xmlns:a16="http://schemas.microsoft.com/office/drawing/2014/main" id="{CC01978F-4DA7-794A-B8FE-9E3C2E2CA61D}"/>
              </a:ext>
            </a:extLst>
          </p:cNvPr>
          <p:cNvSpPr/>
          <p:nvPr/>
        </p:nvSpPr>
        <p:spPr>
          <a:xfrm>
            <a:off x="6759173" y="323365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68A228A0-1B06-0E43-9113-0D12B3BA75F5}"/>
              </a:ext>
            </a:extLst>
          </p:cNvPr>
          <p:cNvSpPr/>
          <p:nvPr/>
        </p:nvSpPr>
        <p:spPr>
          <a:xfrm>
            <a:off x="5636687" y="436483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A1BB232E-36B6-504D-990B-1A1040D38CC7}"/>
              </a:ext>
            </a:extLst>
          </p:cNvPr>
          <p:cNvSpPr/>
          <p:nvPr/>
        </p:nvSpPr>
        <p:spPr>
          <a:xfrm>
            <a:off x="6754410" y="4357607"/>
            <a:ext cx="371475" cy="3714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497EC8D7-D3C2-6044-BC88-BB9E200AC690}"/>
              </a:ext>
            </a:extLst>
          </p:cNvPr>
          <p:cNvSpPr/>
          <p:nvPr/>
        </p:nvSpPr>
        <p:spPr>
          <a:xfrm>
            <a:off x="7908135" y="435643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Ellipse 94">
            <a:extLst>
              <a:ext uri="{FF2B5EF4-FFF2-40B4-BE49-F238E27FC236}">
                <a16:creationId xmlns:a16="http://schemas.microsoft.com/office/drawing/2014/main" id="{55EB6D02-C6A5-234C-A8F6-FA76875FAD40}"/>
              </a:ext>
            </a:extLst>
          </p:cNvPr>
          <p:cNvSpPr/>
          <p:nvPr/>
        </p:nvSpPr>
        <p:spPr>
          <a:xfrm>
            <a:off x="6749643" y="538154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1" name="Connecteur droit 130">
            <a:extLst>
              <a:ext uri="{FF2B5EF4-FFF2-40B4-BE49-F238E27FC236}">
                <a16:creationId xmlns:a16="http://schemas.microsoft.com/office/drawing/2014/main" id="{16BE47F6-BDFC-A848-AC89-9FCB3AA9F78D}"/>
              </a:ext>
            </a:extLst>
          </p:cNvPr>
          <p:cNvCxnSpPr>
            <a:cxnSpLocks/>
            <a:stCxn id="88" idx="6"/>
            <a:endCxn id="89" idx="2"/>
          </p:cNvCxnSpPr>
          <p:nvPr/>
        </p:nvCxnSpPr>
        <p:spPr>
          <a:xfrm flipV="1">
            <a:off x="7125885" y="4542172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Connecteur droit 154">
            <a:extLst>
              <a:ext uri="{FF2B5EF4-FFF2-40B4-BE49-F238E27FC236}">
                <a16:creationId xmlns:a16="http://schemas.microsoft.com/office/drawing/2014/main" id="{BFEAB717-FC30-5E48-A2ED-57042A6884EA}"/>
              </a:ext>
            </a:extLst>
          </p:cNvPr>
          <p:cNvCxnSpPr>
            <a:cxnSpLocks/>
            <a:stCxn id="87" idx="6"/>
            <a:endCxn id="88" idx="2"/>
          </p:cNvCxnSpPr>
          <p:nvPr/>
        </p:nvCxnSpPr>
        <p:spPr>
          <a:xfrm flipV="1">
            <a:off x="6008162" y="4543345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Connecteur droit 202">
            <a:extLst>
              <a:ext uri="{FF2B5EF4-FFF2-40B4-BE49-F238E27FC236}">
                <a16:creationId xmlns:a16="http://schemas.microsoft.com/office/drawing/2014/main" id="{57402FCF-4FB8-964F-9F8C-9B7DCF2C7819}"/>
              </a:ext>
            </a:extLst>
          </p:cNvPr>
          <p:cNvCxnSpPr>
            <a:cxnSpLocks/>
            <a:stCxn id="88" idx="4"/>
            <a:endCxn id="95" idx="0"/>
          </p:cNvCxnSpPr>
          <p:nvPr/>
        </p:nvCxnSpPr>
        <p:spPr>
          <a:xfrm flipH="1">
            <a:off x="6935381" y="4729082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Connecteur droit 206">
            <a:extLst>
              <a:ext uri="{FF2B5EF4-FFF2-40B4-BE49-F238E27FC236}">
                <a16:creationId xmlns:a16="http://schemas.microsoft.com/office/drawing/2014/main" id="{78B783D2-28AB-B34B-9611-BF51434BC11D}"/>
              </a:ext>
            </a:extLst>
          </p:cNvPr>
          <p:cNvCxnSpPr>
            <a:cxnSpLocks/>
            <a:stCxn id="81" idx="4"/>
            <a:endCxn id="88" idx="0"/>
          </p:cNvCxnSpPr>
          <p:nvPr/>
        </p:nvCxnSpPr>
        <p:spPr>
          <a:xfrm flipH="1">
            <a:off x="6940148" y="3605127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2D67DE5-9257-68BA-4875-F41DF1C97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086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A6AED0-4BBE-054A-88FE-112C783D2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Robot skills: </a:t>
            </a:r>
            <a:r>
              <a:rPr lang="en-US" dirty="0">
                <a:solidFill>
                  <a:srgbClr val="FF0000"/>
                </a:solidFill>
              </a:rPr>
              <a:t>mobile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39C66FB6-A455-AA41-BCAF-F7229233010E}"/>
              </a:ext>
            </a:extLst>
          </p:cNvPr>
          <p:cNvSpPr/>
          <p:nvPr/>
        </p:nvSpPr>
        <p:spPr>
          <a:xfrm>
            <a:off x="2389043" y="204508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Ellipse 70">
            <a:extLst>
              <a:ext uri="{FF2B5EF4-FFF2-40B4-BE49-F238E27FC236}">
                <a16:creationId xmlns:a16="http://schemas.microsoft.com/office/drawing/2014/main" id="{F2AB99A7-3548-184A-9DE8-475EBB0E29AF}"/>
              </a:ext>
            </a:extLst>
          </p:cNvPr>
          <p:cNvSpPr/>
          <p:nvPr/>
        </p:nvSpPr>
        <p:spPr>
          <a:xfrm>
            <a:off x="3496904" y="204628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Ellipse 71">
            <a:extLst>
              <a:ext uri="{FF2B5EF4-FFF2-40B4-BE49-F238E27FC236}">
                <a16:creationId xmlns:a16="http://schemas.microsoft.com/office/drawing/2014/main" id="{DC537375-91C9-F541-850F-61BAEEBE91B7}"/>
              </a:ext>
            </a:extLst>
          </p:cNvPr>
          <p:cNvSpPr/>
          <p:nvPr/>
        </p:nvSpPr>
        <p:spPr>
          <a:xfrm>
            <a:off x="4607533" y="204548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Ellipse 72">
            <a:extLst>
              <a:ext uri="{FF2B5EF4-FFF2-40B4-BE49-F238E27FC236}">
                <a16:creationId xmlns:a16="http://schemas.microsoft.com/office/drawing/2014/main" id="{3FEBB43E-7814-554E-9DB9-9FE7651DAD23}"/>
              </a:ext>
            </a:extLst>
          </p:cNvPr>
          <p:cNvSpPr/>
          <p:nvPr/>
        </p:nvSpPr>
        <p:spPr>
          <a:xfrm>
            <a:off x="5646214" y="2045489"/>
            <a:ext cx="371475" cy="371475"/>
          </a:xfrm>
          <a:prstGeom prst="ellipse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74" name="Ellipse 73">
            <a:extLst>
              <a:ext uri="{FF2B5EF4-FFF2-40B4-BE49-F238E27FC236}">
                <a16:creationId xmlns:a16="http://schemas.microsoft.com/office/drawing/2014/main" id="{CEC8F815-5967-9A45-94AB-CAE715CECC7F}"/>
              </a:ext>
            </a:extLst>
          </p:cNvPr>
          <p:cNvSpPr/>
          <p:nvPr/>
        </p:nvSpPr>
        <p:spPr>
          <a:xfrm>
            <a:off x="6763937" y="203826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Ellipse 74">
            <a:extLst>
              <a:ext uri="{FF2B5EF4-FFF2-40B4-BE49-F238E27FC236}">
                <a16:creationId xmlns:a16="http://schemas.microsoft.com/office/drawing/2014/main" id="{C0F1BC3E-3E6C-B141-A5B7-8E353E5CA6A0}"/>
              </a:ext>
            </a:extLst>
          </p:cNvPr>
          <p:cNvSpPr/>
          <p:nvPr/>
        </p:nvSpPr>
        <p:spPr>
          <a:xfrm>
            <a:off x="7917662" y="2037091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Ellipse 75">
            <a:extLst>
              <a:ext uri="{FF2B5EF4-FFF2-40B4-BE49-F238E27FC236}">
                <a16:creationId xmlns:a16="http://schemas.microsoft.com/office/drawing/2014/main" id="{BAEF8F2E-D8AD-4841-A7CB-E0F066C05240}"/>
              </a:ext>
            </a:extLst>
          </p:cNvPr>
          <p:cNvSpPr/>
          <p:nvPr/>
        </p:nvSpPr>
        <p:spPr>
          <a:xfrm>
            <a:off x="9093772" y="203076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Ellipse 76">
            <a:extLst>
              <a:ext uri="{FF2B5EF4-FFF2-40B4-BE49-F238E27FC236}">
                <a16:creationId xmlns:a16="http://schemas.microsoft.com/office/drawing/2014/main" id="{11065282-92E3-4044-BBC9-D82C0BA3C54C}"/>
              </a:ext>
            </a:extLst>
          </p:cNvPr>
          <p:cNvSpPr/>
          <p:nvPr/>
        </p:nvSpPr>
        <p:spPr>
          <a:xfrm>
            <a:off x="2384279" y="3240470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Ellipse 77">
            <a:extLst>
              <a:ext uri="{FF2B5EF4-FFF2-40B4-BE49-F238E27FC236}">
                <a16:creationId xmlns:a16="http://schemas.microsoft.com/office/drawing/2014/main" id="{32B869E9-A105-BE48-9DF0-7260124D26F2}"/>
              </a:ext>
            </a:extLst>
          </p:cNvPr>
          <p:cNvSpPr/>
          <p:nvPr/>
        </p:nvSpPr>
        <p:spPr>
          <a:xfrm>
            <a:off x="3492140" y="324167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Ellipse 78">
            <a:extLst>
              <a:ext uri="{FF2B5EF4-FFF2-40B4-BE49-F238E27FC236}">
                <a16:creationId xmlns:a16="http://schemas.microsoft.com/office/drawing/2014/main" id="{406DE1E8-760B-B64B-97CB-596BA67EE4F1}"/>
              </a:ext>
            </a:extLst>
          </p:cNvPr>
          <p:cNvSpPr/>
          <p:nvPr/>
        </p:nvSpPr>
        <p:spPr>
          <a:xfrm>
            <a:off x="4602769" y="324087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Ellipse 79">
            <a:extLst>
              <a:ext uri="{FF2B5EF4-FFF2-40B4-BE49-F238E27FC236}">
                <a16:creationId xmlns:a16="http://schemas.microsoft.com/office/drawing/2014/main" id="{D9424C45-EA0A-424F-8AA2-8205C106278E}"/>
              </a:ext>
            </a:extLst>
          </p:cNvPr>
          <p:cNvSpPr/>
          <p:nvPr/>
        </p:nvSpPr>
        <p:spPr>
          <a:xfrm>
            <a:off x="5641450" y="324087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Ellipse 80">
            <a:extLst>
              <a:ext uri="{FF2B5EF4-FFF2-40B4-BE49-F238E27FC236}">
                <a16:creationId xmlns:a16="http://schemas.microsoft.com/office/drawing/2014/main" id="{CC01978F-4DA7-794A-B8FE-9E3C2E2CA61D}"/>
              </a:ext>
            </a:extLst>
          </p:cNvPr>
          <p:cNvSpPr/>
          <p:nvPr/>
        </p:nvSpPr>
        <p:spPr>
          <a:xfrm>
            <a:off x="6759173" y="323365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Ellipse 81">
            <a:extLst>
              <a:ext uri="{FF2B5EF4-FFF2-40B4-BE49-F238E27FC236}">
                <a16:creationId xmlns:a16="http://schemas.microsoft.com/office/drawing/2014/main" id="{6DBC97ED-2CC1-CD40-8961-66FB3C31B718}"/>
              </a:ext>
            </a:extLst>
          </p:cNvPr>
          <p:cNvSpPr/>
          <p:nvPr/>
        </p:nvSpPr>
        <p:spPr>
          <a:xfrm>
            <a:off x="7912898" y="3232479"/>
            <a:ext cx="371475" cy="371475"/>
          </a:xfrm>
          <a:prstGeom prst="ellipse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2D050"/>
              </a:solidFill>
              <a:highlight>
                <a:srgbClr val="00FF00"/>
              </a:highlight>
            </a:endParaRPr>
          </a:p>
        </p:txBody>
      </p:sp>
      <p:sp>
        <p:nvSpPr>
          <p:cNvPr id="83" name="Ellipse 82">
            <a:extLst>
              <a:ext uri="{FF2B5EF4-FFF2-40B4-BE49-F238E27FC236}">
                <a16:creationId xmlns:a16="http://schemas.microsoft.com/office/drawing/2014/main" id="{696D5899-DCDF-E145-8FEE-AEA8A770872D}"/>
              </a:ext>
            </a:extLst>
          </p:cNvPr>
          <p:cNvSpPr/>
          <p:nvPr/>
        </p:nvSpPr>
        <p:spPr>
          <a:xfrm>
            <a:off x="9089008" y="322615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Ellipse 83">
            <a:extLst>
              <a:ext uri="{FF2B5EF4-FFF2-40B4-BE49-F238E27FC236}">
                <a16:creationId xmlns:a16="http://schemas.microsoft.com/office/drawing/2014/main" id="{D0E75544-FCAD-7F46-8314-3CDA2595509E}"/>
              </a:ext>
            </a:extLst>
          </p:cNvPr>
          <p:cNvSpPr/>
          <p:nvPr/>
        </p:nvSpPr>
        <p:spPr>
          <a:xfrm>
            <a:off x="2379516" y="436442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Ellipse 84">
            <a:extLst>
              <a:ext uri="{FF2B5EF4-FFF2-40B4-BE49-F238E27FC236}">
                <a16:creationId xmlns:a16="http://schemas.microsoft.com/office/drawing/2014/main" id="{FDE0C3FB-43DE-F046-AA2C-D3E992B6DD1B}"/>
              </a:ext>
            </a:extLst>
          </p:cNvPr>
          <p:cNvSpPr/>
          <p:nvPr/>
        </p:nvSpPr>
        <p:spPr>
          <a:xfrm>
            <a:off x="3487377" y="4365630"/>
            <a:ext cx="371475" cy="371475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86" name="Ellipse 85">
            <a:extLst>
              <a:ext uri="{FF2B5EF4-FFF2-40B4-BE49-F238E27FC236}">
                <a16:creationId xmlns:a16="http://schemas.microsoft.com/office/drawing/2014/main" id="{2EDEC370-B3FE-5B4E-9CCD-01280BB1AEE0}"/>
              </a:ext>
            </a:extLst>
          </p:cNvPr>
          <p:cNvSpPr/>
          <p:nvPr/>
        </p:nvSpPr>
        <p:spPr>
          <a:xfrm>
            <a:off x="4598006" y="436483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68A228A0-1B06-0E43-9113-0D12B3BA75F5}"/>
              </a:ext>
            </a:extLst>
          </p:cNvPr>
          <p:cNvSpPr/>
          <p:nvPr/>
        </p:nvSpPr>
        <p:spPr>
          <a:xfrm>
            <a:off x="5636687" y="436483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A1BB232E-36B6-504D-990B-1A1040D38CC7}"/>
              </a:ext>
            </a:extLst>
          </p:cNvPr>
          <p:cNvSpPr/>
          <p:nvPr/>
        </p:nvSpPr>
        <p:spPr>
          <a:xfrm>
            <a:off x="6754410" y="4357607"/>
            <a:ext cx="371475" cy="3714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497EC8D7-D3C2-6044-BC88-BB9E200AC690}"/>
              </a:ext>
            </a:extLst>
          </p:cNvPr>
          <p:cNvSpPr/>
          <p:nvPr/>
        </p:nvSpPr>
        <p:spPr>
          <a:xfrm>
            <a:off x="7908135" y="435643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AF52F52A-FE25-AA42-8E51-D371CCC29E1D}"/>
              </a:ext>
            </a:extLst>
          </p:cNvPr>
          <p:cNvSpPr/>
          <p:nvPr/>
        </p:nvSpPr>
        <p:spPr>
          <a:xfrm>
            <a:off x="9084245" y="435011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Ellipse 90">
            <a:extLst>
              <a:ext uri="{FF2B5EF4-FFF2-40B4-BE49-F238E27FC236}">
                <a16:creationId xmlns:a16="http://schemas.microsoft.com/office/drawing/2014/main" id="{A28552B3-7F9F-B74F-9964-3546B9AD4D9B}"/>
              </a:ext>
            </a:extLst>
          </p:cNvPr>
          <p:cNvSpPr/>
          <p:nvPr/>
        </p:nvSpPr>
        <p:spPr>
          <a:xfrm>
            <a:off x="2374749" y="538836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Ellipse 91">
            <a:extLst>
              <a:ext uri="{FF2B5EF4-FFF2-40B4-BE49-F238E27FC236}">
                <a16:creationId xmlns:a16="http://schemas.microsoft.com/office/drawing/2014/main" id="{AF996831-55F4-794B-AC10-0B3A64C0AC95}"/>
              </a:ext>
            </a:extLst>
          </p:cNvPr>
          <p:cNvSpPr/>
          <p:nvPr/>
        </p:nvSpPr>
        <p:spPr>
          <a:xfrm>
            <a:off x="3482610" y="5389570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Ellipse 92">
            <a:extLst>
              <a:ext uri="{FF2B5EF4-FFF2-40B4-BE49-F238E27FC236}">
                <a16:creationId xmlns:a16="http://schemas.microsoft.com/office/drawing/2014/main" id="{87F0D8B5-7107-444C-ABF1-095A21015228}"/>
              </a:ext>
            </a:extLst>
          </p:cNvPr>
          <p:cNvSpPr/>
          <p:nvPr/>
        </p:nvSpPr>
        <p:spPr>
          <a:xfrm>
            <a:off x="4593239" y="538877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Ellipse 93">
            <a:extLst>
              <a:ext uri="{FF2B5EF4-FFF2-40B4-BE49-F238E27FC236}">
                <a16:creationId xmlns:a16="http://schemas.microsoft.com/office/drawing/2014/main" id="{5DED08A3-62A8-604E-9F62-0F486FD9DF76}"/>
              </a:ext>
            </a:extLst>
          </p:cNvPr>
          <p:cNvSpPr/>
          <p:nvPr/>
        </p:nvSpPr>
        <p:spPr>
          <a:xfrm>
            <a:off x="5631920" y="538877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Ellipse 94">
            <a:extLst>
              <a:ext uri="{FF2B5EF4-FFF2-40B4-BE49-F238E27FC236}">
                <a16:creationId xmlns:a16="http://schemas.microsoft.com/office/drawing/2014/main" id="{55EB6D02-C6A5-234C-A8F6-FA76875FAD40}"/>
              </a:ext>
            </a:extLst>
          </p:cNvPr>
          <p:cNvSpPr/>
          <p:nvPr/>
        </p:nvSpPr>
        <p:spPr>
          <a:xfrm>
            <a:off x="6749643" y="538154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Ellipse 95">
            <a:extLst>
              <a:ext uri="{FF2B5EF4-FFF2-40B4-BE49-F238E27FC236}">
                <a16:creationId xmlns:a16="http://schemas.microsoft.com/office/drawing/2014/main" id="{0FEB0667-6AC9-AD46-8471-34F4B32579AF}"/>
              </a:ext>
            </a:extLst>
          </p:cNvPr>
          <p:cNvSpPr/>
          <p:nvPr/>
        </p:nvSpPr>
        <p:spPr>
          <a:xfrm>
            <a:off x="7903368" y="538037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Ellipse 96">
            <a:extLst>
              <a:ext uri="{FF2B5EF4-FFF2-40B4-BE49-F238E27FC236}">
                <a16:creationId xmlns:a16="http://schemas.microsoft.com/office/drawing/2014/main" id="{511A1B2C-843B-6D4B-BF2A-F94D172F821D}"/>
              </a:ext>
            </a:extLst>
          </p:cNvPr>
          <p:cNvSpPr/>
          <p:nvPr/>
        </p:nvSpPr>
        <p:spPr>
          <a:xfrm>
            <a:off x="9079478" y="537405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B72729A7-5E2A-654A-A4D5-1C1BBCC5B0C1}"/>
              </a:ext>
            </a:extLst>
          </p:cNvPr>
          <p:cNvCxnSpPr>
            <a:stCxn id="3" idx="6"/>
            <a:endCxn id="71" idx="2"/>
          </p:cNvCxnSpPr>
          <p:nvPr/>
        </p:nvCxnSpPr>
        <p:spPr>
          <a:xfrm>
            <a:off x="2760518" y="2230820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eur droit 97">
            <a:extLst>
              <a:ext uri="{FF2B5EF4-FFF2-40B4-BE49-F238E27FC236}">
                <a16:creationId xmlns:a16="http://schemas.microsoft.com/office/drawing/2014/main" id="{3CCC3902-E263-A94D-B87B-B7BF75A5B3C7}"/>
              </a:ext>
            </a:extLst>
          </p:cNvPr>
          <p:cNvCxnSpPr>
            <a:cxnSpLocks/>
            <a:stCxn id="77" idx="6"/>
            <a:endCxn id="78" idx="2"/>
          </p:cNvCxnSpPr>
          <p:nvPr/>
        </p:nvCxnSpPr>
        <p:spPr>
          <a:xfrm>
            <a:off x="2755754" y="3426208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EEABDC10-4203-0D4F-9C4E-3C0EB0330941}"/>
              </a:ext>
            </a:extLst>
          </p:cNvPr>
          <p:cNvCxnSpPr>
            <a:cxnSpLocks/>
            <a:stCxn id="84" idx="6"/>
            <a:endCxn id="85" idx="2"/>
          </p:cNvCxnSpPr>
          <p:nvPr/>
        </p:nvCxnSpPr>
        <p:spPr>
          <a:xfrm>
            <a:off x="2750991" y="4550163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eur droit 99">
            <a:extLst>
              <a:ext uri="{FF2B5EF4-FFF2-40B4-BE49-F238E27FC236}">
                <a16:creationId xmlns:a16="http://schemas.microsoft.com/office/drawing/2014/main" id="{BD8D7537-6C44-044D-B98C-B4C5BECF6301}"/>
              </a:ext>
            </a:extLst>
          </p:cNvPr>
          <p:cNvCxnSpPr>
            <a:cxnSpLocks/>
            <a:stCxn id="91" idx="6"/>
            <a:endCxn id="92" idx="2"/>
          </p:cNvCxnSpPr>
          <p:nvPr/>
        </p:nvCxnSpPr>
        <p:spPr>
          <a:xfrm>
            <a:off x="2746224" y="5574103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eur droit 100">
            <a:extLst>
              <a:ext uri="{FF2B5EF4-FFF2-40B4-BE49-F238E27FC236}">
                <a16:creationId xmlns:a16="http://schemas.microsoft.com/office/drawing/2014/main" id="{6E0044A5-10AC-934C-AA10-4279A012CB28}"/>
              </a:ext>
            </a:extLst>
          </p:cNvPr>
          <p:cNvCxnSpPr>
            <a:cxnSpLocks/>
            <a:stCxn id="71" idx="6"/>
            <a:endCxn id="72" idx="2"/>
          </p:cNvCxnSpPr>
          <p:nvPr/>
        </p:nvCxnSpPr>
        <p:spPr>
          <a:xfrm flipV="1">
            <a:off x="3868379" y="2231227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cteur droit 104">
            <a:extLst>
              <a:ext uri="{FF2B5EF4-FFF2-40B4-BE49-F238E27FC236}">
                <a16:creationId xmlns:a16="http://schemas.microsoft.com/office/drawing/2014/main" id="{9C9B3232-2C28-B040-8FDF-C7788718ABA5}"/>
              </a:ext>
            </a:extLst>
          </p:cNvPr>
          <p:cNvCxnSpPr>
            <a:cxnSpLocks/>
            <a:stCxn id="72" idx="6"/>
            <a:endCxn id="73" idx="2"/>
          </p:cNvCxnSpPr>
          <p:nvPr/>
        </p:nvCxnSpPr>
        <p:spPr>
          <a:xfrm>
            <a:off x="4979008" y="2231227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cteur droit 107">
            <a:extLst>
              <a:ext uri="{FF2B5EF4-FFF2-40B4-BE49-F238E27FC236}">
                <a16:creationId xmlns:a16="http://schemas.microsoft.com/office/drawing/2014/main" id="{6B3242D0-BBCA-764E-A123-674ED656488C}"/>
              </a:ext>
            </a:extLst>
          </p:cNvPr>
          <p:cNvCxnSpPr>
            <a:cxnSpLocks/>
            <a:stCxn id="73" idx="6"/>
            <a:endCxn id="74" idx="2"/>
          </p:cNvCxnSpPr>
          <p:nvPr/>
        </p:nvCxnSpPr>
        <p:spPr>
          <a:xfrm flipV="1">
            <a:off x="6017689" y="2224002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necteur droit 110">
            <a:extLst>
              <a:ext uri="{FF2B5EF4-FFF2-40B4-BE49-F238E27FC236}">
                <a16:creationId xmlns:a16="http://schemas.microsoft.com/office/drawing/2014/main" id="{E939E34A-A870-3842-A0B1-E0022874EBE2}"/>
              </a:ext>
            </a:extLst>
          </p:cNvPr>
          <p:cNvCxnSpPr>
            <a:cxnSpLocks/>
            <a:stCxn id="74" idx="6"/>
            <a:endCxn id="75" idx="2"/>
          </p:cNvCxnSpPr>
          <p:nvPr/>
        </p:nvCxnSpPr>
        <p:spPr>
          <a:xfrm flipV="1">
            <a:off x="7135412" y="2222829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eur droit 113">
            <a:extLst>
              <a:ext uri="{FF2B5EF4-FFF2-40B4-BE49-F238E27FC236}">
                <a16:creationId xmlns:a16="http://schemas.microsoft.com/office/drawing/2014/main" id="{044E6012-7CE5-304E-B4C5-DEA0DA45B014}"/>
              </a:ext>
            </a:extLst>
          </p:cNvPr>
          <p:cNvCxnSpPr>
            <a:cxnSpLocks/>
            <a:stCxn id="75" idx="6"/>
            <a:endCxn id="76" idx="2"/>
          </p:cNvCxnSpPr>
          <p:nvPr/>
        </p:nvCxnSpPr>
        <p:spPr>
          <a:xfrm flipV="1">
            <a:off x="8289137" y="2216507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cteur droit 116">
            <a:extLst>
              <a:ext uri="{FF2B5EF4-FFF2-40B4-BE49-F238E27FC236}">
                <a16:creationId xmlns:a16="http://schemas.microsoft.com/office/drawing/2014/main" id="{867A72AD-46EE-BA44-ADCA-3F6CEAA0D43C}"/>
              </a:ext>
            </a:extLst>
          </p:cNvPr>
          <p:cNvCxnSpPr>
            <a:cxnSpLocks/>
            <a:stCxn id="82" idx="6"/>
            <a:endCxn id="83" idx="2"/>
          </p:cNvCxnSpPr>
          <p:nvPr/>
        </p:nvCxnSpPr>
        <p:spPr>
          <a:xfrm flipV="1">
            <a:off x="8284373" y="3411895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cteur droit 120">
            <a:extLst>
              <a:ext uri="{FF2B5EF4-FFF2-40B4-BE49-F238E27FC236}">
                <a16:creationId xmlns:a16="http://schemas.microsoft.com/office/drawing/2014/main" id="{1FBB64BF-AB23-3948-BDDE-C6CA13F3639B}"/>
              </a:ext>
            </a:extLst>
          </p:cNvPr>
          <p:cNvCxnSpPr>
            <a:cxnSpLocks/>
            <a:stCxn id="89" idx="6"/>
            <a:endCxn id="90" idx="2"/>
          </p:cNvCxnSpPr>
          <p:nvPr/>
        </p:nvCxnSpPr>
        <p:spPr>
          <a:xfrm flipV="1">
            <a:off x="8279610" y="4535850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Connecteur droit 124">
            <a:extLst>
              <a:ext uri="{FF2B5EF4-FFF2-40B4-BE49-F238E27FC236}">
                <a16:creationId xmlns:a16="http://schemas.microsoft.com/office/drawing/2014/main" id="{AA331686-CC52-054F-9091-6B23C3189B16}"/>
              </a:ext>
            </a:extLst>
          </p:cNvPr>
          <p:cNvCxnSpPr>
            <a:cxnSpLocks/>
            <a:stCxn id="96" idx="6"/>
            <a:endCxn id="97" idx="2"/>
          </p:cNvCxnSpPr>
          <p:nvPr/>
        </p:nvCxnSpPr>
        <p:spPr>
          <a:xfrm flipV="1">
            <a:off x="8274843" y="5559790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necteur droit 127">
            <a:extLst>
              <a:ext uri="{FF2B5EF4-FFF2-40B4-BE49-F238E27FC236}">
                <a16:creationId xmlns:a16="http://schemas.microsoft.com/office/drawing/2014/main" id="{E21CD8F9-5EB0-5343-AB8C-795307C4EF5B}"/>
              </a:ext>
            </a:extLst>
          </p:cNvPr>
          <p:cNvCxnSpPr>
            <a:cxnSpLocks/>
            <a:stCxn id="81" idx="6"/>
            <a:endCxn id="82" idx="2"/>
          </p:cNvCxnSpPr>
          <p:nvPr/>
        </p:nvCxnSpPr>
        <p:spPr>
          <a:xfrm flipV="1">
            <a:off x="7130648" y="3418217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Connecteur droit 130">
            <a:extLst>
              <a:ext uri="{FF2B5EF4-FFF2-40B4-BE49-F238E27FC236}">
                <a16:creationId xmlns:a16="http://schemas.microsoft.com/office/drawing/2014/main" id="{16BE47F6-BDFC-A848-AC89-9FCB3AA9F78D}"/>
              </a:ext>
            </a:extLst>
          </p:cNvPr>
          <p:cNvCxnSpPr>
            <a:cxnSpLocks/>
            <a:stCxn id="88" idx="6"/>
            <a:endCxn id="89" idx="2"/>
          </p:cNvCxnSpPr>
          <p:nvPr/>
        </p:nvCxnSpPr>
        <p:spPr>
          <a:xfrm flipV="1">
            <a:off x="7125885" y="4542172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onnecteur droit 133">
            <a:extLst>
              <a:ext uri="{FF2B5EF4-FFF2-40B4-BE49-F238E27FC236}">
                <a16:creationId xmlns:a16="http://schemas.microsoft.com/office/drawing/2014/main" id="{52219131-0DA9-444B-88C6-AEDCDCF78F21}"/>
              </a:ext>
            </a:extLst>
          </p:cNvPr>
          <p:cNvCxnSpPr>
            <a:cxnSpLocks/>
            <a:stCxn id="95" idx="6"/>
            <a:endCxn id="96" idx="2"/>
          </p:cNvCxnSpPr>
          <p:nvPr/>
        </p:nvCxnSpPr>
        <p:spPr>
          <a:xfrm flipV="1">
            <a:off x="7121118" y="5566112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Connecteur droit 136">
            <a:extLst>
              <a:ext uri="{FF2B5EF4-FFF2-40B4-BE49-F238E27FC236}">
                <a16:creationId xmlns:a16="http://schemas.microsoft.com/office/drawing/2014/main" id="{93CEE686-E060-9D4F-BE3B-9093C3F6CD0C}"/>
              </a:ext>
            </a:extLst>
          </p:cNvPr>
          <p:cNvCxnSpPr>
            <a:cxnSpLocks/>
            <a:stCxn id="94" idx="6"/>
            <a:endCxn id="95" idx="2"/>
          </p:cNvCxnSpPr>
          <p:nvPr/>
        </p:nvCxnSpPr>
        <p:spPr>
          <a:xfrm flipV="1">
            <a:off x="6003395" y="5567285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Connecteur droit 139">
            <a:extLst>
              <a:ext uri="{FF2B5EF4-FFF2-40B4-BE49-F238E27FC236}">
                <a16:creationId xmlns:a16="http://schemas.microsoft.com/office/drawing/2014/main" id="{FD023C0D-2B29-9D49-8AD5-D96D3828E797}"/>
              </a:ext>
            </a:extLst>
          </p:cNvPr>
          <p:cNvCxnSpPr>
            <a:cxnSpLocks/>
            <a:stCxn id="93" idx="6"/>
            <a:endCxn id="94" idx="2"/>
          </p:cNvCxnSpPr>
          <p:nvPr/>
        </p:nvCxnSpPr>
        <p:spPr>
          <a:xfrm>
            <a:off x="4964714" y="5574510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Connecteur droit 142">
            <a:extLst>
              <a:ext uri="{FF2B5EF4-FFF2-40B4-BE49-F238E27FC236}">
                <a16:creationId xmlns:a16="http://schemas.microsoft.com/office/drawing/2014/main" id="{B6D04993-6981-1345-A214-4B3702414108}"/>
              </a:ext>
            </a:extLst>
          </p:cNvPr>
          <p:cNvCxnSpPr>
            <a:cxnSpLocks/>
            <a:stCxn id="92" idx="6"/>
            <a:endCxn id="93" idx="2"/>
          </p:cNvCxnSpPr>
          <p:nvPr/>
        </p:nvCxnSpPr>
        <p:spPr>
          <a:xfrm flipV="1">
            <a:off x="3854085" y="5574510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necteur droit 147">
            <a:extLst>
              <a:ext uri="{FF2B5EF4-FFF2-40B4-BE49-F238E27FC236}">
                <a16:creationId xmlns:a16="http://schemas.microsoft.com/office/drawing/2014/main" id="{3C995601-9D3D-AC4D-918E-D07E4DDD0E4D}"/>
              </a:ext>
            </a:extLst>
          </p:cNvPr>
          <p:cNvCxnSpPr>
            <a:cxnSpLocks/>
            <a:stCxn id="85" idx="6"/>
            <a:endCxn id="86" idx="2"/>
          </p:cNvCxnSpPr>
          <p:nvPr/>
        </p:nvCxnSpPr>
        <p:spPr>
          <a:xfrm flipV="1">
            <a:off x="3858852" y="4550570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Connecteur droit 151">
            <a:extLst>
              <a:ext uri="{FF2B5EF4-FFF2-40B4-BE49-F238E27FC236}">
                <a16:creationId xmlns:a16="http://schemas.microsoft.com/office/drawing/2014/main" id="{CBCE3540-71D5-0442-A8B6-6006DDE3F30D}"/>
              </a:ext>
            </a:extLst>
          </p:cNvPr>
          <p:cNvCxnSpPr>
            <a:cxnSpLocks/>
            <a:stCxn id="86" idx="6"/>
            <a:endCxn id="87" idx="2"/>
          </p:cNvCxnSpPr>
          <p:nvPr/>
        </p:nvCxnSpPr>
        <p:spPr>
          <a:xfrm>
            <a:off x="4969481" y="4550570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Connecteur droit 154">
            <a:extLst>
              <a:ext uri="{FF2B5EF4-FFF2-40B4-BE49-F238E27FC236}">
                <a16:creationId xmlns:a16="http://schemas.microsoft.com/office/drawing/2014/main" id="{BFEAB717-FC30-5E48-A2ED-57042A6884EA}"/>
              </a:ext>
            </a:extLst>
          </p:cNvPr>
          <p:cNvCxnSpPr>
            <a:cxnSpLocks/>
            <a:stCxn id="87" idx="6"/>
            <a:endCxn id="88" idx="2"/>
          </p:cNvCxnSpPr>
          <p:nvPr/>
        </p:nvCxnSpPr>
        <p:spPr>
          <a:xfrm flipV="1">
            <a:off x="6008162" y="4543345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Connecteur droit 157">
            <a:extLst>
              <a:ext uri="{FF2B5EF4-FFF2-40B4-BE49-F238E27FC236}">
                <a16:creationId xmlns:a16="http://schemas.microsoft.com/office/drawing/2014/main" id="{2DAB01D3-A969-9943-85DA-5247DD591494}"/>
              </a:ext>
            </a:extLst>
          </p:cNvPr>
          <p:cNvCxnSpPr>
            <a:cxnSpLocks/>
            <a:stCxn id="80" idx="6"/>
            <a:endCxn id="81" idx="2"/>
          </p:cNvCxnSpPr>
          <p:nvPr/>
        </p:nvCxnSpPr>
        <p:spPr>
          <a:xfrm flipV="1">
            <a:off x="6012925" y="3419390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Connecteur droit 160">
            <a:extLst>
              <a:ext uri="{FF2B5EF4-FFF2-40B4-BE49-F238E27FC236}">
                <a16:creationId xmlns:a16="http://schemas.microsoft.com/office/drawing/2014/main" id="{26C90609-B996-6743-AE1E-33B36E29E774}"/>
              </a:ext>
            </a:extLst>
          </p:cNvPr>
          <p:cNvCxnSpPr>
            <a:cxnSpLocks/>
            <a:stCxn id="79" idx="6"/>
            <a:endCxn id="80" idx="2"/>
          </p:cNvCxnSpPr>
          <p:nvPr/>
        </p:nvCxnSpPr>
        <p:spPr>
          <a:xfrm>
            <a:off x="4974244" y="3426615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Connecteur droit 163">
            <a:extLst>
              <a:ext uri="{FF2B5EF4-FFF2-40B4-BE49-F238E27FC236}">
                <a16:creationId xmlns:a16="http://schemas.microsoft.com/office/drawing/2014/main" id="{E96B977F-6C7E-A645-BE90-D9E772F79D2D}"/>
              </a:ext>
            </a:extLst>
          </p:cNvPr>
          <p:cNvCxnSpPr>
            <a:cxnSpLocks/>
            <a:stCxn id="78" idx="6"/>
            <a:endCxn id="79" idx="2"/>
          </p:cNvCxnSpPr>
          <p:nvPr/>
        </p:nvCxnSpPr>
        <p:spPr>
          <a:xfrm flipV="1">
            <a:off x="3863615" y="3426615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Connecteur droit 166">
            <a:extLst>
              <a:ext uri="{FF2B5EF4-FFF2-40B4-BE49-F238E27FC236}">
                <a16:creationId xmlns:a16="http://schemas.microsoft.com/office/drawing/2014/main" id="{5DB3CBBF-F379-1B46-A6F3-63714ADD8AE8}"/>
              </a:ext>
            </a:extLst>
          </p:cNvPr>
          <p:cNvCxnSpPr>
            <a:cxnSpLocks/>
            <a:stCxn id="3" idx="4"/>
            <a:endCxn id="77" idx="0"/>
          </p:cNvCxnSpPr>
          <p:nvPr/>
        </p:nvCxnSpPr>
        <p:spPr>
          <a:xfrm flipH="1">
            <a:off x="2570017" y="2416557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Connecteur droit 169">
            <a:extLst>
              <a:ext uri="{FF2B5EF4-FFF2-40B4-BE49-F238E27FC236}">
                <a16:creationId xmlns:a16="http://schemas.microsoft.com/office/drawing/2014/main" id="{783BA3B7-8903-E14A-BA1A-D49CC76F4C00}"/>
              </a:ext>
            </a:extLst>
          </p:cNvPr>
          <p:cNvCxnSpPr>
            <a:cxnSpLocks/>
            <a:stCxn id="77" idx="4"/>
            <a:endCxn id="84" idx="0"/>
          </p:cNvCxnSpPr>
          <p:nvPr/>
        </p:nvCxnSpPr>
        <p:spPr>
          <a:xfrm flipH="1">
            <a:off x="2565254" y="3611945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onnecteur droit 172">
            <a:extLst>
              <a:ext uri="{FF2B5EF4-FFF2-40B4-BE49-F238E27FC236}">
                <a16:creationId xmlns:a16="http://schemas.microsoft.com/office/drawing/2014/main" id="{B8090EA7-0B62-2D41-9B53-B321A572E15D}"/>
              </a:ext>
            </a:extLst>
          </p:cNvPr>
          <p:cNvCxnSpPr>
            <a:cxnSpLocks/>
            <a:stCxn id="84" idx="4"/>
            <a:endCxn id="91" idx="0"/>
          </p:cNvCxnSpPr>
          <p:nvPr/>
        </p:nvCxnSpPr>
        <p:spPr>
          <a:xfrm flipH="1">
            <a:off x="2560487" y="4735900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Connecteur droit 175">
            <a:extLst>
              <a:ext uri="{FF2B5EF4-FFF2-40B4-BE49-F238E27FC236}">
                <a16:creationId xmlns:a16="http://schemas.microsoft.com/office/drawing/2014/main" id="{0A378D24-AB25-8348-B783-5CA38919B883}"/>
              </a:ext>
            </a:extLst>
          </p:cNvPr>
          <p:cNvCxnSpPr>
            <a:cxnSpLocks/>
            <a:stCxn id="71" idx="4"/>
            <a:endCxn id="78" idx="0"/>
          </p:cNvCxnSpPr>
          <p:nvPr/>
        </p:nvCxnSpPr>
        <p:spPr>
          <a:xfrm flipH="1">
            <a:off x="3677878" y="2417762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Connecteur droit 178">
            <a:extLst>
              <a:ext uri="{FF2B5EF4-FFF2-40B4-BE49-F238E27FC236}">
                <a16:creationId xmlns:a16="http://schemas.microsoft.com/office/drawing/2014/main" id="{11391DDE-B09F-A445-9F4B-1CEB62971414}"/>
              </a:ext>
            </a:extLst>
          </p:cNvPr>
          <p:cNvCxnSpPr>
            <a:cxnSpLocks/>
            <a:stCxn id="78" idx="4"/>
            <a:endCxn id="85" idx="0"/>
          </p:cNvCxnSpPr>
          <p:nvPr/>
        </p:nvCxnSpPr>
        <p:spPr>
          <a:xfrm flipH="1">
            <a:off x="3673115" y="3613150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Connecteur droit 181">
            <a:extLst>
              <a:ext uri="{FF2B5EF4-FFF2-40B4-BE49-F238E27FC236}">
                <a16:creationId xmlns:a16="http://schemas.microsoft.com/office/drawing/2014/main" id="{242A0777-E725-634E-92BF-A4D10FD2B4AC}"/>
              </a:ext>
            </a:extLst>
          </p:cNvPr>
          <p:cNvCxnSpPr>
            <a:cxnSpLocks/>
            <a:stCxn id="85" idx="4"/>
            <a:endCxn id="92" idx="0"/>
          </p:cNvCxnSpPr>
          <p:nvPr/>
        </p:nvCxnSpPr>
        <p:spPr>
          <a:xfrm flipH="1">
            <a:off x="3668348" y="4737105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Connecteur droit 184">
            <a:extLst>
              <a:ext uri="{FF2B5EF4-FFF2-40B4-BE49-F238E27FC236}">
                <a16:creationId xmlns:a16="http://schemas.microsoft.com/office/drawing/2014/main" id="{F7D5C42B-0555-5442-86B5-9200E1D2E220}"/>
              </a:ext>
            </a:extLst>
          </p:cNvPr>
          <p:cNvCxnSpPr>
            <a:cxnSpLocks/>
            <a:stCxn id="86" idx="4"/>
            <a:endCxn id="93" idx="0"/>
          </p:cNvCxnSpPr>
          <p:nvPr/>
        </p:nvCxnSpPr>
        <p:spPr>
          <a:xfrm flipH="1">
            <a:off x="4778977" y="473630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Connecteur droit 187">
            <a:extLst>
              <a:ext uri="{FF2B5EF4-FFF2-40B4-BE49-F238E27FC236}">
                <a16:creationId xmlns:a16="http://schemas.microsoft.com/office/drawing/2014/main" id="{330031F8-A068-304B-86F7-D5D707B83B8F}"/>
              </a:ext>
            </a:extLst>
          </p:cNvPr>
          <p:cNvCxnSpPr>
            <a:cxnSpLocks/>
            <a:stCxn id="79" idx="4"/>
            <a:endCxn id="86" idx="0"/>
          </p:cNvCxnSpPr>
          <p:nvPr/>
        </p:nvCxnSpPr>
        <p:spPr>
          <a:xfrm flipH="1">
            <a:off x="4783744" y="361235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Connecteur droit 190">
            <a:extLst>
              <a:ext uri="{FF2B5EF4-FFF2-40B4-BE49-F238E27FC236}">
                <a16:creationId xmlns:a16="http://schemas.microsoft.com/office/drawing/2014/main" id="{40809398-BD17-714D-92E5-BA674216B664}"/>
              </a:ext>
            </a:extLst>
          </p:cNvPr>
          <p:cNvCxnSpPr>
            <a:cxnSpLocks/>
            <a:stCxn id="72" idx="4"/>
            <a:endCxn id="79" idx="0"/>
          </p:cNvCxnSpPr>
          <p:nvPr/>
        </p:nvCxnSpPr>
        <p:spPr>
          <a:xfrm flipH="1">
            <a:off x="4788507" y="241696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Connecteur droit 193">
            <a:extLst>
              <a:ext uri="{FF2B5EF4-FFF2-40B4-BE49-F238E27FC236}">
                <a16:creationId xmlns:a16="http://schemas.microsoft.com/office/drawing/2014/main" id="{4DE6B530-9AF5-8E46-829A-1F494459A2A0}"/>
              </a:ext>
            </a:extLst>
          </p:cNvPr>
          <p:cNvCxnSpPr>
            <a:cxnSpLocks/>
            <a:stCxn id="73" idx="4"/>
            <a:endCxn id="80" idx="0"/>
          </p:cNvCxnSpPr>
          <p:nvPr/>
        </p:nvCxnSpPr>
        <p:spPr>
          <a:xfrm flipH="1">
            <a:off x="5827188" y="241696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Connecteur droit 196">
            <a:extLst>
              <a:ext uri="{FF2B5EF4-FFF2-40B4-BE49-F238E27FC236}">
                <a16:creationId xmlns:a16="http://schemas.microsoft.com/office/drawing/2014/main" id="{96FFA81B-9D71-F949-88C8-A2A6DC72E0BD}"/>
              </a:ext>
            </a:extLst>
          </p:cNvPr>
          <p:cNvCxnSpPr>
            <a:cxnSpLocks/>
            <a:stCxn id="80" idx="4"/>
            <a:endCxn id="87" idx="0"/>
          </p:cNvCxnSpPr>
          <p:nvPr/>
        </p:nvCxnSpPr>
        <p:spPr>
          <a:xfrm flipH="1">
            <a:off x="5822425" y="361235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Connecteur droit 199">
            <a:extLst>
              <a:ext uri="{FF2B5EF4-FFF2-40B4-BE49-F238E27FC236}">
                <a16:creationId xmlns:a16="http://schemas.microsoft.com/office/drawing/2014/main" id="{3C16F193-6C4D-814D-AD32-E2C99569E133}"/>
              </a:ext>
            </a:extLst>
          </p:cNvPr>
          <p:cNvCxnSpPr>
            <a:cxnSpLocks/>
            <a:stCxn id="87" idx="4"/>
            <a:endCxn id="94" idx="0"/>
          </p:cNvCxnSpPr>
          <p:nvPr/>
        </p:nvCxnSpPr>
        <p:spPr>
          <a:xfrm flipH="1">
            <a:off x="5817658" y="473630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Connecteur droit 202">
            <a:extLst>
              <a:ext uri="{FF2B5EF4-FFF2-40B4-BE49-F238E27FC236}">
                <a16:creationId xmlns:a16="http://schemas.microsoft.com/office/drawing/2014/main" id="{57402FCF-4FB8-964F-9F8C-9B7DCF2C7819}"/>
              </a:ext>
            </a:extLst>
          </p:cNvPr>
          <p:cNvCxnSpPr>
            <a:cxnSpLocks/>
            <a:stCxn id="88" idx="4"/>
            <a:endCxn id="95" idx="0"/>
          </p:cNvCxnSpPr>
          <p:nvPr/>
        </p:nvCxnSpPr>
        <p:spPr>
          <a:xfrm flipH="1">
            <a:off x="6935381" y="4729082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Connecteur droit 206">
            <a:extLst>
              <a:ext uri="{FF2B5EF4-FFF2-40B4-BE49-F238E27FC236}">
                <a16:creationId xmlns:a16="http://schemas.microsoft.com/office/drawing/2014/main" id="{78B783D2-28AB-B34B-9611-BF51434BC11D}"/>
              </a:ext>
            </a:extLst>
          </p:cNvPr>
          <p:cNvCxnSpPr>
            <a:cxnSpLocks/>
            <a:stCxn id="81" idx="4"/>
            <a:endCxn id="88" idx="0"/>
          </p:cNvCxnSpPr>
          <p:nvPr/>
        </p:nvCxnSpPr>
        <p:spPr>
          <a:xfrm flipH="1">
            <a:off x="6940148" y="3605127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Connecteur droit 209">
            <a:extLst>
              <a:ext uri="{FF2B5EF4-FFF2-40B4-BE49-F238E27FC236}">
                <a16:creationId xmlns:a16="http://schemas.microsoft.com/office/drawing/2014/main" id="{64C7D8DC-88BB-2C42-8752-04A8CB40AE09}"/>
              </a:ext>
            </a:extLst>
          </p:cNvPr>
          <p:cNvCxnSpPr>
            <a:cxnSpLocks/>
            <a:stCxn id="74" idx="4"/>
            <a:endCxn id="81" idx="0"/>
          </p:cNvCxnSpPr>
          <p:nvPr/>
        </p:nvCxnSpPr>
        <p:spPr>
          <a:xfrm flipH="1">
            <a:off x="6944911" y="2409739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Connecteur droit 212">
            <a:extLst>
              <a:ext uri="{FF2B5EF4-FFF2-40B4-BE49-F238E27FC236}">
                <a16:creationId xmlns:a16="http://schemas.microsoft.com/office/drawing/2014/main" id="{3D3DA82C-6BE3-4A49-9707-F11CF67ADBE6}"/>
              </a:ext>
            </a:extLst>
          </p:cNvPr>
          <p:cNvCxnSpPr>
            <a:cxnSpLocks/>
            <a:stCxn id="75" idx="4"/>
            <a:endCxn id="82" idx="0"/>
          </p:cNvCxnSpPr>
          <p:nvPr/>
        </p:nvCxnSpPr>
        <p:spPr>
          <a:xfrm flipH="1">
            <a:off x="8098636" y="2408566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Connecteur droit 215">
            <a:extLst>
              <a:ext uri="{FF2B5EF4-FFF2-40B4-BE49-F238E27FC236}">
                <a16:creationId xmlns:a16="http://schemas.microsoft.com/office/drawing/2014/main" id="{47FFE3EC-6F60-B643-AD42-268F92ADCB48}"/>
              </a:ext>
            </a:extLst>
          </p:cNvPr>
          <p:cNvCxnSpPr>
            <a:cxnSpLocks/>
            <a:stCxn id="82" idx="4"/>
            <a:endCxn id="89" idx="0"/>
          </p:cNvCxnSpPr>
          <p:nvPr/>
        </p:nvCxnSpPr>
        <p:spPr>
          <a:xfrm flipH="1">
            <a:off x="8093873" y="3603954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Connecteur droit 218">
            <a:extLst>
              <a:ext uri="{FF2B5EF4-FFF2-40B4-BE49-F238E27FC236}">
                <a16:creationId xmlns:a16="http://schemas.microsoft.com/office/drawing/2014/main" id="{45FCDAC2-A573-FC44-8109-04A901AA25DE}"/>
              </a:ext>
            </a:extLst>
          </p:cNvPr>
          <p:cNvCxnSpPr>
            <a:cxnSpLocks/>
            <a:stCxn id="89" idx="4"/>
            <a:endCxn id="96" idx="0"/>
          </p:cNvCxnSpPr>
          <p:nvPr/>
        </p:nvCxnSpPr>
        <p:spPr>
          <a:xfrm flipH="1">
            <a:off x="8089106" y="4727909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Connecteur droit 221">
            <a:extLst>
              <a:ext uri="{FF2B5EF4-FFF2-40B4-BE49-F238E27FC236}">
                <a16:creationId xmlns:a16="http://schemas.microsoft.com/office/drawing/2014/main" id="{3A49079E-CCBF-9749-B73B-DFF279666B41}"/>
              </a:ext>
            </a:extLst>
          </p:cNvPr>
          <p:cNvCxnSpPr>
            <a:cxnSpLocks/>
            <a:stCxn id="90" idx="4"/>
            <a:endCxn id="97" idx="0"/>
          </p:cNvCxnSpPr>
          <p:nvPr/>
        </p:nvCxnSpPr>
        <p:spPr>
          <a:xfrm flipH="1">
            <a:off x="9265216" y="472158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Connecteur droit 224">
            <a:extLst>
              <a:ext uri="{FF2B5EF4-FFF2-40B4-BE49-F238E27FC236}">
                <a16:creationId xmlns:a16="http://schemas.microsoft.com/office/drawing/2014/main" id="{22887D10-E913-284A-8DAB-634157792E8D}"/>
              </a:ext>
            </a:extLst>
          </p:cNvPr>
          <p:cNvCxnSpPr>
            <a:cxnSpLocks/>
            <a:stCxn id="83" idx="4"/>
            <a:endCxn id="90" idx="0"/>
          </p:cNvCxnSpPr>
          <p:nvPr/>
        </p:nvCxnSpPr>
        <p:spPr>
          <a:xfrm flipH="1">
            <a:off x="9269983" y="359763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Connecteur droit 227">
            <a:extLst>
              <a:ext uri="{FF2B5EF4-FFF2-40B4-BE49-F238E27FC236}">
                <a16:creationId xmlns:a16="http://schemas.microsoft.com/office/drawing/2014/main" id="{F877F5F1-1DE0-8A41-BE91-B84966D22160}"/>
              </a:ext>
            </a:extLst>
          </p:cNvPr>
          <p:cNvCxnSpPr>
            <a:cxnSpLocks/>
            <a:stCxn id="76" idx="4"/>
            <a:endCxn id="83" idx="0"/>
          </p:cNvCxnSpPr>
          <p:nvPr/>
        </p:nvCxnSpPr>
        <p:spPr>
          <a:xfrm flipH="1">
            <a:off x="9274746" y="240224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Connecteur droit 230">
            <a:extLst>
              <a:ext uri="{FF2B5EF4-FFF2-40B4-BE49-F238E27FC236}">
                <a16:creationId xmlns:a16="http://schemas.microsoft.com/office/drawing/2014/main" id="{1115A02F-1F3C-084B-A7BB-B3246E46B7CD}"/>
              </a:ext>
            </a:extLst>
          </p:cNvPr>
          <p:cNvCxnSpPr>
            <a:cxnSpLocks/>
          </p:cNvCxnSpPr>
          <p:nvPr/>
        </p:nvCxnSpPr>
        <p:spPr>
          <a:xfrm flipH="1">
            <a:off x="9269981" y="5730301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Connecteur droit 231">
            <a:extLst>
              <a:ext uri="{FF2B5EF4-FFF2-40B4-BE49-F238E27FC236}">
                <a16:creationId xmlns:a16="http://schemas.microsoft.com/office/drawing/2014/main" id="{5619EF9A-9B3B-DE4F-997B-328120EFCC0A}"/>
              </a:ext>
            </a:extLst>
          </p:cNvPr>
          <p:cNvCxnSpPr>
            <a:cxnSpLocks/>
          </p:cNvCxnSpPr>
          <p:nvPr/>
        </p:nvCxnSpPr>
        <p:spPr>
          <a:xfrm flipH="1">
            <a:off x="8079584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Connecteur droit 232">
            <a:extLst>
              <a:ext uri="{FF2B5EF4-FFF2-40B4-BE49-F238E27FC236}">
                <a16:creationId xmlns:a16="http://schemas.microsoft.com/office/drawing/2014/main" id="{98122C64-C0FF-7E44-8724-43926DF7C331}"/>
              </a:ext>
            </a:extLst>
          </p:cNvPr>
          <p:cNvCxnSpPr>
            <a:cxnSpLocks/>
          </p:cNvCxnSpPr>
          <p:nvPr/>
        </p:nvCxnSpPr>
        <p:spPr>
          <a:xfrm flipH="1">
            <a:off x="6931825" y="5751849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Connecteur droit 233">
            <a:extLst>
              <a:ext uri="{FF2B5EF4-FFF2-40B4-BE49-F238E27FC236}">
                <a16:creationId xmlns:a16="http://schemas.microsoft.com/office/drawing/2014/main" id="{3D65E7DC-C9FB-F643-91A4-F1C080198B47}"/>
              </a:ext>
            </a:extLst>
          </p:cNvPr>
          <p:cNvCxnSpPr>
            <a:cxnSpLocks/>
          </p:cNvCxnSpPr>
          <p:nvPr/>
        </p:nvCxnSpPr>
        <p:spPr>
          <a:xfrm flipH="1">
            <a:off x="5812893" y="5760052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Connecteur droit 234">
            <a:extLst>
              <a:ext uri="{FF2B5EF4-FFF2-40B4-BE49-F238E27FC236}">
                <a16:creationId xmlns:a16="http://schemas.microsoft.com/office/drawing/2014/main" id="{22FA0FFC-EAA3-3F4C-A377-4FBB1AA51EC5}"/>
              </a:ext>
            </a:extLst>
          </p:cNvPr>
          <p:cNvCxnSpPr>
            <a:cxnSpLocks/>
          </p:cNvCxnSpPr>
          <p:nvPr/>
        </p:nvCxnSpPr>
        <p:spPr>
          <a:xfrm flipH="1">
            <a:off x="4764883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Connecteur droit 235">
            <a:extLst>
              <a:ext uri="{FF2B5EF4-FFF2-40B4-BE49-F238E27FC236}">
                <a16:creationId xmlns:a16="http://schemas.microsoft.com/office/drawing/2014/main" id="{50FDFE11-674A-1546-A96F-AF710105F404}"/>
              </a:ext>
            </a:extLst>
          </p:cNvPr>
          <p:cNvCxnSpPr>
            <a:cxnSpLocks/>
          </p:cNvCxnSpPr>
          <p:nvPr/>
        </p:nvCxnSpPr>
        <p:spPr>
          <a:xfrm flipH="1">
            <a:off x="3674229" y="5761208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Connecteur droit 236">
            <a:extLst>
              <a:ext uri="{FF2B5EF4-FFF2-40B4-BE49-F238E27FC236}">
                <a16:creationId xmlns:a16="http://schemas.microsoft.com/office/drawing/2014/main" id="{33896988-50DB-5245-B82E-D8FCC160F650}"/>
              </a:ext>
            </a:extLst>
          </p:cNvPr>
          <p:cNvCxnSpPr>
            <a:cxnSpLocks/>
          </p:cNvCxnSpPr>
          <p:nvPr/>
        </p:nvCxnSpPr>
        <p:spPr>
          <a:xfrm flipH="1">
            <a:off x="2555091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Connecteur droit 237">
            <a:extLst>
              <a:ext uri="{FF2B5EF4-FFF2-40B4-BE49-F238E27FC236}">
                <a16:creationId xmlns:a16="http://schemas.microsoft.com/office/drawing/2014/main" id="{2BF637CE-AC73-0147-AC99-1689F263D77F}"/>
              </a:ext>
            </a:extLst>
          </p:cNvPr>
          <p:cNvCxnSpPr>
            <a:cxnSpLocks/>
          </p:cNvCxnSpPr>
          <p:nvPr/>
        </p:nvCxnSpPr>
        <p:spPr>
          <a:xfrm flipH="1">
            <a:off x="9289033" y="119703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Connecteur droit 238">
            <a:extLst>
              <a:ext uri="{FF2B5EF4-FFF2-40B4-BE49-F238E27FC236}">
                <a16:creationId xmlns:a16="http://schemas.microsoft.com/office/drawing/2014/main" id="{8C44A6B6-5077-3040-A480-72759FAC5EDC}"/>
              </a:ext>
            </a:extLst>
          </p:cNvPr>
          <p:cNvCxnSpPr>
            <a:cxnSpLocks/>
          </p:cNvCxnSpPr>
          <p:nvPr/>
        </p:nvCxnSpPr>
        <p:spPr>
          <a:xfrm flipH="1">
            <a:off x="8098636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Connecteur droit 239">
            <a:extLst>
              <a:ext uri="{FF2B5EF4-FFF2-40B4-BE49-F238E27FC236}">
                <a16:creationId xmlns:a16="http://schemas.microsoft.com/office/drawing/2014/main" id="{B5728F9F-9E80-3F47-A6C3-ADF4B98F3BB1}"/>
              </a:ext>
            </a:extLst>
          </p:cNvPr>
          <p:cNvCxnSpPr>
            <a:cxnSpLocks/>
          </p:cNvCxnSpPr>
          <p:nvPr/>
        </p:nvCxnSpPr>
        <p:spPr>
          <a:xfrm flipH="1">
            <a:off x="6950877" y="1218581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Connecteur droit 240">
            <a:extLst>
              <a:ext uri="{FF2B5EF4-FFF2-40B4-BE49-F238E27FC236}">
                <a16:creationId xmlns:a16="http://schemas.microsoft.com/office/drawing/2014/main" id="{FD4C21AE-8B22-AB49-BBBF-6ABD370394DE}"/>
              </a:ext>
            </a:extLst>
          </p:cNvPr>
          <p:cNvCxnSpPr>
            <a:cxnSpLocks/>
          </p:cNvCxnSpPr>
          <p:nvPr/>
        </p:nvCxnSpPr>
        <p:spPr>
          <a:xfrm flipH="1">
            <a:off x="5831945" y="1226784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Connecteur droit 241">
            <a:extLst>
              <a:ext uri="{FF2B5EF4-FFF2-40B4-BE49-F238E27FC236}">
                <a16:creationId xmlns:a16="http://schemas.microsoft.com/office/drawing/2014/main" id="{68AF2404-FD68-204F-9619-0CA62ECD0A49}"/>
              </a:ext>
            </a:extLst>
          </p:cNvPr>
          <p:cNvCxnSpPr>
            <a:cxnSpLocks/>
          </p:cNvCxnSpPr>
          <p:nvPr/>
        </p:nvCxnSpPr>
        <p:spPr>
          <a:xfrm flipH="1">
            <a:off x="4783935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Connecteur droit 242">
            <a:extLst>
              <a:ext uri="{FF2B5EF4-FFF2-40B4-BE49-F238E27FC236}">
                <a16:creationId xmlns:a16="http://schemas.microsoft.com/office/drawing/2014/main" id="{0E8530F1-F74F-4646-8D0B-DF45485AC4C5}"/>
              </a:ext>
            </a:extLst>
          </p:cNvPr>
          <p:cNvCxnSpPr>
            <a:cxnSpLocks/>
          </p:cNvCxnSpPr>
          <p:nvPr/>
        </p:nvCxnSpPr>
        <p:spPr>
          <a:xfrm flipH="1">
            <a:off x="3693281" y="1227940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Connecteur droit 243">
            <a:extLst>
              <a:ext uri="{FF2B5EF4-FFF2-40B4-BE49-F238E27FC236}">
                <a16:creationId xmlns:a16="http://schemas.microsoft.com/office/drawing/2014/main" id="{E8B7431D-7DD2-DF43-83D7-E49BF5FE0B18}"/>
              </a:ext>
            </a:extLst>
          </p:cNvPr>
          <p:cNvCxnSpPr>
            <a:cxnSpLocks/>
          </p:cNvCxnSpPr>
          <p:nvPr/>
        </p:nvCxnSpPr>
        <p:spPr>
          <a:xfrm flipH="1">
            <a:off x="2574143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Connecteur droit 244">
            <a:extLst>
              <a:ext uri="{FF2B5EF4-FFF2-40B4-BE49-F238E27FC236}">
                <a16:creationId xmlns:a16="http://schemas.microsoft.com/office/drawing/2014/main" id="{82500EC4-7179-6044-B21C-D61B41D7CD4B}"/>
              </a:ext>
            </a:extLst>
          </p:cNvPr>
          <p:cNvCxnSpPr/>
          <p:nvPr/>
        </p:nvCxnSpPr>
        <p:spPr>
          <a:xfrm>
            <a:off x="1642291" y="2229614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Connecteur droit 245">
            <a:extLst>
              <a:ext uri="{FF2B5EF4-FFF2-40B4-BE49-F238E27FC236}">
                <a16:creationId xmlns:a16="http://schemas.microsoft.com/office/drawing/2014/main" id="{13387566-F1C8-4749-96FE-271988366E04}"/>
              </a:ext>
            </a:extLst>
          </p:cNvPr>
          <p:cNvCxnSpPr/>
          <p:nvPr/>
        </p:nvCxnSpPr>
        <p:spPr>
          <a:xfrm>
            <a:off x="1638031" y="3409721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Connecteur droit 246">
            <a:extLst>
              <a:ext uri="{FF2B5EF4-FFF2-40B4-BE49-F238E27FC236}">
                <a16:creationId xmlns:a16="http://schemas.microsoft.com/office/drawing/2014/main" id="{F54CF6FA-81CD-804D-90A1-6E40BF7C9250}"/>
              </a:ext>
            </a:extLst>
          </p:cNvPr>
          <p:cNvCxnSpPr/>
          <p:nvPr/>
        </p:nvCxnSpPr>
        <p:spPr>
          <a:xfrm>
            <a:off x="1647893" y="4547318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Connecteur droit 247">
            <a:extLst>
              <a:ext uri="{FF2B5EF4-FFF2-40B4-BE49-F238E27FC236}">
                <a16:creationId xmlns:a16="http://schemas.microsoft.com/office/drawing/2014/main" id="{887EF6C0-F0E6-0C4B-B174-14A09A77AA9C}"/>
              </a:ext>
            </a:extLst>
          </p:cNvPr>
          <p:cNvCxnSpPr/>
          <p:nvPr/>
        </p:nvCxnSpPr>
        <p:spPr>
          <a:xfrm>
            <a:off x="1647893" y="5572897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Connecteur droit 248">
            <a:extLst>
              <a:ext uri="{FF2B5EF4-FFF2-40B4-BE49-F238E27FC236}">
                <a16:creationId xmlns:a16="http://schemas.microsoft.com/office/drawing/2014/main" id="{FFF812BB-4DD6-4844-81B2-F77384F88D47}"/>
              </a:ext>
            </a:extLst>
          </p:cNvPr>
          <p:cNvCxnSpPr/>
          <p:nvPr/>
        </p:nvCxnSpPr>
        <p:spPr>
          <a:xfrm>
            <a:off x="9469507" y="2228409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Connecteur droit 249">
            <a:extLst>
              <a:ext uri="{FF2B5EF4-FFF2-40B4-BE49-F238E27FC236}">
                <a16:creationId xmlns:a16="http://schemas.microsoft.com/office/drawing/2014/main" id="{32DD9675-4FE5-634A-BC2D-576212A59C45}"/>
              </a:ext>
            </a:extLst>
          </p:cNvPr>
          <p:cNvCxnSpPr/>
          <p:nvPr/>
        </p:nvCxnSpPr>
        <p:spPr>
          <a:xfrm>
            <a:off x="9465247" y="3408516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Connecteur droit 250">
            <a:extLst>
              <a:ext uri="{FF2B5EF4-FFF2-40B4-BE49-F238E27FC236}">
                <a16:creationId xmlns:a16="http://schemas.microsoft.com/office/drawing/2014/main" id="{D4DB3BBF-FD66-1B40-B525-81E58CD4B8B2}"/>
              </a:ext>
            </a:extLst>
          </p:cNvPr>
          <p:cNvCxnSpPr/>
          <p:nvPr/>
        </p:nvCxnSpPr>
        <p:spPr>
          <a:xfrm>
            <a:off x="9475109" y="4546113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Connecteur droit 251">
            <a:extLst>
              <a:ext uri="{FF2B5EF4-FFF2-40B4-BE49-F238E27FC236}">
                <a16:creationId xmlns:a16="http://schemas.microsoft.com/office/drawing/2014/main" id="{37FEAB53-8FD2-1042-9401-5833F2B09A06}"/>
              </a:ext>
            </a:extLst>
          </p:cNvPr>
          <p:cNvCxnSpPr/>
          <p:nvPr/>
        </p:nvCxnSpPr>
        <p:spPr>
          <a:xfrm>
            <a:off x="9475109" y="5571692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04D80A9-538D-DF3C-7CAA-C142C44E1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242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A6AED0-4BBE-054A-88FE-112C783D2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Robot skills: </a:t>
            </a:r>
            <a:r>
              <a:rPr lang="en-US" dirty="0">
                <a:solidFill>
                  <a:srgbClr val="FF0000"/>
                </a:solidFill>
              </a:rPr>
              <a:t>mobile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39C66FB6-A455-AA41-BCAF-F7229233010E}"/>
              </a:ext>
            </a:extLst>
          </p:cNvPr>
          <p:cNvSpPr/>
          <p:nvPr/>
        </p:nvSpPr>
        <p:spPr>
          <a:xfrm>
            <a:off x="2389043" y="204508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Ellipse 70">
            <a:extLst>
              <a:ext uri="{FF2B5EF4-FFF2-40B4-BE49-F238E27FC236}">
                <a16:creationId xmlns:a16="http://schemas.microsoft.com/office/drawing/2014/main" id="{F2AB99A7-3548-184A-9DE8-475EBB0E29AF}"/>
              </a:ext>
            </a:extLst>
          </p:cNvPr>
          <p:cNvSpPr/>
          <p:nvPr/>
        </p:nvSpPr>
        <p:spPr>
          <a:xfrm>
            <a:off x="3496904" y="204628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Ellipse 71">
            <a:extLst>
              <a:ext uri="{FF2B5EF4-FFF2-40B4-BE49-F238E27FC236}">
                <a16:creationId xmlns:a16="http://schemas.microsoft.com/office/drawing/2014/main" id="{DC537375-91C9-F541-850F-61BAEEBE91B7}"/>
              </a:ext>
            </a:extLst>
          </p:cNvPr>
          <p:cNvSpPr/>
          <p:nvPr/>
        </p:nvSpPr>
        <p:spPr>
          <a:xfrm>
            <a:off x="4607533" y="204548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Ellipse 72">
            <a:extLst>
              <a:ext uri="{FF2B5EF4-FFF2-40B4-BE49-F238E27FC236}">
                <a16:creationId xmlns:a16="http://schemas.microsoft.com/office/drawing/2014/main" id="{3FEBB43E-7814-554E-9DB9-9FE7651DAD23}"/>
              </a:ext>
            </a:extLst>
          </p:cNvPr>
          <p:cNvSpPr/>
          <p:nvPr/>
        </p:nvSpPr>
        <p:spPr>
          <a:xfrm>
            <a:off x="5646214" y="204548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74" name="Ellipse 73">
            <a:extLst>
              <a:ext uri="{FF2B5EF4-FFF2-40B4-BE49-F238E27FC236}">
                <a16:creationId xmlns:a16="http://schemas.microsoft.com/office/drawing/2014/main" id="{CEC8F815-5967-9A45-94AB-CAE715CECC7F}"/>
              </a:ext>
            </a:extLst>
          </p:cNvPr>
          <p:cNvSpPr/>
          <p:nvPr/>
        </p:nvSpPr>
        <p:spPr>
          <a:xfrm>
            <a:off x="6763937" y="203826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Ellipse 74">
            <a:extLst>
              <a:ext uri="{FF2B5EF4-FFF2-40B4-BE49-F238E27FC236}">
                <a16:creationId xmlns:a16="http://schemas.microsoft.com/office/drawing/2014/main" id="{C0F1BC3E-3E6C-B141-A5B7-8E353E5CA6A0}"/>
              </a:ext>
            </a:extLst>
          </p:cNvPr>
          <p:cNvSpPr/>
          <p:nvPr/>
        </p:nvSpPr>
        <p:spPr>
          <a:xfrm>
            <a:off x="7917662" y="2037091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Ellipse 75">
            <a:extLst>
              <a:ext uri="{FF2B5EF4-FFF2-40B4-BE49-F238E27FC236}">
                <a16:creationId xmlns:a16="http://schemas.microsoft.com/office/drawing/2014/main" id="{BAEF8F2E-D8AD-4841-A7CB-E0F066C05240}"/>
              </a:ext>
            </a:extLst>
          </p:cNvPr>
          <p:cNvSpPr/>
          <p:nvPr/>
        </p:nvSpPr>
        <p:spPr>
          <a:xfrm>
            <a:off x="9093772" y="203076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Ellipse 76">
            <a:extLst>
              <a:ext uri="{FF2B5EF4-FFF2-40B4-BE49-F238E27FC236}">
                <a16:creationId xmlns:a16="http://schemas.microsoft.com/office/drawing/2014/main" id="{11065282-92E3-4044-BBC9-D82C0BA3C54C}"/>
              </a:ext>
            </a:extLst>
          </p:cNvPr>
          <p:cNvSpPr/>
          <p:nvPr/>
        </p:nvSpPr>
        <p:spPr>
          <a:xfrm>
            <a:off x="2384279" y="3240470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Ellipse 77">
            <a:extLst>
              <a:ext uri="{FF2B5EF4-FFF2-40B4-BE49-F238E27FC236}">
                <a16:creationId xmlns:a16="http://schemas.microsoft.com/office/drawing/2014/main" id="{32B869E9-A105-BE48-9DF0-7260124D26F2}"/>
              </a:ext>
            </a:extLst>
          </p:cNvPr>
          <p:cNvSpPr/>
          <p:nvPr/>
        </p:nvSpPr>
        <p:spPr>
          <a:xfrm>
            <a:off x="3492140" y="324167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Ellipse 78">
            <a:extLst>
              <a:ext uri="{FF2B5EF4-FFF2-40B4-BE49-F238E27FC236}">
                <a16:creationId xmlns:a16="http://schemas.microsoft.com/office/drawing/2014/main" id="{406DE1E8-760B-B64B-97CB-596BA67EE4F1}"/>
              </a:ext>
            </a:extLst>
          </p:cNvPr>
          <p:cNvSpPr/>
          <p:nvPr/>
        </p:nvSpPr>
        <p:spPr>
          <a:xfrm>
            <a:off x="4602769" y="324087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Ellipse 79">
            <a:extLst>
              <a:ext uri="{FF2B5EF4-FFF2-40B4-BE49-F238E27FC236}">
                <a16:creationId xmlns:a16="http://schemas.microsoft.com/office/drawing/2014/main" id="{D9424C45-EA0A-424F-8AA2-8205C106278E}"/>
              </a:ext>
            </a:extLst>
          </p:cNvPr>
          <p:cNvSpPr/>
          <p:nvPr/>
        </p:nvSpPr>
        <p:spPr>
          <a:xfrm>
            <a:off x="5641450" y="3240877"/>
            <a:ext cx="371475" cy="371475"/>
          </a:xfrm>
          <a:prstGeom prst="ellipse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81" name="Ellipse 80">
            <a:extLst>
              <a:ext uri="{FF2B5EF4-FFF2-40B4-BE49-F238E27FC236}">
                <a16:creationId xmlns:a16="http://schemas.microsoft.com/office/drawing/2014/main" id="{CC01978F-4DA7-794A-B8FE-9E3C2E2CA61D}"/>
              </a:ext>
            </a:extLst>
          </p:cNvPr>
          <p:cNvSpPr/>
          <p:nvPr/>
        </p:nvSpPr>
        <p:spPr>
          <a:xfrm>
            <a:off x="6759173" y="323365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Ellipse 81">
            <a:extLst>
              <a:ext uri="{FF2B5EF4-FFF2-40B4-BE49-F238E27FC236}">
                <a16:creationId xmlns:a16="http://schemas.microsoft.com/office/drawing/2014/main" id="{6DBC97ED-2CC1-CD40-8961-66FB3C31B718}"/>
              </a:ext>
            </a:extLst>
          </p:cNvPr>
          <p:cNvSpPr/>
          <p:nvPr/>
        </p:nvSpPr>
        <p:spPr>
          <a:xfrm>
            <a:off x="7912898" y="323247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2D050"/>
              </a:solidFill>
              <a:highlight>
                <a:srgbClr val="00FF00"/>
              </a:highlight>
            </a:endParaRPr>
          </a:p>
        </p:txBody>
      </p:sp>
      <p:sp>
        <p:nvSpPr>
          <p:cNvPr id="83" name="Ellipse 82">
            <a:extLst>
              <a:ext uri="{FF2B5EF4-FFF2-40B4-BE49-F238E27FC236}">
                <a16:creationId xmlns:a16="http://schemas.microsoft.com/office/drawing/2014/main" id="{696D5899-DCDF-E145-8FEE-AEA8A770872D}"/>
              </a:ext>
            </a:extLst>
          </p:cNvPr>
          <p:cNvSpPr/>
          <p:nvPr/>
        </p:nvSpPr>
        <p:spPr>
          <a:xfrm>
            <a:off x="9089008" y="3226157"/>
            <a:ext cx="371475" cy="371475"/>
          </a:xfrm>
          <a:prstGeom prst="ellipse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Ellipse 83">
            <a:extLst>
              <a:ext uri="{FF2B5EF4-FFF2-40B4-BE49-F238E27FC236}">
                <a16:creationId xmlns:a16="http://schemas.microsoft.com/office/drawing/2014/main" id="{D0E75544-FCAD-7F46-8314-3CDA2595509E}"/>
              </a:ext>
            </a:extLst>
          </p:cNvPr>
          <p:cNvSpPr/>
          <p:nvPr/>
        </p:nvSpPr>
        <p:spPr>
          <a:xfrm>
            <a:off x="2379516" y="436442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Ellipse 84">
            <a:extLst>
              <a:ext uri="{FF2B5EF4-FFF2-40B4-BE49-F238E27FC236}">
                <a16:creationId xmlns:a16="http://schemas.microsoft.com/office/drawing/2014/main" id="{FDE0C3FB-43DE-F046-AA2C-D3E992B6DD1B}"/>
              </a:ext>
            </a:extLst>
          </p:cNvPr>
          <p:cNvSpPr/>
          <p:nvPr/>
        </p:nvSpPr>
        <p:spPr>
          <a:xfrm>
            <a:off x="3487377" y="4365630"/>
            <a:ext cx="371475" cy="371475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86" name="Ellipse 85">
            <a:extLst>
              <a:ext uri="{FF2B5EF4-FFF2-40B4-BE49-F238E27FC236}">
                <a16:creationId xmlns:a16="http://schemas.microsoft.com/office/drawing/2014/main" id="{2EDEC370-B3FE-5B4E-9CCD-01280BB1AEE0}"/>
              </a:ext>
            </a:extLst>
          </p:cNvPr>
          <p:cNvSpPr/>
          <p:nvPr/>
        </p:nvSpPr>
        <p:spPr>
          <a:xfrm>
            <a:off x="4598006" y="436483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68A228A0-1B06-0E43-9113-0D12B3BA75F5}"/>
              </a:ext>
            </a:extLst>
          </p:cNvPr>
          <p:cNvSpPr/>
          <p:nvPr/>
        </p:nvSpPr>
        <p:spPr>
          <a:xfrm>
            <a:off x="5636687" y="4364832"/>
            <a:ext cx="371475" cy="3714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A1BB232E-36B6-504D-990B-1A1040D38CC7}"/>
              </a:ext>
            </a:extLst>
          </p:cNvPr>
          <p:cNvSpPr/>
          <p:nvPr/>
        </p:nvSpPr>
        <p:spPr>
          <a:xfrm>
            <a:off x="6754410" y="435760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497EC8D7-D3C2-6044-BC88-BB9E200AC690}"/>
              </a:ext>
            </a:extLst>
          </p:cNvPr>
          <p:cNvSpPr/>
          <p:nvPr/>
        </p:nvSpPr>
        <p:spPr>
          <a:xfrm>
            <a:off x="7908135" y="435643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AF52F52A-FE25-AA42-8E51-D371CCC29E1D}"/>
              </a:ext>
            </a:extLst>
          </p:cNvPr>
          <p:cNvSpPr/>
          <p:nvPr/>
        </p:nvSpPr>
        <p:spPr>
          <a:xfrm>
            <a:off x="9084245" y="435011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Ellipse 90">
            <a:extLst>
              <a:ext uri="{FF2B5EF4-FFF2-40B4-BE49-F238E27FC236}">
                <a16:creationId xmlns:a16="http://schemas.microsoft.com/office/drawing/2014/main" id="{A28552B3-7F9F-B74F-9964-3546B9AD4D9B}"/>
              </a:ext>
            </a:extLst>
          </p:cNvPr>
          <p:cNvSpPr/>
          <p:nvPr/>
        </p:nvSpPr>
        <p:spPr>
          <a:xfrm>
            <a:off x="2374749" y="538836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Ellipse 91">
            <a:extLst>
              <a:ext uri="{FF2B5EF4-FFF2-40B4-BE49-F238E27FC236}">
                <a16:creationId xmlns:a16="http://schemas.microsoft.com/office/drawing/2014/main" id="{AF996831-55F4-794B-AC10-0B3A64C0AC95}"/>
              </a:ext>
            </a:extLst>
          </p:cNvPr>
          <p:cNvSpPr/>
          <p:nvPr/>
        </p:nvSpPr>
        <p:spPr>
          <a:xfrm>
            <a:off x="3482610" y="5389570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Ellipse 92">
            <a:extLst>
              <a:ext uri="{FF2B5EF4-FFF2-40B4-BE49-F238E27FC236}">
                <a16:creationId xmlns:a16="http://schemas.microsoft.com/office/drawing/2014/main" id="{87F0D8B5-7107-444C-ABF1-095A21015228}"/>
              </a:ext>
            </a:extLst>
          </p:cNvPr>
          <p:cNvSpPr/>
          <p:nvPr/>
        </p:nvSpPr>
        <p:spPr>
          <a:xfrm>
            <a:off x="4593239" y="538877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Ellipse 93">
            <a:extLst>
              <a:ext uri="{FF2B5EF4-FFF2-40B4-BE49-F238E27FC236}">
                <a16:creationId xmlns:a16="http://schemas.microsoft.com/office/drawing/2014/main" id="{5DED08A3-62A8-604E-9F62-0F486FD9DF76}"/>
              </a:ext>
            </a:extLst>
          </p:cNvPr>
          <p:cNvSpPr/>
          <p:nvPr/>
        </p:nvSpPr>
        <p:spPr>
          <a:xfrm>
            <a:off x="5631920" y="538877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Ellipse 94">
            <a:extLst>
              <a:ext uri="{FF2B5EF4-FFF2-40B4-BE49-F238E27FC236}">
                <a16:creationId xmlns:a16="http://schemas.microsoft.com/office/drawing/2014/main" id="{55EB6D02-C6A5-234C-A8F6-FA76875FAD40}"/>
              </a:ext>
            </a:extLst>
          </p:cNvPr>
          <p:cNvSpPr/>
          <p:nvPr/>
        </p:nvSpPr>
        <p:spPr>
          <a:xfrm>
            <a:off x="6749643" y="538154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Ellipse 95">
            <a:extLst>
              <a:ext uri="{FF2B5EF4-FFF2-40B4-BE49-F238E27FC236}">
                <a16:creationId xmlns:a16="http://schemas.microsoft.com/office/drawing/2014/main" id="{0FEB0667-6AC9-AD46-8471-34F4B32579AF}"/>
              </a:ext>
            </a:extLst>
          </p:cNvPr>
          <p:cNvSpPr/>
          <p:nvPr/>
        </p:nvSpPr>
        <p:spPr>
          <a:xfrm>
            <a:off x="7903368" y="538037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Ellipse 96">
            <a:extLst>
              <a:ext uri="{FF2B5EF4-FFF2-40B4-BE49-F238E27FC236}">
                <a16:creationId xmlns:a16="http://schemas.microsoft.com/office/drawing/2014/main" id="{511A1B2C-843B-6D4B-BF2A-F94D172F821D}"/>
              </a:ext>
            </a:extLst>
          </p:cNvPr>
          <p:cNvSpPr/>
          <p:nvPr/>
        </p:nvSpPr>
        <p:spPr>
          <a:xfrm>
            <a:off x="9079478" y="537405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B72729A7-5E2A-654A-A4D5-1C1BBCC5B0C1}"/>
              </a:ext>
            </a:extLst>
          </p:cNvPr>
          <p:cNvCxnSpPr>
            <a:stCxn id="3" idx="6"/>
            <a:endCxn id="71" idx="2"/>
          </p:cNvCxnSpPr>
          <p:nvPr/>
        </p:nvCxnSpPr>
        <p:spPr>
          <a:xfrm>
            <a:off x="2760518" y="2230820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eur droit 97">
            <a:extLst>
              <a:ext uri="{FF2B5EF4-FFF2-40B4-BE49-F238E27FC236}">
                <a16:creationId xmlns:a16="http://schemas.microsoft.com/office/drawing/2014/main" id="{3CCC3902-E263-A94D-B87B-B7BF75A5B3C7}"/>
              </a:ext>
            </a:extLst>
          </p:cNvPr>
          <p:cNvCxnSpPr>
            <a:cxnSpLocks/>
            <a:stCxn id="77" idx="6"/>
            <a:endCxn id="78" idx="2"/>
          </p:cNvCxnSpPr>
          <p:nvPr/>
        </p:nvCxnSpPr>
        <p:spPr>
          <a:xfrm>
            <a:off x="2755754" y="3426208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EEABDC10-4203-0D4F-9C4E-3C0EB0330941}"/>
              </a:ext>
            </a:extLst>
          </p:cNvPr>
          <p:cNvCxnSpPr>
            <a:cxnSpLocks/>
            <a:stCxn id="84" idx="6"/>
            <a:endCxn id="85" idx="2"/>
          </p:cNvCxnSpPr>
          <p:nvPr/>
        </p:nvCxnSpPr>
        <p:spPr>
          <a:xfrm>
            <a:off x="2750991" y="4550163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eur droit 99">
            <a:extLst>
              <a:ext uri="{FF2B5EF4-FFF2-40B4-BE49-F238E27FC236}">
                <a16:creationId xmlns:a16="http://schemas.microsoft.com/office/drawing/2014/main" id="{BD8D7537-6C44-044D-B98C-B4C5BECF6301}"/>
              </a:ext>
            </a:extLst>
          </p:cNvPr>
          <p:cNvCxnSpPr>
            <a:cxnSpLocks/>
            <a:stCxn id="91" idx="6"/>
            <a:endCxn id="92" idx="2"/>
          </p:cNvCxnSpPr>
          <p:nvPr/>
        </p:nvCxnSpPr>
        <p:spPr>
          <a:xfrm>
            <a:off x="2746224" y="5574103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eur droit 100">
            <a:extLst>
              <a:ext uri="{FF2B5EF4-FFF2-40B4-BE49-F238E27FC236}">
                <a16:creationId xmlns:a16="http://schemas.microsoft.com/office/drawing/2014/main" id="{6E0044A5-10AC-934C-AA10-4279A012CB28}"/>
              </a:ext>
            </a:extLst>
          </p:cNvPr>
          <p:cNvCxnSpPr>
            <a:cxnSpLocks/>
            <a:stCxn id="71" idx="6"/>
            <a:endCxn id="72" idx="2"/>
          </p:cNvCxnSpPr>
          <p:nvPr/>
        </p:nvCxnSpPr>
        <p:spPr>
          <a:xfrm flipV="1">
            <a:off x="3868379" y="2231227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cteur droit 104">
            <a:extLst>
              <a:ext uri="{FF2B5EF4-FFF2-40B4-BE49-F238E27FC236}">
                <a16:creationId xmlns:a16="http://schemas.microsoft.com/office/drawing/2014/main" id="{9C9B3232-2C28-B040-8FDF-C7788718ABA5}"/>
              </a:ext>
            </a:extLst>
          </p:cNvPr>
          <p:cNvCxnSpPr>
            <a:cxnSpLocks/>
            <a:stCxn id="72" idx="6"/>
            <a:endCxn id="73" idx="2"/>
          </p:cNvCxnSpPr>
          <p:nvPr/>
        </p:nvCxnSpPr>
        <p:spPr>
          <a:xfrm>
            <a:off x="4979008" y="2231227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cteur droit 107">
            <a:extLst>
              <a:ext uri="{FF2B5EF4-FFF2-40B4-BE49-F238E27FC236}">
                <a16:creationId xmlns:a16="http://schemas.microsoft.com/office/drawing/2014/main" id="{6B3242D0-BBCA-764E-A123-674ED656488C}"/>
              </a:ext>
            </a:extLst>
          </p:cNvPr>
          <p:cNvCxnSpPr>
            <a:cxnSpLocks/>
            <a:stCxn id="73" idx="6"/>
            <a:endCxn id="74" idx="2"/>
          </p:cNvCxnSpPr>
          <p:nvPr/>
        </p:nvCxnSpPr>
        <p:spPr>
          <a:xfrm flipV="1">
            <a:off x="6017689" y="2224002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necteur droit 110">
            <a:extLst>
              <a:ext uri="{FF2B5EF4-FFF2-40B4-BE49-F238E27FC236}">
                <a16:creationId xmlns:a16="http://schemas.microsoft.com/office/drawing/2014/main" id="{E939E34A-A870-3842-A0B1-E0022874EBE2}"/>
              </a:ext>
            </a:extLst>
          </p:cNvPr>
          <p:cNvCxnSpPr>
            <a:cxnSpLocks/>
            <a:stCxn id="74" idx="6"/>
            <a:endCxn id="75" idx="2"/>
          </p:cNvCxnSpPr>
          <p:nvPr/>
        </p:nvCxnSpPr>
        <p:spPr>
          <a:xfrm flipV="1">
            <a:off x="7135412" y="2222829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eur droit 113">
            <a:extLst>
              <a:ext uri="{FF2B5EF4-FFF2-40B4-BE49-F238E27FC236}">
                <a16:creationId xmlns:a16="http://schemas.microsoft.com/office/drawing/2014/main" id="{044E6012-7CE5-304E-B4C5-DEA0DA45B014}"/>
              </a:ext>
            </a:extLst>
          </p:cNvPr>
          <p:cNvCxnSpPr>
            <a:cxnSpLocks/>
            <a:stCxn id="75" idx="6"/>
            <a:endCxn id="76" idx="2"/>
          </p:cNvCxnSpPr>
          <p:nvPr/>
        </p:nvCxnSpPr>
        <p:spPr>
          <a:xfrm flipV="1">
            <a:off x="8289137" y="2216507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cteur droit 116">
            <a:extLst>
              <a:ext uri="{FF2B5EF4-FFF2-40B4-BE49-F238E27FC236}">
                <a16:creationId xmlns:a16="http://schemas.microsoft.com/office/drawing/2014/main" id="{867A72AD-46EE-BA44-ADCA-3F6CEAA0D43C}"/>
              </a:ext>
            </a:extLst>
          </p:cNvPr>
          <p:cNvCxnSpPr>
            <a:cxnSpLocks/>
            <a:stCxn id="82" idx="6"/>
            <a:endCxn id="83" idx="2"/>
          </p:cNvCxnSpPr>
          <p:nvPr/>
        </p:nvCxnSpPr>
        <p:spPr>
          <a:xfrm flipV="1">
            <a:off x="8284373" y="3411895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cteur droit 120">
            <a:extLst>
              <a:ext uri="{FF2B5EF4-FFF2-40B4-BE49-F238E27FC236}">
                <a16:creationId xmlns:a16="http://schemas.microsoft.com/office/drawing/2014/main" id="{1FBB64BF-AB23-3948-BDDE-C6CA13F3639B}"/>
              </a:ext>
            </a:extLst>
          </p:cNvPr>
          <p:cNvCxnSpPr>
            <a:cxnSpLocks/>
            <a:stCxn id="89" idx="6"/>
            <a:endCxn id="90" idx="2"/>
          </p:cNvCxnSpPr>
          <p:nvPr/>
        </p:nvCxnSpPr>
        <p:spPr>
          <a:xfrm flipV="1">
            <a:off x="8279610" y="4535850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Connecteur droit 124">
            <a:extLst>
              <a:ext uri="{FF2B5EF4-FFF2-40B4-BE49-F238E27FC236}">
                <a16:creationId xmlns:a16="http://schemas.microsoft.com/office/drawing/2014/main" id="{AA331686-CC52-054F-9091-6B23C3189B16}"/>
              </a:ext>
            </a:extLst>
          </p:cNvPr>
          <p:cNvCxnSpPr>
            <a:cxnSpLocks/>
            <a:stCxn id="96" idx="6"/>
            <a:endCxn id="97" idx="2"/>
          </p:cNvCxnSpPr>
          <p:nvPr/>
        </p:nvCxnSpPr>
        <p:spPr>
          <a:xfrm flipV="1">
            <a:off x="8274843" y="5559790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necteur droit 127">
            <a:extLst>
              <a:ext uri="{FF2B5EF4-FFF2-40B4-BE49-F238E27FC236}">
                <a16:creationId xmlns:a16="http://schemas.microsoft.com/office/drawing/2014/main" id="{E21CD8F9-5EB0-5343-AB8C-795307C4EF5B}"/>
              </a:ext>
            </a:extLst>
          </p:cNvPr>
          <p:cNvCxnSpPr>
            <a:cxnSpLocks/>
            <a:stCxn id="81" idx="6"/>
            <a:endCxn id="82" idx="2"/>
          </p:cNvCxnSpPr>
          <p:nvPr/>
        </p:nvCxnSpPr>
        <p:spPr>
          <a:xfrm flipV="1">
            <a:off x="7130648" y="3418217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Connecteur droit 130">
            <a:extLst>
              <a:ext uri="{FF2B5EF4-FFF2-40B4-BE49-F238E27FC236}">
                <a16:creationId xmlns:a16="http://schemas.microsoft.com/office/drawing/2014/main" id="{16BE47F6-BDFC-A848-AC89-9FCB3AA9F78D}"/>
              </a:ext>
            </a:extLst>
          </p:cNvPr>
          <p:cNvCxnSpPr>
            <a:cxnSpLocks/>
            <a:stCxn id="88" idx="6"/>
            <a:endCxn id="89" idx="2"/>
          </p:cNvCxnSpPr>
          <p:nvPr/>
        </p:nvCxnSpPr>
        <p:spPr>
          <a:xfrm flipV="1">
            <a:off x="7125885" y="4542172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onnecteur droit 133">
            <a:extLst>
              <a:ext uri="{FF2B5EF4-FFF2-40B4-BE49-F238E27FC236}">
                <a16:creationId xmlns:a16="http://schemas.microsoft.com/office/drawing/2014/main" id="{52219131-0DA9-444B-88C6-AEDCDCF78F21}"/>
              </a:ext>
            </a:extLst>
          </p:cNvPr>
          <p:cNvCxnSpPr>
            <a:cxnSpLocks/>
            <a:stCxn id="95" idx="6"/>
            <a:endCxn id="96" idx="2"/>
          </p:cNvCxnSpPr>
          <p:nvPr/>
        </p:nvCxnSpPr>
        <p:spPr>
          <a:xfrm flipV="1">
            <a:off x="7121118" y="5566112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Connecteur droit 136">
            <a:extLst>
              <a:ext uri="{FF2B5EF4-FFF2-40B4-BE49-F238E27FC236}">
                <a16:creationId xmlns:a16="http://schemas.microsoft.com/office/drawing/2014/main" id="{93CEE686-E060-9D4F-BE3B-9093C3F6CD0C}"/>
              </a:ext>
            </a:extLst>
          </p:cNvPr>
          <p:cNvCxnSpPr>
            <a:cxnSpLocks/>
            <a:stCxn id="94" idx="6"/>
            <a:endCxn id="95" idx="2"/>
          </p:cNvCxnSpPr>
          <p:nvPr/>
        </p:nvCxnSpPr>
        <p:spPr>
          <a:xfrm flipV="1">
            <a:off x="6003395" y="5567285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Connecteur droit 139">
            <a:extLst>
              <a:ext uri="{FF2B5EF4-FFF2-40B4-BE49-F238E27FC236}">
                <a16:creationId xmlns:a16="http://schemas.microsoft.com/office/drawing/2014/main" id="{FD023C0D-2B29-9D49-8AD5-D96D3828E797}"/>
              </a:ext>
            </a:extLst>
          </p:cNvPr>
          <p:cNvCxnSpPr>
            <a:cxnSpLocks/>
            <a:stCxn id="93" idx="6"/>
            <a:endCxn id="94" idx="2"/>
          </p:cNvCxnSpPr>
          <p:nvPr/>
        </p:nvCxnSpPr>
        <p:spPr>
          <a:xfrm>
            <a:off x="4964714" y="5574510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Connecteur droit 142">
            <a:extLst>
              <a:ext uri="{FF2B5EF4-FFF2-40B4-BE49-F238E27FC236}">
                <a16:creationId xmlns:a16="http://schemas.microsoft.com/office/drawing/2014/main" id="{B6D04993-6981-1345-A214-4B3702414108}"/>
              </a:ext>
            </a:extLst>
          </p:cNvPr>
          <p:cNvCxnSpPr>
            <a:cxnSpLocks/>
            <a:stCxn id="92" idx="6"/>
            <a:endCxn id="93" idx="2"/>
          </p:cNvCxnSpPr>
          <p:nvPr/>
        </p:nvCxnSpPr>
        <p:spPr>
          <a:xfrm flipV="1">
            <a:off x="3854085" y="5574510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necteur droit 147">
            <a:extLst>
              <a:ext uri="{FF2B5EF4-FFF2-40B4-BE49-F238E27FC236}">
                <a16:creationId xmlns:a16="http://schemas.microsoft.com/office/drawing/2014/main" id="{3C995601-9D3D-AC4D-918E-D07E4DDD0E4D}"/>
              </a:ext>
            </a:extLst>
          </p:cNvPr>
          <p:cNvCxnSpPr>
            <a:cxnSpLocks/>
            <a:stCxn id="85" idx="6"/>
            <a:endCxn id="86" idx="2"/>
          </p:cNvCxnSpPr>
          <p:nvPr/>
        </p:nvCxnSpPr>
        <p:spPr>
          <a:xfrm flipV="1">
            <a:off x="3858852" y="4550570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Connecteur droit 151">
            <a:extLst>
              <a:ext uri="{FF2B5EF4-FFF2-40B4-BE49-F238E27FC236}">
                <a16:creationId xmlns:a16="http://schemas.microsoft.com/office/drawing/2014/main" id="{CBCE3540-71D5-0442-A8B6-6006DDE3F30D}"/>
              </a:ext>
            </a:extLst>
          </p:cNvPr>
          <p:cNvCxnSpPr>
            <a:cxnSpLocks/>
            <a:stCxn id="86" idx="6"/>
            <a:endCxn id="87" idx="2"/>
          </p:cNvCxnSpPr>
          <p:nvPr/>
        </p:nvCxnSpPr>
        <p:spPr>
          <a:xfrm>
            <a:off x="4969481" y="4550570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Connecteur droit 154">
            <a:extLst>
              <a:ext uri="{FF2B5EF4-FFF2-40B4-BE49-F238E27FC236}">
                <a16:creationId xmlns:a16="http://schemas.microsoft.com/office/drawing/2014/main" id="{BFEAB717-FC30-5E48-A2ED-57042A6884EA}"/>
              </a:ext>
            </a:extLst>
          </p:cNvPr>
          <p:cNvCxnSpPr>
            <a:cxnSpLocks/>
            <a:stCxn id="87" idx="6"/>
            <a:endCxn id="88" idx="2"/>
          </p:cNvCxnSpPr>
          <p:nvPr/>
        </p:nvCxnSpPr>
        <p:spPr>
          <a:xfrm flipV="1">
            <a:off x="6008162" y="4543345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Connecteur droit 157">
            <a:extLst>
              <a:ext uri="{FF2B5EF4-FFF2-40B4-BE49-F238E27FC236}">
                <a16:creationId xmlns:a16="http://schemas.microsoft.com/office/drawing/2014/main" id="{2DAB01D3-A969-9943-85DA-5247DD591494}"/>
              </a:ext>
            </a:extLst>
          </p:cNvPr>
          <p:cNvCxnSpPr>
            <a:cxnSpLocks/>
            <a:stCxn id="80" idx="6"/>
            <a:endCxn id="81" idx="2"/>
          </p:cNvCxnSpPr>
          <p:nvPr/>
        </p:nvCxnSpPr>
        <p:spPr>
          <a:xfrm flipV="1">
            <a:off x="6012925" y="3419390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Connecteur droit 160">
            <a:extLst>
              <a:ext uri="{FF2B5EF4-FFF2-40B4-BE49-F238E27FC236}">
                <a16:creationId xmlns:a16="http://schemas.microsoft.com/office/drawing/2014/main" id="{26C90609-B996-6743-AE1E-33B36E29E774}"/>
              </a:ext>
            </a:extLst>
          </p:cNvPr>
          <p:cNvCxnSpPr>
            <a:cxnSpLocks/>
            <a:stCxn id="79" idx="6"/>
            <a:endCxn id="80" idx="2"/>
          </p:cNvCxnSpPr>
          <p:nvPr/>
        </p:nvCxnSpPr>
        <p:spPr>
          <a:xfrm>
            <a:off x="4974244" y="3426615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Connecteur droit 163">
            <a:extLst>
              <a:ext uri="{FF2B5EF4-FFF2-40B4-BE49-F238E27FC236}">
                <a16:creationId xmlns:a16="http://schemas.microsoft.com/office/drawing/2014/main" id="{E96B977F-6C7E-A645-BE90-D9E772F79D2D}"/>
              </a:ext>
            </a:extLst>
          </p:cNvPr>
          <p:cNvCxnSpPr>
            <a:cxnSpLocks/>
            <a:stCxn id="78" idx="6"/>
            <a:endCxn id="79" idx="2"/>
          </p:cNvCxnSpPr>
          <p:nvPr/>
        </p:nvCxnSpPr>
        <p:spPr>
          <a:xfrm flipV="1">
            <a:off x="3863615" y="3426615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Connecteur droit 166">
            <a:extLst>
              <a:ext uri="{FF2B5EF4-FFF2-40B4-BE49-F238E27FC236}">
                <a16:creationId xmlns:a16="http://schemas.microsoft.com/office/drawing/2014/main" id="{5DB3CBBF-F379-1B46-A6F3-63714ADD8AE8}"/>
              </a:ext>
            </a:extLst>
          </p:cNvPr>
          <p:cNvCxnSpPr>
            <a:cxnSpLocks/>
            <a:stCxn id="3" idx="4"/>
            <a:endCxn id="77" idx="0"/>
          </p:cNvCxnSpPr>
          <p:nvPr/>
        </p:nvCxnSpPr>
        <p:spPr>
          <a:xfrm flipH="1">
            <a:off x="2570017" y="2416557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Connecteur droit 169">
            <a:extLst>
              <a:ext uri="{FF2B5EF4-FFF2-40B4-BE49-F238E27FC236}">
                <a16:creationId xmlns:a16="http://schemas.microsoft.com/office/drawing/2014/main" id="{783BA3B7-8903-E14A-BA1A-D49CC76F4C00}"/>
              </a:ext>
            </a:extLst>
          </p:cNvPr>
          <p:cNvCxnSpPr>
            <a:cxnSpLocks/>
            <a:stCxn id="77" idx="4"/>
            <a:endCxn id="84" idx="0"/>
          </p:cNvCxnSpPr>
          <p:nvPr/>
        </p:nvCxnSpPr>
        <p:spPr>
          <a:xfrm flipH="1">
            <a:off x="2565254" y="3611945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onnecteur droit 172">
            <a:extLst>
              <a:ext uri="{FF2B5EF4-FFF2-40B4-BE49-F238E27FC236}">
                <a16:creationId xmlns:a16="http://schemas.microsoft.com/office/drawing/2014/main" id="{B8090EA7-0B62-2D41-9B53-B321A572E15D}"/>
              </a:ext>
            </a:extLst>
          </p:cNvPr>
          <p:cNvCxnSpPr>
            <a:cxnSpLocks/>
            <a:stCxn id="84" idx="4"/>
            <a:endCxn id="91" idx="0"/>
          </p:cNvCxnSpPr>
          <p:nvPr/>
        </p:nvCxnSpPr>
        <p:spPr>
          <a:xfrm flipH="1">
            <a:off x="2560487" y="4735900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Connecteur droit 175">
            <a:extLst>
              <a:ext uri="{FF2B5EF4-FFF2-40B4-BE49-F238E27FC236}">
                <a16:creationId xmlns:a16="http://schemas.microsoft.com/office/drawing/2014/main" id="{0A378D24-AB25-8348-B783-5CA38919B883}"/>
              </a:ext>
            </a:extLst>
          </p:cNvPr>
          <p:cNvCxnSpPr>
            <a:cxnSpLocks/>
            <a:stCxn id="71" idx="4"/>
            <a:endCxn id="78" idx="0"/>
          </p:cNvCxnSpPr>
          <p:nvPr/>
        </p:nvCxnSpPr>
        <p:spPr>
          <a:xfrm flipH="1">
            <a:off x="3677878" y="2417762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Connecteur droit 178">
            <a:extLst>
              <a:ext uri="{FF2B5EF4-FFF2-40B4-BE49-F238E27FC236}">
                <a16:creationId xmlns:a16="http://schemas.microsoft.com/office/drawing/2014/main" id="{11391DDE-B09F-A445-9F4B-1CEB62971414}"/>
              </a:ext>
            </a:extLst>
          </p:cNvPr>
          <p:cNvCxnSpPr>
            <a:cxnSpLocks/>
            <a:stCxn id="78" idx="4"/>
            <a:endCxn id="85" idx="0"/>
          </p:cNvCxnSpPr>
          <p:nvPr/>
        </p:nvCxnSpPr>
        <p:spPr>
          <a:xfrm flipH="1">
            <a:off x="3673115" y="3613150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Connecteur droit 181">
            <a:extLst>
              <a:ext uri="{FF2B5EF4-FFF2-40B4-BE49-F238E27FC236}">
                <a16:creationId xmlns:a16="http://schemas.microsoft.com/office/drawing/2014/main" id="{242A0777-E725-634E-92BF-A4D10FD2B4AC}"/>
              </a:ext>
            </a:extLst>
          </p:cNvPr>
          <p:cNvCxnSpPr>
            <a:cxnSpLocks/>
            <a:stCxn id="85" idx="4"/>
            <a:endCxn id="92" idx="0"/>
          </p:cNvCxnSpPr>
          <p:nvPr/>
        </p:nvCxnSpPr>
        <p:spPr>
          <a:xfrm flipH="1">
            <a:off x="3668348" y="4737105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Connecteur droit 184">
            <a:extLst>
              <a:ext uri="{FF2B5EF4-FFF2-40B4-BE49-F238E27FC236}">
                <a16:creationId xmlns:a16="http://schemas.microsoft.com/office/drawing/2014/main" id="{F7D5C42B-0555-5442-86B5-9200E1D2E220}"/>
              </a:ext>
            </a:extLst>
          </p:cNvPr>
          <p:cNvCxnSpPr>
            <a:cxnSpLocks/>
            <a:stCxn id="86" idx="4"/>
            <a:endCxn id="93" idx="0"/>
          </p:cNvCxnSpPr>
          <p:nvPr/>
        </p:nvCxnSpPr>
        <p:spPr>
          <a:xfrm flipH="1">
            <a:off x="4778977" y="473630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Connecteur droit 187">
            <a:extLst>
              <a:ext uri="{FF2B5EF4-FFF2-40B4-BE49-F238E27FC236}">
                <a16:creationId xmlns:a16="http://schemas.microsoft.com/office/drawing/2014/main" id="{330031F8-A068-304B-86F7-D5D707B83B8F}"/>
              </a:ext>
            </a:extLst>
          </p:cNvPr>
          <p:cNvCxnSpPr>
            <a:cxnSpLocks/>
            <a:stCxn id="79" idx="4"/>
            <a:endCxn id="86" idx="0"/>
          </p:cNvCxnSpPr>
          <p:nvPr/>
        </p:nvCxnSpPr>
        <p:spPr>
          <a:xfrm flipH="1">
            <a:off x="4783744" y="361235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Connecteur droit 190">
            <a:extLst>
              <a:ext uri="{FF2B5EF4-FFF2-40B4-BE49-F238E27FC236}">
                <a16:creationId xmlns:a16="http://schemas.microsoft.com/office/drawing/2014/main" id="{40809398-BD17-714D-92E5-BA674216B664}"/>
              </a:ext>
            </a:extLst>
          </p:cNvPr>
          <p:cNvCxnSpPr>
            <a:cxnSpLocks/>
            <a:stCxn id="72" idx="4"/>
            <a:endCxn id="79" idx="0"/>
          </p:cNvCxnSpPr>
          <p:nvPr/>
        </p:nvCxnSpPr>
        <p:spPr>
          <a:xfrm flipH="1">
            <a:off x="4788507" y="241696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Connecteur droit 193">
            <a:extLst>
              <a:ext uri="{FF2B5EF4-FFF2-40B4-BE49-F238E27FC236}">
                <a16:creationId xmlns:a16="http://schemas.microsoft.com/office/drawing/2014/main" id="{4DE6B530-9AF5-8E46-829A-1F494459A2A0}"/>
              </a:ext>
            </a:extLst>
          </p:cNvPr>
          <p:cNvCxnSpPr>
            <a:cxnSpLocks/>
            <a:stCxn id="73" idx="4"/>
            <a:endCxn id="80" idx="0"/>
          </p:cNvCxnSpPr>
          <p:nvPr/>
        </p:nvCxnSpPr>
        <p:spPr>
          <a:xfrm flipH="1">
            <a:off x="5827188" y="241696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Connecteur droit 196">
            <a:extLst>
              <a:ext uri="{FF2B5EF4-FFF2-40B4-BE49-F238E27FC236}">
                <a16:creationId xmlns:a16="http://schemas.microsoft.com/office/drawing/2014/main" id="{96FFA81B-9D71-F949-88C8-A2A6DC72E0BD}"/>
              </a:ext>
            </a:extLst>
          </p:cNvPr>
          <p:cNvCxnSpPr>
            <a:cxnSpLocks/>
            <a:stCxn id="80" idx="4"/>
            <a:endCxn id="87" idx="0"/>
          </p:cNvCxnSpPr>
          <p:nvPr/>
        </p:nvCxnSpPr>
        <p:spPr>
          <a:xfrm flipH="1">
            <a:off x="5822425" y="361235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Connecteur droit 199">
            <a:extLst>
              <a:ext uri="{FF2B5EF4-FFF2-40B4-BE49-F238E27FC236}">
                <a16:creationId xmlns:a16="http://schemas.microsoft.com/office/drawing/2014/main" id="{3C16F193-6C4D-814D-AD32-E2C99569E133}"/>
              </a:ext>
            </a:extLst>
          </p:cNvPr>
          <p:cNvCxnSpPr>
            <a:cxnSpLocks/>
            <a:stCxn id="87" idx="4"/>
            <a:endCxn id="94" idx="0"/>
          </p:cNvCxnSpPr>
          <p:nvPr/>
        </p:nvCxnSpPr>
        <p:spPr>
          <a:xfrm flipH="1">
            <a:off x="5817658" y="473630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Connecteur droit 202">
            <a:extLst>
              <a:ext uri="{FF2B5EF4-FFF2-40B4-BE49-F238E27FC236}">
                <a16:creationId xmlns:a16="http://schemas.microsoft.com/office/drawing/2014/main" id="{57402FCF-4FB8-964F-9F8C-9B7DCF2C7819}"/>
              </a:ext>
            </a:extLst>
          </p:cNvPr>
          <p:cNvCxnSpPr>
            <a:cxnSpLocks/>
            <a:stCxn id="88" idx="4"/>
            <a:endCxn id="95" idx="0"/>
          </p:cNvCxnSpPr>
          <p:nvPr/>
        </p:nvCxnSpPr>
        <p:spPr>
          <a:xfrm flipH="1">
            <a:off x="6935381" y="4729082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Connecteur droit 206">
            <a:extLst>
              <a:ext uri="{FF2B5EF4-FFF2-40B4-BE49-F238E27FC236}">
                <a16:creationId xmlns:a16="http://schemas.microsoft.com/office/drawing/2014/main" id="{78B783D2-28AB-B34B-9611-BF51434BC11D}"/>
              </a:ext>
            </a:extLst>
          </p:cNvPr>
          <p:cNvCxnSpPr>
            <a:cxnSpLocks/>
            <a:stCxn id="81" idx="4"/>
            <a:endCxn id="88" idx="0"/>
          </p:cNvCxnSpPr>
          <p:nvPr/>
        </p:nvCxnSpPr>
        <p:spPr>
          <a:xfrm flipH="1">
            <a:off x="6940148" y="3605127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Connecteur droit 209">
            <a:extLst>
              <a:ext uri="{FF2B5EF4-FFF2-40B4-BE49-F238E27FC236}">
                <a16:creationId xmlns:a16="http://schemas.microsoft.com/office/drawing/2014/main" id="{64C7D8DC-88BB-2C42-8752-04A8CB40AE09}"/>
              </a:ext>
            </a:extLst>
          </p:cNvPr>
          <p:cNvCxnSpPr>
            <a:cxnSpLocks/>
            <a:stCxn id="74" idx="4"/>
            <a:endCxn id="81" idx="0"/>
          </p:cNvCxnSpPr>
          <p:nvPr/>
        </p:nvCxnSpPr>
        <p:spPr>
          <a:xfrm flipH="1">
            <a:off x="6944911" y="2409739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Connecteur droit 212">
            <a:extLst>
              <a:ext uri="{FF2B5EF4-FFF2-40B4-BE49-F238E27FC236}">
                <a16:creationId xmlns:a16="http://schemas.microsoft.com/office/drawing/2014/main" id="{3D3DA82C-6BE3-4A49-9707-F11CF67ADBE6}"/>
              </a:ext>
            </a:extLst>
          </p:cNvPr>
          <p:cNvCxnSpPr>
            <a:cxnSpLocks/>
            <a:stCxn id="75" idx="4"/>
            <a:endCxn id="82" idx="0"/>
          </p:cNvCxnSpPr>
          <p:nvPr/>
        </p:nvCxnSpPr>
        <p:spPr>
          <a:xfrm flipH="1">
            <a:off x="8098636" y="2408566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Connecteur droit 215">
            <a:extLst>
              <a:ext uri="{FF2B5EF4-FFF2-40B4-BE49-F238E27FC236}">
                <a16:creationId xmlns:a16="http://schemas.microsoft.com/office/drawing/2014/main" id="{47FFE3EC-6F60-B643-AD42-268F92ADCB48}"/>
              </a:ext>
            </a:extLst>
          </p:cNvPr>
          <p:cNvCxnSpPr>
            <a:cxnSpLocks/>
            <a:stCxn id="82" idx="4"/>
            <a:endCxn id="89" idx="0"/>
          </p:cNvCxnSpPr>
          <p:nvPr/>
        </p:nvCxnSpPr>
        <p:spPr>
          <a:xfrm flipH="1">
            <a:off x="8093873" y="3603954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Connecteur droit 218">
            <a:extLst>
              <a:ext uri="{FF2B5EF4-FFF2-40B4-BE49-F238E27FC236}">
                <a16:creationId xmlns:a16="http://schemas.microsoft.com/office/drawing/2014/main" id="{45FCDAC2-A573-FC44-8109-04A901AA25DE}"/>
              </a:ext>
            </a:extLst>
          </p:cNvPr>
          <p:cNvCxnSpPr>
            <a:cxnSpLocks/>
            <a:stCxn id="89" idx="4"/>
            <a:endCxn id="96" idx="0"/>
          </p:cNvCxnSpPr>
          <p:nvPr/>
        </p:nvCxnSpPr>
        <p:spPr>
          <a:xfrm flipH="1">
            <a:off x="8089106" y="4727909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Connecteur droit 221">
            <a:extLst>
              <a:ext uri="{FF2B5EF4-FFF2-40B4-BE49-F238E27FC236}">
                <a16:creationId xmlns:a16="http://schemas.microsoft.com/office/drawing/2014/main" id="{3A49079E-CCBF-9749-B73B-DFF279666B41}"/>
              </a:ext>
            </a:extLst>
          </p:cNvPr>
          <p:cNvCxnSpPr>
            <a:cxnSpLocks/>
            <a:stCxn id="90" idx="4"/>
            <a:endCxn id="97" idx="0"/>
          </p:cNvCxnSpPr>
          <p:nvPr/>
        </p:nvCxnSpPr>
        <p:spPr>
          <a:xfrm flipH="1">
            <a:off x="9265216" y="472158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Connecteur droit 224">
            <a:extLst>
              <a:ext uri="{FF2B5EF4-FFF2-40B4-BE49-F238E27FC236}">
                <a16:creationId xmlns:a16="http://schemas.microsoft.com/office/drawing/2014/main" id="{22887D10-E913-284A-8DAB-634157792E8D}"/>
              </a:ext>
            </a:extLst>
          </p:cNvPr>
          <p:cNvCxnSpPr>
            <a:cxnSpLocks/>
            <a:stCxn id="83" idx="4"/>
            <a:endCxn id="90" idx="0"/>
          </p:cNvCxnSpPr>
          <p:nvPr/>
        </p:nvCxnSpPr>
        <p:spPr>
          <a:xfrm flipH="1">
            <a:off x="9269983" y="359763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Connecteur droit 227">
            <a:extLst>
              <a:ext uri="{FF2B5EF4-FFF2-40B4-BE49-F238E27FC236}">
                <a16:creationId xmlns:a16="http://schemas.microsoft.com/office/drawing/2014/main" id="{F877F5F1-1DE0-8A41-BE91-B84966D22160}"/>
              </a:ext>
            </a:extLst>
          </p:cNvPr>
          <p:cNvCxnSpPr>
            <a:cxnSpLocks/>
            <a:stCxn id="76" idx="4"/>
            <a:endCxn id="83" idx="0"/>
          </p:cNvCxnSpPr>
          <p:nvPr/>
        </p:nvCxnSpPr>
        <p:spPr>
          <a:xfrm flipH="1">
            <a:off x="9274746" y="240224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Connecteur droit 230">
            <a:extLst>
              <a:ext uri="{FF2B5EF4-FFF2-40B4-BE49-F238E27FC236}">
                <a16:creationId xmlns:a16="http://schemas.microsoft.com/office/drawing/2014/main" id="{1115A02F-1F3C-084B-A7BB-B3246E46B7CD}"/>
              </a:ext>
            </a:extLst>
          </p:cNvPr>
          <p:cNvCxnSpPr>
            <a:cxnSpLocks/>
          </p:cNvCxnSpPr>
          <p:nvPr/>
        </p:nvCxnSpPr>
        <p:spPr>
          <a:xfrm flipH="1">
            <a:off x="9269981" y="5730301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Connecteur droit 231">
            <a:extLst>
              <a:ext uri="{FF2B5EF4-FFF2-40B4-BE49-F238E27FC236}">
                <a16:creationId xmlns:a16="http://schemas.microsoft.com/office/drawing/2014/main" id="{5619EF9A-9B3B-DE4F-997B-328120EFCC0A}"/>
              </a:ext>
            </a:extLst>
          </p:cNvPr>
          <p:cNvCxnSpPr>
            <a:cxnSpLocks/>
          </p:cNvCxnSpPr>
          <p:nvPr/>
        </p:nvCxnSpPr>
        <p:spPr>
          <a:xfrm flipH="1">
            <a:off x="8079584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Connecteur droit 232">
            <a:extLst>
              <a:ext uri="{FF2B5EF4-FFF2-40B4-BE49-F238E27FC236}">
                <a16:creationId xmlns:a16="http://schemas.microsoft.com/office/drawing/2014/main" id="{98122C64-C0FF-7E44-8724-43926DF7C331}"/>
              </a:ext>
            </a:extLst>
          </p:cNvPr>
          <p:cNvCxnSpPr>
            <a:cxnSpLocks/>
          </p:cNvCxnSpPr>
          <p:nvPr/>
        </p:nvCxnSpPr>
        <p:spPr>
          <a:xfrm flipH="1">
            <a:off x="6931825" y="5751849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Connecteur droit 233">
            <a:extLst>
              <a:ext uri="{FF2B5EF4-FFF2-40B4-BE49-F238E27FC236}">
                <a16:creationId xmlns:a16="http://schemas.microsoft.com/office/drawing/2014/main" id="{3D65E7DC-C9FB-F643-91A4-F1C080198B47}"/>
              </a:ext>
            </a:extLst>
          </p:cNvPr>
          <p:cNvCxnSpPr>
            <a:cxnSpLocks/>
          </p:cNvCxnSpPr>
          <p:nvPr/>
        </p:nvCxnSpPr>
        <p:spPr>
          <a:xfrm flipH="1">
            <a:off x="5812893" y="5760052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Connecteur droit 234">
            <a:extLst>
              <a:ext uri="{FF2B5EF4-FFF2-40B4-BE49-F238E27FC236}">
                <a16:creationId xmlns:a16="http://schemas.microsoft.com/office/drawing/2014/main" id="{22FA0FFC-EAA3-3F4C-A377-4FBB1AA51EC5}"/>
              </a:ext>
            </a:extLst>
          </p:cNvPr>
          <p:cNvCxnSpPr>
            <a:cxnSpLocks/>
          </p:cNvCxnSpPr>
          <p:nvPr/>
        </p:nvCxnSpPr>
        <p:spPr>
          <a:xfrm flipH="1">
            <a:off x="4764883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Connecteur droit 235">
            <a:extLst>
              <a:ext uri="{FF2B5EF4-FFF2-40B4-BE49-F238E27FC236}">
                <a16:creationId xmlns:a16="http://schemas.microsoft.com/office/drawing/2014/main" id="{50FDFE11-674A-1546-A96F-AF710105F404}"/>
              </a:ext>
            </a:extLst>
          </p:cNvPr>
          <p:cNvCxnSpPr>
            <a:cxnSpLocks/>
          </p:cNvCxnSpPr>
          <p:nvPr/>
        </p:nvCxnSpPr>
        <p:spPr>
          <a:xfrm flipH="1">
            <a:off x="3674229" y="5761208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Connecteur droit 236">
            <a:extLst>
              <a:ext uri="{FF2B5EF4-FFF2-40B4-BE49-F238E27FC236}">
                <a16:creationId xmlns:a16="http://schemas.microsoft.com/office/drawing/2014/main" id="{33896988-50DB-5245-B82E-D8FCC160F650}"/>
              </a:ext>
            </a:extLst>
          </p:cNvPr>
          <p:cNvCxnSpPr>
            <a:cxnSpLocks/>
          </p:cNvCxnSpPr>
          <p:nvPr/>
        </p:nvCxnSpPr>
        <p:spPr>
          <a:xfrm flipH="1">
            <a:off x="2555091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Connecteur droit 237">
            <a:extLst>
              <a:ext uri="{FF2B5EF4-FFF2-40B4-BE49-F238E27FC236}">
                <a16:creationId xmlns:a16="http://schemas.microsoft.com/office/drawing/2014/main" id="{2BF637CE-AC73-0147-AC99-1689F263D77F}"/>
              </a:ext>
            </a:extLst>
          </p:cNvPr>
          <p:cNvCxnSpPr>
            <a:cxnSpLocks/>
          </p:cNvCxnSpPr>
          <p:nvPr/>
        </p:nvCxnSpPr>
        <p:spPr>
          <a:xfrm flipH="1">
            <a:off x="9289033" y="119703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Connecteur droit 238">
            <a:extLst>
              <a:ext uri="{FF2B5EF4-FFF2-40B4-BE49-F238E27FC236}">
                <a16:creationId xmlns:a16="http://schemas.microsoft.com/office/drawing/2014/main" id="{8C44A6B6-5077-3040-A480-72759FAC5EDC}"/>
              </a:ext>
            </a:extLst>
          </p:cNvPr>
          <p:cNvCxnSpPr>
            <a:cxnSpLocks/>
          </p:cNvCxnSpPr>
          <p:nvPr/>
        </p:nvCxnSpPr>
        <p:spPr>
          <a:xfrm flipH="1">
            <a:off x="8098636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Connecteur droit 239">
            <a:extLst>
              <a:ext uri="{FF2B5EF4-FFF2-40B4-BE49-F238E27FC236}">
                <a16:creationId xmlns:a16="http://schemas.microsoft.com/office/drawing/2014/main" id="{B5728F9F-9E80-3F47-A6C3-ADF4B98F3BB1}"/>
              </a:ext>
            </a:extLst>
          </p:cNvPr>
          <p:cNvCxnSpPr>
            <a:cxnSpLocks/>
          </p:cNvCxnSpPr>
          <p:nvPr/>
        </p:nvCxnSpPr>
        <p:spPr>
          <a:xfrm flipH="1">
            <a:off x="6950877" y="1218581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Connecteur droit 240">
            <a:extLst>
              <a:ext uri="{FF2B5EF4-FFF2-40B4-BE49-F238E27FC236}">
                <a16:creationId xmlns:a16="http://schemas.microsoft.com/office/drawing/2014/main" id="{FD4C21AE-8B22-AB49-BBBF-6ABD370394DE}"/>
              </a:ext>
            </a:extLst>
          </p:cNvPr>
          <p:cNvCxnSpPr>
            <a:cxnSpLocks/>
          </p:cNvCxnSpPr>
          <p:nvPr/>
        </p:nvCxnSpPr>
        <p:spPr>
          <a:xfrm flipH="1">
            <a:off x="5831945" y="1226784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Connecteur droit 241">
            <a:extLst>
              <a:ext uri="{FF2B5EF4-FFF2-40B4-BE49-F238E27FC236}">
                <a16:creationId xmlns:a16="http://schemas.microsoft.com/office/drawing/2014/main" id="{68AF2404-FD68-204F-9619-0CA62ECD0A49}"/>
              </a:ext>
            </a:extLst>
          </p:cNvPr>
          <p:cNvCxnSpPr>
            <a:cxnSpLocks/>
          </p:cNvCxnSpPr>
          <p:nvPr/>
        </p:nvCxnSpPr>
        <p:spPr>
          <a:xfrm flipH="1">
            <a:off x="4783935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Connecteur droit 242">
            <a:extLst>
              <a:ext uri="{FF2B5EF4-FFF2-40B4-BE49-F238E27FC236}">
                <a16:creationId xmlns:a16="http://schemas.microsoft.com/office/drawing/2014/main" id="{0E8530F1-F74F-4646-8D0B-DF45485AC4C5}"/>
              </a:ext>
            </a:extLst>
          </p:cNvPr>
          <p:cNvCxnSpPr>
            <a:cxnSpLocks/>
          </p:cNvCxnSpPr>
          <p:nvPr/>
        </p:nvCxnSpPr>
        <p:spPr>
          <a:xfrm flipH="1">
            <a:off x="3693281" y="1227940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Connecteur droit 243">
            <a:extLst>
              <a:ext uri="{FF2B5EF4-FFF2-40B4-BE49-F238E27FC236}">
                <a16:creationId xmlns:a16="http://schemas.microsoft.com/office/drawing/2014/main" id="{E8B7431D-7DD2-DF43-83D7-E49BF5FE0B18}"/>
              </a:ext>
            </a:extLst>
          </p:cNvPr>
          <p:cNvCxnSpPr>
            <a:cxnSpLocks/>
          </p:cNvCxnSpPr>
          <p:nvPr/>
        </p:nvCxnSpPr>
        <p:spPr>
          <a:xfrm flipH="1">
            <a:off x="2574143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Connecteur droit 244">
            <a:extLst>
              <a:ext uri="{FF2B5EF4-FFF2-40B4-BE49-F238E27FC236}">
                <a16:creationId xmlns:a16="http://schemas.microsoft.com/office/drawing/2014/main" id="{82500EC4-7179-6044-B21C-D61B41D7CD4B}"/>
              </a:ext>
            </a:extLst>
          </p:cNvPr>
          <p:cNvCxnSpPr/>
          <p:nvPr/>
        </p:nvCxnSpPr>
        <p:spPr>
          <a:xfrm>
            <a:off x="1642291" y="2229614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Connecteur droit 245">
            <a:extLst>
              <a:ext uri="{FF2B5EF4-FFF2-40B4-BE49-F238E27FC236}">
                <a16:creationId xmlns:a16="http://schemas.microsoft.com/office/drawing/2014/main" id="{13387566-F1C8-4749-96FE-271988366E04}"/>
              </a:ext>
            </a:extLst>
          </p:cNvPr>
          <p:cNvCxnSpPr/>
          <p:nvPr/>
        </p:nvCxnSpPr>
        <p:spPr>
          <a:xfrm>
            <a:off x="1638031" y="3409721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Connecteur droit 246">
            <a:extLst>
              <a:ext uri="{FF2B5EF4-FFF2-40B4-BE49-F238E27FC236}">
                <a16:creationId xmlns:a16="http://schemas.microsoft.com/office/drawing/2014/main" id="{F54CF6FA-81CD-804D-90A1-6E40BF7C9250}"/>
              </a:ext>
            </a:extLst>
          </p:cNvPr>
          <p:cNvCxnSpPr/>
          <p:nvPr/>
        </p:nvCxnSpPr>
        <p:spPr>
          <a:xfrm>
            <a:off x="1647893" y="4547318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Connecteur droit 247">
            <a:extLst>
              <a:ext uri="{FF2B5EF4-FFF2-40B4-BE49-F238E27FC236}">
                <a16:creationId xmlns:a16="http://schemas.microsoft.com/office/drawing/2014/main" id="{887EF6C0-F0E6-0C4B-B174-14A09A77AA9C}"/>
              </a:ext>
            </a:extLst>
          </p:cNvPr>
          <p:cNvCxnSpPr/>
          <p:nvPr/>
        </p:nvCxnSpPr>
        <p:spPr>
          <a:xfrm>
            <a:off x="1647893" y="5572897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Connecteur droit 248">
            <a:extLst>
              <a:ext uri="{FF2B5EF4-FFF2-40B4-BE49-F238E27FC236}">
                <a16:creationId xmlns:a16="http://schemas.microsoft.com/office/drawing/2014/main" id="{FFF812BB-4DD6-4844-81B2-F77384F88D47}"/>
              </a:ext>
            </a:extLst>
          </p:cNvPr>
          <p:cNvCxnSpPr/>
          <p:nvPr/>
        </p:nvCxnSpPr>
        <p:spPr>
          <a:xfrm>
            <a:off x="9469507" y="2228409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Connecteur droit 249">
            <a:extLst>
              <a:ext uri="{FF2B5EF4-FFF2-40B4-BE49-F238E27FC236}">
                <a16:creationId xmlns:a16="http://schemas.microsoft.com/office/drawing/2014/main" id="{32DD9675-4FE5-634A-BC2D-576212A59C45}"/>
              </a:ext>
            </a:extLst>
          </p:cNvPr>
          <p:cNvCxnSpPr/>
          <p:nvPr/>
        </p:nvCxnSpPr>
        <p:spPr>
          <a:xfrm>
            <a:off x="9465247" y="3408516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Connecteur droit 250">
            <a:extLst>
              <a:ext uri="{FF2B5EF4-FFF2-40B4-BE49-F238E27FC236}">
                <a16:creationId xmlns:a16="http://schemas.microsoft.com/office/drawing/2014/main" id="{D4DB3BBF-FD66-1B40-B525-81E58CD4B8B2}"/>
              </a:ext>
            </a:extLst>
          </p:cNvPr>
          <p:cNvCxnSpPr/>
          <p:nvPr/>
        </p:nvCxnSpPr>
        <p:spPr>
          <a:xfrm>
            <a:off x="9475109" y="4546113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Connecteur droit 251">
            <a:extLst>
              <a:ext uri="{FF2B5EF4-FFF2-40B4-BE49-F238E27FC236}">
                <a16:creationId xmlns:a16="http://schemas.microsoft.com/office/drawing/2014/main" id="{37FEAB53-8FD2-1042-9401-5833F2B09A06}"/>
              </a:ext>
            </a:extLst>
          </p:cNvPr>
          <p:cNvCxnSpPr/>
          <p:nvPr/>
        </p:nvCxnSpPr>
        <p:spPr>
          <a:xfrm>
            <a:off x="9475109" y="5571692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F7F0170-9D64-08A5-DA64-247A1608F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3012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A6AED0-4BBE-054A-88FE-112C783D2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Robot skills: </a:t>
            </a:r>
            <a:r>
              <a:rPr lang="en-US" dirty="0">
                <a:solidFill>
                  <a:srgbClr val="FF0000"/>
                </a:solidFill>
              </a:rPr>
              <a:t>mobile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39C66FB6-A455-AA41-BCAF-F7229233010E}"/>
              </a:ext>
            </a:extLst>
          </p:cNvPr>
          <p:cNvSpPr/>
          <p:nvPr/>
        </p:nvSpPr>
        <p:spPr>
          <a:xfrm>
            <a:off x="2389043" y="204508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Ellipse 70">
            <a:extLst>
              <a:ext uri="{FF2B5EF4-FFF2-40B4-BE49-F238E27FC236}">
                <a16:creationId xmlns:a16="http://schemas.microsoft.com/office/drawing/2014/main" id="{F2AB99A7-3548-184A-9DE8-475EBB0E29AF}"/>
              </a:ext>
            </a:extLst>
          </p:cNvPr>
          <p:cNvSpPr/>
          <p:nvPr/>
        </p:nvSpPr>
        <p:spPr>
          <a:xfrm>
            <a:off x="3496904" y="204628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Ellipse 71">
            <a:extLst>
              <a:ext uri="{FF2B5EF4-FFF2-40B4-BE49-F238E27FC236}">
                <a16:creationId xmlns:a16="http://schemas.microsoft.com/office/drawing/2014/main" id="{DC537375-91C9-F541-850F-61BAEEBE91B7}"/>
              </a:ext>
            </a:extLst>
          </p:cNvPr>
          <p:cNvSpPr/>
          <p:nvPr/>
        </p:nvSpPr>
        <p:spPr>
          <a:xfrm>
            <a:off x="4607533" y="204548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Ellipse 72">
            <a:extLst>
              <a:ext uri="{FF2B5EF4-FFF2-40B4-BE49-F238E27FC236}">
                <a16:creationId xmlns:a16="http://schemas.microsoft.com/office/drawing/2014/main" id="{3FEBB43E-7814-554E-9DB9-9FE7651DAD23}"/>
              </a:ext>
            </a:extLst>
          </p:cNvPr>
          <p:cNvSpPr/>
          <p:nvPr/>
        </p:nvSpPr>
        <p:spPr>
          <a:xfrm>
            <a:off x="5646214" y="204548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74" name="Ellipse 73">
            <a:extLst>
              <a:ext uri="{FF2B5EF4-FFF2-40B4-BE49-F238E27FC236}">
                <a16:creationId xmlns:a16="http://schemas.microsoft.com/office/drawing/2014/main" id="{CEC8F815-5967-9A45-94AB-CAE715CECC7F}"/>
              </a:ext>
            </a:extLst>
          </p:cNvPr>
          <p:cNvSpPr/>
          <p:nvPr/>
        </p:nvSpPr>
        <p:spPr>
          <a:xfrm>
            <a:off x="6763937" y="203826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Ellipse 74">
            <a:extLst>
              <a:ext uri="{FF2B5EF4-FFF2-40B4-BE49-F238E27FC236}">
                <a16:creationId xmlns:a16="http://schemas.microsoft.com/office/drawing/2014/main" id="{C0F1BC3E-3E6C-B141-A5B7-8E353E5CA6A0}"/>
              </a:ext>
            </a:extLst>
          </p:cNvPr>
          <p:cNvSpPr/>
          <p:nvPr/>
        </p:nvSpPr>
        <p:spPr>
          <a:xfrm>
            <a:off x="7917662" y="2037091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Ellipse 75">
            <a:extLst>
              <a:ext uri="{FF2B5EF4-FFF2-40B4-BE49-F238E27FC236}">
                <a16:creationId xmlns:a16="http://schemas.microsoft.com/office/drawing/2014/main" id="{BAEF8F2E-D8AD-4841-A7CB-E0F066C05240}"/>
              </a:ext>
            </a:extLst>
          </p:cNvPr>
          <p:cNvSpPr/>
          <p:nvPr/>
        </p:nvSpPr>
        <p:spPr>
          <a:xfrm>
            <a:off x="9093772" y="203076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Ellipse 76">
            <a:extLst>
              <a:ext uri="{FF2B5EF4-FFF2-40B4-BE49-F238E27FC236}">
                <a16:creationId xmlns:a16="http://schemas.microsoft.com/office/drawing/2014/main" id="{11065282-92E3-4044-BBC9-D82C0BA3C54C}"/>
              </a:ext>
            </a:extLst>
          </p:cNvPr>
          <p:cNvSpPr/>
          <p:nvPr/>
        </p:nvSpPr>
        <p:spPr>
          <a:xfrm>
            <a:off x="2384279" y="3240470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Ellipse 77">
            <a:extLst>
              <a:ext uri="{FF2B5EF4-FFF2-40B4-BE49-F238E27FC236}">
                <a16:creationId xmlns:a16="http://schemas.microsoft.com/office/drawing/2014/main" id="{32B869E9-A105-BE48-9DF0-7260124D26F2}"/>
              </a:ext>
            </a:extLst>
          </p:cNvPr>
          <p:cNvSpPr/>
          <p:nvPr/>
        </p:nvSpPr>
        <p:spPr>
          <a:xfrm>
            <a:off x="3492140" y="3241675"/>
            <a:ext cx="371475" cy="371475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Ellipse 78">
            <a:extLst>
              <a:ext uri="{FF2B5EF4-FFF2-40B4-BE49-F238E27FC236}">
                <a16:creationId xmlns:a16="http://schemas.microsoft.com/office/drawing/2014/main" id="{406DE1E8-760B-B64B-97CB-596BA67EE4F1}"/>
              </a:ext>
            </a:extLst>
          </p:cNvPr>
          <p:cNvSpPr/>
          <p:nvPr/>
        </p:nvSpPr>
        <p:spPr>
          <a:xfrm>
            <a:off x="4602769" y="3240877"/>
            <a:ext cx="371475" cy="371475"/>
          </a:xfrm>
          <a:prstGeom prst="ellipse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Ellipse 79">
            <a:extLst>
              <a:ext uri="{FF2B5EF4-FFF2-40B4-BE49-F238E27FC236}">
                <a16:creationId xmlns:a16="http://schemas.microsoft.com/office/drawing/2014/main" id="{D9424C45-EA0A-424F-8AA2-8205C106278E}"/>
              </a:ext>
            </a:extLst>
          </p:cNvPr>
          <p:cNvSpPr/>
          <p:nvPr/>
        </p:nvSpPr>
        <p:spPr>
          <a:xfrm>
            <a:off x="5641450" y="324087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81" name="Ellipse 80">
            <a:extLst>
              <a:ext uri="{FF2B5EF4-FFF2-40B4-BE49-F238E27FC236}">
                <a16:creationId xmlns:a16="http://schemas.microsoft.com/office/drawing/2014/main" id="{CC01978F-4DA7-794A-B8FE-9E3C2E2CA61D}"/>
              </a:ext>
            </a:extLst>
          </p:cNvPr>
          <p:cNvSpPr/>
          <p:nvPr/>
        </p:nvSpPr>
        <p:spPr>
          <a:xfrm>
            <a:off x="6759173" y="323365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Ellipse 81">
            <a:extLst>
              <a:ext uri="{FF2B5EF4-FFF2-40B4-BE49-F238E27FC236}">
                <a16:creationId xmlns:a16="http://schemas.microsoft.com/office/drawing/2014/main" id="{6DBC97ED-2CC1-CD40-8961-66FB3C31B718}"/>
              </a:ext>
            </a:extLst>
          </p:cNvPr>
          <p:cNvSpPr/>
          <p:nvPr/>
        </p:nvSpPr>
        <p:spPr>
          <a:xfrm>
            <a:off x="7912898" y="323247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2D050"/>
              </a:solidFill>
              <a:highlight>
                <a:srgbClr val="00FF00"/>
              </a:highlight>
            </a:endParaRPr>
          </a:p>
        </p:txBody>
      </p:sp>
      <p:sp>
        <p:nvSpPr>
          <p:cNvPr id="83" name="Ellipse 82">
            <a:extLst>
              <a:ext uri="{FF2B5EF4-FFF2-40B4-BE49-F238E27FC236}">
                <a16:creationId xmlns:a16="http://schemas.microsoft.com/office/drawing/2014/main" id="{696D5899-DCDF-E145-8FEE-AEA8A770872D}"/>
              </a:ext>
            </a:extLst>
          </p:cNvPr>
          <p:cNvSpPr/>
          <p:nvPr/>
        </p:nvSpPr>
        <p:spPr>
          <a:xfrm>
            <a:off x="9089008" y="3226157"/>
            <a:ext cx="371475" cy="371475"/>
          </a:xfrm>
          <a:prstGeom prst="ellipse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Ellipse 83">
            <a:extLst>
              <a:ext uri="{FF2B5EF4-FFF2-40B4-BE49-F238E27FC236}">
                <a16:creationId xmlns:a16="http://schemas.microsoft.com/office/drawing/2014/main" id="{D0E75544-FCAD-7F46-8314-3CDA2595509E}"/>
              </a:ext>
            </a:extLst>
          </p:cNvPr>
          <p:cNvSpPr/>
          <p:nvPr/>
        </p:nvSpPr>
        <p:spPr>
          <a:xfrm>
            <a:off x="2379516" y="436442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Ellipse 84">
            <a:extLst>
              <a:ext uri="{FF2B5EF4-FFF2-40B4-BE49-F238E27FC236}">
                <a16:creationId xmlns:a16="http://schemas.microsoft.com/office/drawing/2014/main" id="{FDE0C3FB-43DE-F046-AA2C-D3E992B6DD1B}"/>
              </a:ext>
            </a:extLst>
          </p:cNvPr>
          <p:cNvSpPr/>
          <p:nvPr/>
        </p:nvSpPr>
        <p:spPr>
          <a:xfrm>
            <a:off x="3487377" y="4365630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86" name="Ellipse 85">
            <a:extLst>
              <a:ext uri="{FF2B5EF4-FFF2-40B4-BE49-F238E27FC236}">
                <a16:creationId xmlns:a16="http://schemas.microsoft.com/office/drawing/2014/main" id="{2EDEC370-B3FE-5B4E-9CCD-01280BB1AEE0}"/>
              </a:ext>
            </a:extLst>
          </p:cNvPr>
          <p:cNvSpPr/>
          <p:nvPr/>
        </p:nvSpPr>
        <p:spPr>
          <a:xfrm>
            <a:off x="4598006" y="436483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68A228A0-1B06-0E43-9113-0D12B3BA75F5}"/>
              </a:ext>
            </a:extLst>
          </p:cNvPr>
          <p:cNvSpPr/>
          <p:nvPr/>
        </p:nvSpPr>
        <p:spPr>
          <a:xfrm>
            <a:off x="5636687" y="4364832"/>
            <a:ext cx="371475" cy="3714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A1BB232E-36B6-504D-990B-1A1040D38CC7}"/>
              </a:ext>
            </a:extLst>
          </p:cNvPr>
          <p:cNvSpPr/>
          <p:nvPr/>
        </p:nvSpPr>
        <p:spPr>
          <a:xfrm>
            <a:off x="6754410" y="435760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497EC8D7-D3C2-6044-BC88-BB9E200AC690}"/>
              </a:ext>
            </a:extLst>
          </p:cNvPr>
          <p:cNvSpPr/>
          <p:nvPr/>
        </p:nvSpPr>
        <p:spPr>
          <a:xfrm>
            <a:off x="7908135" y="435643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AF52F52A-FE25-AA42-8E51-D371CCC29E1D}"/>
              </a:ext>
            </a:extLst>
          </p:cNvPr>
          <p:cNvSpPr/>
          <p:nvPr/>
        </p:nvSpPr>
        <p:spPr>
          <a:xfrm>
            <a:off x="9084245" y="435011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Ellipse 90">
            <a:extLst>
              <a:ext uri="{FF2B5EF4-FFF2-40B4-BE49-F238E27FC236}">
                <a16:creationId xmlns:a16="http://schemas.microsoft.com/office/drawing/2014/main" id="{A28552B3-7F9F-B74F-9964-3546B9AD4D9B}"/>
              </a:ext>
            </a:extLst>
          </p:cNvPr>
          <p:cNvSpPr/>
          <p:nvPr/>
        </p:nvSpPr>
        <p:spPr>
          <a:xfrm>
            <a:off x="2374749" y="538836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Ellipse 91">
            <a:extLst>
              <a:ext uri="{FF2B5EF4-FFF2-40B4-BE49-F238E27FC236}">
                <a16:creationId xmlns:a16="http://schemas.microsoft.com/office/drawing/2014/main" id="{AF996831-55F4-794B-AC10-0B3A64C0AC95}"/>
              </a:ext>
            </a:extLst>
          </p:cNvPr>
          <p:cNvSpPr/>
          <p:nvPr/>
        </p:nvSpPr>
        <p:spPr>
          <a:xfrm>
            <a:off x="3482610" y="5389570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Ellipse 92">
            <a:extLst>
              <a:ext uri="{FF2B5EF4-FFF2-40B4-BE49-F238E27FC236}">
                <a16:creationId xmlns:a16="http://schemas.microsoft.com/office/drawing/2014/main" id="{87F0D8B5-7107-444C-ABF1-095A21015228}"/>
              </a:ext>
            </a:extLst>
          </p:cNvPr>
          <p:cNvSpPr/>
          <p:nvPr/>
        </p:nvSpPr>
        <p:spPr>
          <a:xfrm>
            <a:off x="4593239" y="538877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Ellipse 93">
            <a:extLst>
              <a:ext uri="{FF2B5EF4-FFF2-40B4-BE49-F238E27FC236}">
                <a16:creationId xmlns:a16="http://schemas.microsoft.com/office/drawing/2014/main" id="{5DED08A3-62A8-604E-9F62-0F486FD9DF76}"/>
              </a:ext>
            </a:extLst>
          </p:cNvPr>
          <p:cNvSpPr/>
          <p:nvPr/>
        </p:nvSpPr>
        <p:spPr>
          <a:xfrm>
            <a:off x="5631920" y="538877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Ellipse 94">
            <a:extLst>
              <a:ext uri="{FF2B5EF4-FFF2-40B4-BE49-F238E27FC236}">
                <a16:creationId xmlns:a16="http://schemas.microsoft.com/office/drawing/2014/main" id="{55EB6D02-C6A5-234C-A8F6-FA76875FAD40}"/>
              </a:ext>
            </a:extLst>
          </p:cNvPr>
          <p:cNvSpPr/>
          <p:nvPr/>
        </p:nvSpPr>
        <p:spPr>
          <a:xfrm>
            <a:off x="6749643" y="538154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Ellipse 95">
            <a:extLst>
              <a:ext uri="{FF2B5EF4-FFF2-40B4-BE49-F238E27FC236}">
                <a16:creationId xmlns:a16="http://schemas.microsoft.com/office/drawing/2014/main" id="{0FEB0667-6AC9-AD46-8471-34F4B32579AF}"/>
              </a:ext>
            </a:extLst>
          </p:cNvPr>
          <p:cNvSpPr/>
          <p:nvPr/>
        </p:nvSpPr>
        <p:spPr>
          <a:xfrm>
            <a:off x="7903368" y="538037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Ellipse 96">
            <a:extLst>
              <a:ext uri="{FF2B5EF4-FFF2-40B4-BE49-F238E27FC236}">
                <a16:creationId xmlns:a16="http://schemas.microsoft.com/office/drawing/2014/main" id="{511A1B2C-843B-6D4B-BF2A-F94D172F821D}"/>
              </a:ext>
            </a:extLst>
          </p:cNvPr>
          <p:cNvSpPr/>
          <p:nvPr/>
        </p:nvSpPr>
        <p:spPr>
          <a:xfrm>
            <a:off x="9079478" y="537405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B72729A7-5E2A-654A-A4D5-1C1BBCC5B0C1}"/>
              </a:ext>
            </a:extLst>
          </p:cNvPr>
          <p:cNvCxnSpPr>
            <a:stCxn id="3" idx="6"/>
            <a:endCxn id="71" idx="2"/>
          </p:cNvCxnSpPr>
          <p:nvPr/>
        </p:nvCxnSpPr>
        <p:spPr>
          <a:xfrm>
            <a:off x="2760518" y="2230820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eur droit 97">
            <a:extLst>
              <a:ext uri="{FF2B5EF4-FFF2-40B4-BE49-F238E27FC236}">
                <a16:creationId xmlns:a16="http://schemas.microsoft.com/office/drawing/2014/main" id="{3CCC3902-E263-A94D-B87B-B7BF75A5B3C7}"/>
              </a:ext>
            </a:extLst>
          </p:cNvPr>
          <p:cNvCxnSpPr>
            <a:cxnSpLocks/>
            <a:stCxn id="77" idx="6"/>
            <a:endCxn id="78" idx="2"/>
          </p:cNvCxnSpPr>
          <p:nvPr/>
        </p:nvCxnSpPr>
        <p:spPr>
          <a:xfrm>
            <a:off x="2755754" y="3426208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EEABDC10-4203-0D4F-9C4E-3C0EB0330941}"/>
              </a:ext>
            </a:extLst>
          </p:cNvPr>
          <p:cNvCxnSpPr>
            <a:cxnSpLocks/>
            <a:stCxn id="84" idx="6"/>
            <a:endCxn id="85" idx="2"/>
          </p:cNvCxnSpPr>
          <p:nvPr/>
        </p:nvCxnSpPr>
        <p:spPr>
          <a:xfrm>
            <a:off x="2750991" y="4550163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eur droit 99">
            <a:extLst>
              <a:ext uri="{FF2B5EF4-FFF2-40B4-BE49-F238E27FC236}">
                <a16:creationId xmlns:a16="http://schemas.microsoft.com/office/drawing/2014/main" id="{BD8D7537-6C44-044D-B98C-B4C5BECF6301}"/>
              </a:ext>
            </a:extLst>
          </p:cNvPr>
          <p:cNvCxnSpPr>
            <a:cxnSpLocks/>
            <a:stCxn id="91" idx="6"/>
            <a:endCxn id="92" idx="2"/>
          </p:cNvCxnSpPr>
          <p:nvPr/>
        </p:nvCxnSpPr>
        <p:spPr>
          <a:xfrm>
            <a:off x="2746224" y="5574103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eur droit 100">
            <a:extLst>
              <a:ext uri="{FF2B5EF4-FFF2-40B4-BE49-F238E27FC236}">
                <a16:creationId xmlns:a16="http://schemas.microsoft.com/office/drawing/2014/main" id="{6E0044A5-10AC-934C-AA10-4279A012CB28}"/>
              </a:ext>
            </a:extLst>
          </p:cNvPr>
          <p:cNvCxnSpPr>
            <a:cxnSpLocks/>
            <a:stCxn id="71" idx="6"/>
            <a:endCxn id="72" idx="2"/>
          </p:cNvCxnSpPr>
          <p:nvPr/>
        </p:nvCxnSpPr>
        <p:spPr>
          <a:xfrm flipV="1">
            <a:off x="3868379" y="2231227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cteur droit 104">
            <a:extLst>
              <a:ext uri="{FF2B5EF4-FFF2-40B4-BE49-F238E27FC236}">
                <a16:creationId xmlns:a16="http://schemas.microsoft.com/office/drawing/2014/main" id="{9C9B3232-2C28-B040-8FDF-C7788718ABA5}"/>
              </a:ext>
            </a:extLst>
          </p:cNvPr>
          <p:cNvCxnSpPr>
            <a:cxnSpLocks/>
            <a:stCxn id="72" idx="6"/>
            <a:endCxn id="73" idx="2"/>
          </p:cNvCxnSpPr>
          <p:nvPr/>
        </p:nvCxnSpPr>
        <p:spPr>
          <a:xfrm>
            <a:off x="4979008" y="2231227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cteur droit 107">
            <a:extLst>
              <a:ext uri="{FF2B5EF4-FFF2-40B4-BE49-F238E27FC236}">
                <a16:creationId xmlns:a16="http://schemas.microsoft.com/office/drawing/2014/main" id="{6B3242D0-BBCA-764E-A123-674ED656488C}"/>
              </a:ext>
            </a:extLst>
          </p:cNvPr>
          <p:cNvCxnSpPr>
            <a:cxnSpLocks/>
            <a:stCxn id="73" idx="6"/>
            <a:endCxn id="74" idx="2"/>
          </p:cNvCxnSpPr>
          <p:nvPr/>
        </p:nvCxnSpPr>
        <p:spPr>
          <a:xfrm flipV="1">
            <a:off x="6017689" y="2224002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necteur droit 110">
            <a:extLst>
              <a:ext uri="{FF2B5EF4-FFF2-40B4-BE49-F238E27FC236}">
                <a16:creationId xmlns:a16="http://schemas.microsoft.com/office/drawing/2014/main" id="{E939E34A-A870-3842-A0B1-E0022874EBE2}"/>
              </a:ext>
            </a:extLst>
          </p:cNvPr>
          <p:cNvCxnSpPr>
            <a:cxnSpLocks/>
            <a:stCxn id="74" idx="6"/>
            <a:endCxn id="75" idx="2"/>
          </p:cNvCxnSpPr>
          <p:nvPr/>
        </p:nvCxnSpPr>
        <p:spPr>
          <a:xfrm flipV="1">
            <a:off x="7135412" y="2222829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eur droit 113">
            <a:extLst>
              <a:ext uri="{FF2B5EF4-FFF2-40B4-BE49-F238E27FC236}">
                <a16:creationId xmlns:a16="http://schemas.microsoft.com/office/drawing/2014/main" id="{044E6012-7CE5-304E-B4C5-DEA0DA45B014}"/>
              </a:ext>
            </a:extLst>
          </p:cNvPr>
          <p:cNvCxnSpPr>
            <a:cxnSpLocks/>
            <a:stCxn id="75" idx="6"/>
            <a:endCxn id="76" idx="2"/>
          </p:cNvCxnSpPr>
          <p:nvPr/>
        </p:nvCxnSpPr>
        <p:spPr>
          <a:xfrm flipV="1">
            <a:off x="8289137" y="2216507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cteur droit 116">
            <a:extLst>
              <a:ext uri="{FF2B5EF4-FFF2-40B4-BE49-F238E27FC236}">
                <a16:creationId xmlns:a16="http://schemas.microsoft.com/office/drawing/2014/main" id="{867A72AD-46EE-BA44-ADCA-3F6CEAA0D43C}"/>
              </a:ext>
            </a:extLst>
          </p:cNvPr>
          <p:cNvCxnSpPr>
            <a:cxnSpLocks/>
            <a:stCxn id="82" idx="6"/>
            <a:endCxn id="83" idx="2"/>
          </p:cNvCxnSpPr>
          <p:nvPr/>
        </p:nvCxnSpPr>
        <p:spPr>
          <a:xfrm flipV="1">
            <a:off x="8284373" y="3411895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cteur droit 120">
            <a:extLst>
              <a:ext uri="{FF2B5EF4-FFF2-40B4-BE49-F238E27FC236}">
                <a16:creationId xmlns:a16="http://schemas.microsoft.com/office/drawing/2014/main" id="{1FBB64BF-AB23-3948-BDDE-C6CA13F3639B}"/>
              </a:ext>
            </a:extLst>
          </p:cNvPr>
          <p:cNvCxnSpPr>
            <a:cxnSpLocks/>
            <a:stCxn id="89" idx="6"/>
            <a:endCxn id="90" idx="2"/>
          </p:cNvCxnSpPr>
          <p:nvPr/>
        </p:nvCxnSpPr>
        <p:spPr>
          <a:xfrm flipV="1">
            <a:off x="8279610" y="4535850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Connecteur droit 124">
            <a:extLst>
              <a:ext uri="{FF2B5EF4-FFF2-40B4-BE49-F238E27FC236}">
                <a16:creationId xmlns:a16="http://schemas.microsoft.com/office/drawing/2014/main" id="{AA331686-CC52-054F-9091-6B23C3189B16}"/>
              </a:ext>
            </a:extLst>
          </p:cNvPr>
          <p:cNvCxnSpPr>
            <a:cxnSpLocks/>
            <a:stCxn id="96" idx="6"/>
            <a:endCxn id="97" idx="2"/>
          </p:cNvCxnSpPr>
          <p:nvPr/>
        </p:nvCxnSpPr>
        <p:spPr>
          <a:xfrm flipV="1">
            <a:off x="8274843" y="5559790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necteur droit 127">
            <a:extLst>
              <a:ext uri="{FF2B5EF4-FFF2-40B4-BE49-F238E27FC236}">
                <a16:creationId xmlns:a16="http://schemas.microsoft.com/office/drawing/2014/main" id="{E21CD8F9-5EB0-5343-AB8C-795307C4EF5B}"/>
              </a:ext>
            </a:extLst>
          </p:cNvPr>
          <p:cNvCxnSpPr>
            <a:cxnSpLocks/>
            <a:stCxn id="81" idx="6"/>
            <a:endCxn id="82" idx="2"/>
          </p:cNvCxnSpPr>
          <p:nvPr/>
        </p:nvCxnSpPr>
        <p:spPr>
          <a:xfrm flipV="1">
            <a:off x="7130648" y="3418217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Connecteur droit 130">
            <a:extLst>
              <a:ext uri="{FF2B5EF4-FFF2-40B4-BE49-F238E27FC236}">
                <a16:creationId xmlns:a16="http://schemas.microsoft.com/office/drawing/2014/main" id="{16BE47F6-BDFC-A848-AC89-9FCB3AA9F78D}"/>
              </a:ext>
            </a:extLst>
          </p:cNvPr>
          <p:cNvCxnSpPr>
            <a:cxnSpLocks/>
            <a:stCxn id="88" idx="6"/>
            <a:endCxn id="89" idx="2"/>
          </p:cNvCxnSpPr>
          <p:nvPr/>
        </p:nvCxnSpPr>
        <p:spPr>
          <a:xfrm flipV="1">
            <a:off x="7125885" y="4542172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onnecteur droit 133">
            <a:extLst>
              <a:ext uri="{FF2B5EF4-FFF2-40B4-BE49-F238E27FC236}">
                <a16:creationId xmlns:a16="http://schemas.microsoft.com/office/drawing/2014/main" id="{52219131-0DA9-444B-88C6-AEDCDCF78F21}"/>
              </a:ext>
            </a:extLst>
          </p:cNvPr>
          <p:cNvCxnSpPr>
            <a:cxnSpLocks/>
            <a:stCxn id="95" idx="6"/>
            <a:endCxn id="96" idx="2"/>
          </p:cNvCxnSpPr>
          <p:nvPr/>
        </p:nvCxnSpPr>
        <p:spPr>
          <a:xfrm flipV="1">
            <a:off x="7121118" y="5566112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Connecteur droit 136">
            <a:extLst>
              <a:ext uri="{FF2B5EF4-FFF2-40B4-BE49-F238E27FC236}">
                <a16:creationId xmlns:a16="http://schemas.microsoft.com/office/drawing/2014/main" id="{93CEE686-E060-9D4F-BE3B-9093C3F6CD0C}"/>
              </a:ext>
            </a:extLst>
          </p:cNvPr>
          <p:cNvCxnSpPr>
            <a:cxnSpLocks/>
            <a:stCxn id="94" idx="6"/>
            <a:endCxn id="95" idx="2"/>
          </p:cNvCxnSpPr>
          <p:nvPr/>
        </p:nvCxnSpPr>
        <p:spPr>
          <a:xfrm flipV="1">
            <a:off x="6003395" y="5567285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Connecteur droit 139">
            <a:extLst>
              <a:ext uri="{FF2B5EF4-FFF2-40B4-BE49-F238E27FC236}">
                <a16:creationId xmlns:a16="http://schemas.microsoft.com/office/drawing/2014/main" id="{FD023C0D-2B29-9D49-8AD5-D96D3828E797}"/>
              </a:ext>
            </a:extLst>
          </p:cNvPr>
          <p:cNvCxnSpPr>
            <a:cxnSpLocks/>
            <a:stCxn id="93" idx="6"/>
            <a:endCxn id="94" idx="2"/>
          </p:cNvCxnSpPr>
          <p:nvPr/>
        </p:nvCxnSpPr>
        <p:spPr>
          <a:xfrm>
            <a:off x="4964714" y="5574510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Connecteur droit 142">
            <a:extLst>
              <a:ext uri="{FF2B5EF4-FFF2-40B4-BE49-F238E27FC236}">
                <a16:creationId xmlns:a16="http://schemas.microsoft.com/office/drawing/2014/main" id="{B6D04993-6981-1345-A214-4B3702414108}"/>
              </a:ext>
            </a:extLst>
          </p:cNvPr>
          <p:cNvCxnSpPr>
            <a:cxnSpLocks/>
            <a:stCxn id="92" idx="6"/>
            <a:endCxn id="93" idx="2"/>
          </p:cNvCxnSpPr>
          <p:nvPr/>
        </p:nvCxnSpPr>
        <p:spPr>
          <a:xfrm flipV="1">
            <a:off x="3854085" y="5574510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necteur droit 147">
            <a:extLst>
              <a:ext uri="{FF2B5EF4-FFF2-40B4-BE49-F238E27FC236}">
                <a16:creationId xmlns:a16="http://schemas.microsoft.com/office/drawing/2014/main" id="{3C995601-9D3D-AC4D-918E-D07E4DDD0E4D}"/>
              </a:ext>
            </a:extLst>
          </p:cNvPr>
          <p:cNvCxnSpPr>
            <a:cxnSpLocks/>
            <a:stCxn id="85" idx="6"/>
            <a:endCxn id="86" idx="2"/>
          </p:cNvCxnSpPr>
          <p:nvPr/>
        </p:nvCxnSpPr>
        <p:spPr>
          <a:xfrm flipV="1">
            <a:off x="3858852" y="4550570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Connecteur droit 151">
            <a:extLst>
              <a:ext uri="{FF2B5EF4-FFF2-40B4-BE49-F238E27FC236}">
                <a16:creationId xmlns:a16="http://schemas.microsoft.com/office/drawing/2014/main" id="{CBCE3540-71D5-0442-A8B6-6006DDE3F30D}"/>
              </a:ext>
            </a:extLst>
          </p:cNvPr>
          <p:cNvCxnSpPr>
            <a:cxnSpLocks/>
            <a:stCxn id="86" idx="6"/>
            <a:endCxn id="87" idx="2"/>
          </p:cNvCxnSpPr>
          <p:nvPr/>
        </p:nvCxnSpPr>
        <p:spPr>
          <a:xfrm>
            <a:off x="4969481" y="4550570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Connecteur droit 154">
            <a:extLst>
              <a:ext uri="{FF2B5EF4-FFF2-40B4-BE49-F238E27FC236}">
                <a16:creationId xmlns:a16="http://schemas.microsoft.com/office/drawing/2014/main" id="{BFEAB717-FC30-5E48-A2ED-57042A6884EA}"/>
              </a:ext>
            </a:extLst>
          </p:cNvPr>
          <p:cNvCxnSpPr>
            <a:cxnSpLocks/>
            <a:stCxn id="87" idx="6"/>
            <a:endCxn id="88" idx="2"/>
          </p:cNvCxnSpPr>
          <p:nvPr/>
        </p:nvCxnSpPr>
        <p:spPr>
          <a:xfrm flipV="1">
            <a:off x="6008162" y="4543345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Connecteur droit 157">
            <a:extLst>
              <a:ext uri="{FF2B5EF4-FFF2-40B4-BE49-F238E27FC236}">
                <a16:creationId xmlns:a16="http://schemas.microsoft.com/office/drawing/2014/main" id="{2DAB01D3-A969-9943-85DA-5247DD591494}"/>
              </a:ext>
            </a:extLst>
          </p:cNvPr>
          <p:cNvCxnSpPr>
            <a:cxnSpLocks/>
            <a:stCxn id="80" idx="6"/>
            <a:endCxn id="81" idx="2"/>
          </p:cNvCxnSpPr>
          <p:nvPr/>
        </p:nvCxnSpPr>
        <p:spPr>
          <a:xfrm flipV="1">
            <a:off x="6012925" y="3419390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Connecteur droit 160">
            <a:extLst>
              <a:ext uri="{FF2B5EF4-FFF2-40B4-BE49-F238E27FC236}">
                <a16:creationId xmlns:a16="http://schemas.microsoft.com/office/drawing/2014/main" id="{26C90609-B996-6743-AE1E-33B36E29E774}"/>
              </a:ext>
            </a:extLst>
          </p:cNvPr>
          <p:cNvCxnSpPr>
            <a:cxnSpLocks/>
            <a:stCxn id="79" idx="6"/>
            <a:endCxn id="80" idx="2"/>
          </p:cNvCxnSpPr>
          <p:nvPr/>
        </p:nvCxnSpPr>
        <p:spPr>
          <a:xfrm>
            <a:off x="4974244" y="3426615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Connecteur droit 163">
            <a:extLst>
              <a:ext uri="{FF2B5EF4-FFF2-40B4-BE49-F238E27FC236}">
                <a16:creationId xmlns:a16="http://schemas.microsoft.com/office/drawing/2014/main" id="{E96B977F-6C7E-A645-BE90-D9E772F79D2D}"/>
              </a:ext>
            </a:extLst>
          </p:cNvPr>
          <p:cNvCxnSpPr>
            <a:cxnSpLocks/>
            <a:stCxn id="78" idx="6"/>
            <a:endCxn id="79" idx="2"/>
          </p:cNvCxnSpPr>
          <p:nvPr/>
        </p:nvCxnSpPr>
        <p:spPr>
          <a:xfrm flipV="1">
            <a:off x="3863615" y="3426615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Connecteur droit 166">
            <a:extLst>
              <a:ext uri="{FF2B5EF4-FFF2-40B4-BE49-F238E27FC236}">
                <a16:creationId xmlns:a16="http://schemas.microsoft.com/office/drawing/2014/main" id="{5DB3CBBF-F379-1B46-A6F3-63714ADD8AE8}"/>
              </a:ext>
            </a:extLst>
          </p:cNvPr>
          <p:cNvCxnSpPr>
            <a:cxnSpLocks/>
            <a:stCxn id="3" idx="4"/>
            <a:endCxn id="77" idx="0"/>
          </p:cNvCxnSpPr>
          <p:nvPr/>
        </p:nvCxnSpPr>
        <p:spPr>
          <a:xfrm flipH="1">
            <a:off x="2570017" y="2416557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Connecteur droit 169">
            <a:extLst>
              <a:ext uri="{FF2B5EF4-FFF2-40B4-BE49-F238E27FC236}">
                <a16:creationId xmlns:a16="http://schemas.microsoft.com/office/drawing/2014/main" id="{783BA3B7-8903-E14A-BA1A-D49CC76F4C00}"/>
              </a:ext>
            </a:extLst>
          </p:cNvPr>
          <p:cNvCxnSpPr>
            <a:cxnSpLocks/>
            <a:stCxn id="77" idx="4"/>
            <a:endCxn id="84" idx="0"/>
          </p:cNvCxnSpPr>
          <p:nvPr/>
        </p:nvCxnSpPr>
        <p:spPr>
          <a:xfrm flipH="1">
            <a:off x="2565254" y="3611945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onnecteur droit 172">
            <a:extLst>
              <a:ext uri="{FF2B5EF4-FFF2-40B4-BE49-F238E27FC236}">
                <a16:creationId xmlns:a16="http://schemas.microsoft.com/office/drawing/2014/main" id="{B8090EA7-0B62-2D41-9B53-B321A572E15D}"/>
              </a:ext>
            </a:extLst>
          </p:cNvPr>
          <p:cNvCxnSpPr>
            <a:cxnSpLocks/>
            <a:stCxn id="84" idx="4"/>
            <a:endCxn id="91" idx="0"/>
          </p:cNvCxnSpPr>
          <p:nvPr/>
        </p:nvCxnSpPr>
        <p:spPr>
          <a:xfrm flipH="1">
            <a:off x="2560487" y="4735900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Connecteur droit 175">
            <a:extLst>
              <a:ext uri="{FF2B5EF4-FFF2-40B4-BE49-F238E27FC236}">
                <a16:creationId xmlns:a16="http://schemas.microsoft.com/office/drawing/2014/main" id="{0A378D24-AB25-8348-B783-5CA38919B883}"/>
              </a:ext>
            </a:extLst>
          </p:cNvPr>
          <p:cNvCxnSpPr>
            <a:cxnSpLocks/>
            <a:stCxn id="71" idx="4"/>
            <a:endCxn id="78" idx="0"/>
          </p:cNvCxnSpPr>
          <p:nvPr/>
        </p:nvCxnSpPr>
        <p:spPr>
          <a:xfrm flipH="1">
            <a:off x="3677878" y="2417762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Connecteur droit 178">
            <a:extLst>
              <a:ext uri="{FF2B5EF4-FFF2-40B4-BE49-F238E27FC236}">
                <a16:creationId xmlns:a16="http://schemas.microsoft.com/office/drawing/2014/main" id="{11391DDE-B09F-A445-9F4B-1CEB62971414}"/>
              </a:ext>
            </a:extLst>
          </p:cNvPr>
          <p:cNvCxnSpPr>
            <a:cxnSpLocks/>
            <a:stCxn id="78" idx="4"/>
            <a:endCxn id="85" idx="0"/>
          </p:cNvCxnSpPr>
          <p:nvPr/>
        </p:nvCxnSpPr>
        <p:spPr>
          <a:xfrm flipH="1">
            <a:off x="3673115" y="3613150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Connecteur droit 181">
            <a:extLst>
              <a:ext uri="{FF2B5EF4-FFF2-40B4-BE49-F238E27FC236}">
                <a16:creationId xmlns:a16="http://schemas.microsoft.com/office/drawing/2014/main" id="{242A0777-E725-634E-92BF-A4D10FD2B4AC}"/>
              </a:ext>
            </a:extLst>
          </p:cNvPr>
          <p:cNvCxnSpPr>
            <a:cxnSpLocks/>
            <a:stCxn id="85" idx="4"/>
            <a:endCxn id="92" idx="0"/>
          </p:cNvCxnSpPr>
          <p:nvPr/>
        </p:nvCxnSpPr>
        <p:spPr>
          <a:xfrm flipH="1">
            <a:off x="3668348" y="4737105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Connecteur droit 184">
            <a:extLst>
              <a:ext uri="{FF2B5EF4-FFF2-40B4-BE49-F238E27FC236}">
                <a16:creationId xmlns:a16="http://schemas.microsoft.com/office/drawing/2014/main" id="{F7D5C42B-0555-5442-86B5-9200E1D2E220}"/>
              </a:ext>
            </a:extLst>
          </p:cNvPr>
          <p:cNvCxnSpPr>
            <a:cxnSpLocks/>
            <a:stCxn id="86" idx="4"/>
            <a:endCxn id="93" idx="0"/>
          </p:cNvCxnSpPr>
          <p:nvPr/>
        </p:nvCxnSpPr>
        <p:spPr>
          <a:xfrm flipH="1">
            <a:off x="4778977" y="473630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Connecteur droit 187">
            <a:extLst>
              <a:ext uri="{FF2B5EF4-FFF2-40B4-BE49-F238E27FC236}">
                <a16:creationId xmlns:a16="http://schemas.microsoft.com/office/drawing/2014/main" id="{330031F8-A068-304B-86F7-D5D707B83B8F}"/>
              </a:ext>
            </a:extLst>
          </p:cNvPr>
          <p:cNvCxnSpPr>
            <a:cxnSpLocks/>
            <a:stCxn id="79" idx="4"/>
            <a:endCxn id="86" idx="0"/>
          </p:cNvCxnSpPr>
          <p:nvPr/>
        </p:nvCxnSpPr>
        <p:spPr>
          <a:xfrm flipH="1">
            <a:off x="4783744" y="361235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Connecteur droit 190">
            <a:extLst>
              <a:ext uri="{FF2B5EF4-FFF2-40B4-BE49-F238E27FC236}">
                <a16:creationId xmlns:a16="http://schemas.microsoft.com/office/drawing/2014/main" id="{40809398-BD17-714D-92E5-BA674216B664}"/>
              </a:ext>
            </a:extLst>
          </p:cNvPr>
          <p:cNvCxnSpPr>
            <a:cxnSpLocks/>
            <a:stCxn id="72" idx="4"/>
            <a:endCxn id="79" idx="0"/>
          </p:cNvCxnSpPr>
          <p:nvPr/>
        </p:nvCxnSpPr>
        <p:spPr>
          <a:xfrm flipH="1">
            <a:off x="4788507" y="241696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Connecteur droit 193">
            <a:extLst>
              <a:ext uri="{FF2B5EF4-FFF2-40B4-BE49-F238E27FC236}">
                <a16:creationId xmlns:a16="http://schemas.microsoft.com/office/drawing/2014/main" id="{4DE6B530-9AF5-8E46-829A-1F494459A2A0}"/>
              </a:ext>
            </a:extLst>
          </p:cNvPr>
          <p:cNvCxnSpPr>
            <a:cxnSpLocks/>
            <a:stCxn id="73" idx="4"/>
            <a:endCxn id="80" idx="0"/>
          </p:cNvCxnSpPr>
          <p:nvPr/>
        </p:nvCxnSpPr>
        <p:spPr>
          <a:xfrm flipH="1">
            <a:off x="5827188" y="241696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Connecteur droit 196">
            <a:extLst>
              <a:ext uri="{FF2B5EF4-FFF2-40B4-BE49-F238E27FC236}">
                <a16:creationId xmlns:a16="http://schemas.microsoft.com/office/drawing/2014/main" id="{96FFA81B-9D71-F949-88C8-A2A6DC72E0BD}"/>
              </a:ext>
            </a:extLst>
          </p:cNvPr>
          <p:cNvCxnSpPr>
            <a:cxnSpLocks/>
            <a:stCxn id="80" idx="4"/>
            <a:endCxn id="87" idx="0"/>
          </p:cNvCxnSpPr>
          <p:nvPr/>
        </p:nvCxnSpPr>
        <p:spPr>
          <a:xfrm flipH="1">
            <a:off x="5822425" y="361235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Connecteur droit 199">
            <a:extLst>
              <a:ext uri="{FF2B5EF4-FFF2-40B4-BE49-F238E27FC236}">
                <a16:creationId xmlns:a16="http://schemas.microsoft.com/office/drawing/2014/main" id="{3C16F193-6C4D-814D-AD32-E2C99569E133}"/>
              </a:ext>
            </a:extLst>
          </p:cNvPr>
          <p:cNvCxnSpPr>
            <a:cxnSpLocks/>
            <a:stCxn id="87" idx="4"/>
            <a:endCxn id="94" idx="0"/>
          </p:cNvCxnSpPr>
          <p:nvPr/>
        </p:nvCxnSpPr>
        <p:spPr>
          <a:xfrm flipH="1">
            <a:off x="5817658" y="473630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Connecteur droit 202">
            <a:extLst>
              <a:ext uri="{FF2B5EF4-FFF2-40B4-BE49-F238E27FC236}">
                <a16:creationId xmlns:a16="http://schemas.microsoft.com/office/drawing/2014/main" id="{57402FCF-4FB8-964F-9F8C-9B7DCF2C7819}"/>
              </a:ext>
            </a:extLst>
          </p:cNvPr>
          <p:cNvCxnSpPr>
            <a:cxnSpLocks/>
            <a:stCxn id="88" idx="4"/>
            <a:endCxn id="95" idx="0"/>
          </p:cNvCxnSpPr>
          <p:nvPr/>
        </p:nvCxnSpPr>
        <p:spPr>
          <a:xfrm flipH="1">
            <a:off x="6935381" y="4729082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Connecteur droit 206">
            <a:extLst>
              <a:ext uri="{FF2B5EF4-FFF2-40B4-BE49-F238E27FC236}">
                <a16:creationId xmlns:a16="http://schemas.microsoft.com/office/drawing/2014/main" id="{78B783D2-28AB-B34B-9611-BF51434BC11D}"/>
              </a:ext>
            </a:extLst>
          </p:cNvPr>
          <p:cNvCxnSpPr>
            <a:cxnSpLocks/>
            <a:stCxn id="81" idx="4"/>
            <a:endCxn id="88" idx="0"/>
          </p:cNvCxnSpPr>
          <p:nvPr/>
        </p:nvCxnSpPr>
        <p:spPr>
          <a:xfrm flipH="1">
            <a:off x="6940148" y="3605127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Connecteur droit 209">
            <a:extLst>
              <a:ext uri="{FF2B5EF4-FFF2-40B4-BE49-F238E27FC236}">
                <a16:creationId xmlns:a16="http://schemas.microsoft.com/office/drawing/2014/main" id="{64C7D8DC-88BB-2C42-8752-04A8CB40AE09}"/>
              </a:ext>
            </a:extLst>
          </p:cNvPr>
          <p:cNvCxnSpPr>
            <a:cxnSpLocks/>
            <a:stCxn id="74" idx="4"/>
            <a:endCxn id="81" idx="0"/>
          </p:cNvCxnSpPr>
          <p:nvPr/>
        </p:nvCxnSpPr>
        <p:spPr>
          <a:xfrm flipH="1">
            <a:off x="6944911" y="2409739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Connecteur droit 212">
            <a:extLst>
              <a:ext uri="{FF2B5EF4-FFF2-40B4-BE49-F238E27FC236}">
                <a16:creationId xmlns:a16="http://schemas.microsoft.com/office/drawing/2014/main" id="{3D3DA82C-6BE3-4A49-9707-F11CF67ADBE6}"/>
              </a:ext>
            </a:extLst>
          </p:cNvPr>
          <p:cNvCxnSpPr>
            <a:cxnSpLocks/>
            <a:stCxn id="75" idx="4"/>
            <a:endCxn id="82" idx="0"/>
          </p:cNvCxnSpPr>
          <p:nvPr/>
        </p:nvCxnSpPr>
        <p:spPr>
          <a:xfrm flipH="1">
            <a:off x="8098636" y="2408566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Connecteur droit 215">
            <a:extLst>
              <a:ext uri="{FF2B5EF4-FFF2-40B4-BE49-F238E27FC236}">
                <a16:creationId xmlns:a16="http://schemas.microsoft.com/office/drawing/2014/main" id="{47FFE3EC-6F60-B643-AD42-268F92ADCB48}"/>
              </a:ext>
            </a:extLst>
          </p:cNvPr>
          <p:cNvCxnSpPr>
            <a:cxnSpLocks/>
            <a:stCxn id="82" idx="4"/>
            <a:endCxn id="89" idx="0"/>
          </p:cNvCxnSpPr>
          <p:nvPr/>
        </p:nvCxnSpPr>
        <p:spPr>
          <a:xfrm flipH="1">
            <a:off x="8093873" y="3603954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Connecteur droit 218">
            <a:extLst>
              <a:ext uri="{FF2B5EF4-FFF2-40B4-BE49-F238E27FC236}">
                <a16:creationId xmlns:a16="http://schemas.microsoft.com/office/drawing/2014/main" id="{45FCDAC2-A573-FC44-8109-04A901AA25DE}"/>
              </a:ext>
            </a:extLst>
          </p:cNvPr>
          <p:cNvCxnSpPr>
            <a:cxnSpLocks/>
            <a:stCxn id="89" idx="4"/>
            <a:endCxn id="96" idx="0"/>
          </p:cNvCxnSpPr>
          <p:nvPr/>
        </p:nvCxnSpPr>
        <p:spPr>
          <a:xfrm flipH="1">
            <a:off x="8089106" y="4727909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Connecteur droit 221">
            <a:extLst>
              <a:ext uri="{FF2B5EF4-FFF2-40B4-BE49-F238E27FC236}">
                <a16:creationId xmlns:a16="http://schemas.microsoft.com/office/drawing/2014/main" id="{3A49079E-CCBF-9749-B73B-DFF279666B41}"/>
              </a:ext>
            </a:extLst>
          </p:cNvPr>
          <p:cNvCxnSpPr>
            <a:cxnSpLocks/>
            <a:stCxn id="90" idx="4"/>
            <a:endCxn id="97" idx="0"/>
          </p:cNvCxnSpPr>
          <p:nvPr/>
        </p:nvCxnSpPr>
        <p:spPr>
          <a:xfrm flipH="1">
            <a:off x="9265216" y="472158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Connecteur droit 224">
            <a:extLst>
              <a:ext uri="{FF2B5EF4-FFF2-40B4-BE49-F238E27FC236}">
                <a16:creationId xmlns:a16="http://schemas.microsoft.com/office/drawing/2014/main" id="{22887D10-E913-284A-8DAB-634157792E8D}"/>
              </a:ext>
            </a:extLst>
          </p:cNvPr>
          <p:cNvCxnSpPr>
            <a:cxnSpLocks/>
            <a:stCxn id="83" idx="4"/>
            <a:endCxn id="90" idx="0"/>
          </p:cNvCxnSpPr>
          <p:nvPr/>
        </p:nvCxnSpPr>
        <p:spPr>
          <a:xfrm flipH="1">
            <a:off x="9269983" y="359763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Connecteur droit 227">
            <a:extLst>
              <a:ext uri="{FF2B5EF4-FFF2-40B4-BE49-F238E27FC236}">
                <a16:creationId xmlns:a16="http://schemas.microsoft.com/office/drawing/2014/main" id="{F877F5F1-1DE0-8A41-BE91-B84966D22160}"/>
              </a:ext>
            </a:extLst>
          </p:cNvPr>
          <p:cNvCxnSpPr>
            <a:cxnSpLocks/>
            <a:stCxn id="76" idx="4"/>
            <a:endCxn id="83" idx="0"/>
          </p:cNvCxnSpPr>
          <p:nvPr/>
        </p:nvCxnSpPr>
        <p:spPr>
          <a:xfrm flipH="1">
            <a:off x="9274746" y="240224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Connecteur droit 230">
            <a:extLst>
              <a:ext uri="{FF2B5EF4-FFF2-40B4-BE49-F238E27FC236}">
                <a16:creationId xmlns:a16="http://schemas.microsoft.com/office/drawing/2014/main" id="{1115A02F-1F3C-084B-A7BB-B3246E46B7CD}"/>
              </a:ext>
            </a:extLst>
          </p:cNvPr>
          <p:cNvCxnSpPr>
            <a:cxnSpLocks/>
          </p:cNvCxnSpPr>
          <p:nvPr/>
        </p:nvCxnSpPr>
        <p:spPr>
          <a:xfrm flipH="1">
            <a:off x="9269981" y="5730301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Connecteur droit 231">
            <a:extLst>
              <a:ext uri="{FF2B5EF4-FFF2-40B4-BE49-F238E27FC236}">
                <a16:creationId xmlns:a16="http://schemas.microsoft.com/office/drawing/2014/main" id="{5619EF9A-9B3B-DE4F-997B-328120EFCC0A}"/>
              </a:ext>
            </a:extLst>
          </p:cNvPr>
          <p:cNvCxnSpPr>
            <a:cxnSpLocks/>
          </p:cNvCxnSpPr>
          <p:nvPr/>
        </p:nvCxnSpPr>
        <p:spPr>
          <a:xfrm flipH="1">
            <a:off x="8079584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Connecteur droit 232">
            <a:extLst>
              <a:ext uri="{FF2B5EF4-FFF2-40B4-BE49-F238E27FC236}">
                <a16:creationId xmlns:a16="http://schemas.microsoft.com/office/drawing/2014/main" id="{98122C64-C0FF-7E44-8724-43926DF7C331}"/>
              </a:ext>
            </a:extLst>
          </p:cNvPr>
          <p:cNvCxnSpPr>
            <a:cxnSpLocks/>
          </p:cNvCxnSpPr>
          <p:nvPr/>
        </p:nvCxnSpPr>
        <p:spPr>
          <a:xfrm flipH="1">
            <a:off x="6931825" y="5751849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Connecteur droit 233">
            <a:extLst>
              <a:ext uri="{FF2B5EF4-FFF2-40B4-BE49-F238E27FC236}">
                <a16:creationId xmlns:a16="http://schemas.microsoft.com/office/drawing/2014/main" id="{3D65E7DC-C9FB-F643-91A4-F1C080198B47}"/>
              </a:ext>
            </a:extLst>
          </p:cNvPr>
          <p:cNvCxnSpPr>
            <a:cxnSpLocks/>
          </p:cNvCxnSpPr>
          <p:nvPr/>
        </p:nvCxnSpPr>
        <p:spPr>
          <a:xfrm flipH="1">
            <a:off x="5812893" y="5760052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Connecteur droit 234">
            <a:extLst>
              <a:ext uri="{FF2B5EF4-FFF2-40B4-BE49-F238E27FC236}">
                <a16:creationId xmlns:a16="http://schemas.microsoft.com/office/drawing/2014/main" id="{22FA0FFC-EAA3-3F4C-A377-4FBB1AA51EC5}"/>
              </a:ext>
            </a:extLst>
          </p:cNvPr>
          <p:cNvCxnSpPr>
            <a:cxnSpLocks/>
          </p:cNvCxnSpPr>
          <p:nvPr/>
        </p:nvCxnSpPr>
        <p:spPr>
          <a:xfrm flipH="1">
            <a:off x="4764883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Connecteur droit 235">
            <a:extLst>
              <a:ext uri="{FF2B5EF4-FFF2-40B4-BE49-F238E27FC236}">
                <a16:creationId xmlns:a16="http://schemas.microsoft.com/office/drawing/2014/main" id="{50FDFE11-674A-1546-A96F-AF710105F404}"/>
              </a:ext>
            </a:extLst>
          </p:cNvPr>
          <p:cNvCxnSpPr>
            <a:cxnSpLocks/>
          </p:cNvCxnSpPr>
          <p:nvPr/>
        </p:nvCxnSpPr>
        <p:spPr>
          <a:xfrm flipH="1">
            <a:off x="3674229" y="5761208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Connecteur droit 236">
            <a:extLst>
              <a:ext uri="{FF2B5EF4-FFF2-40B4-BE49-F238E27FC236}">
                <a16:creationId xmlns:a16="http://schemas.microsoft.com/office/drawing/2014/main" id="{33896988-50DB-5245-B82E-D8FCC160F650}"/>
              </a:ext>
            </a:extLst>
          </p:cNvPr>
          <p:cNvCxnSpPr>
            <a:cxnSpLocks/>
          </p:cNvCxnSpPr>
          <p:nvPr/>
        </p:nvCxnSpPr>
        <p:spPr>
          <a:xfrm flipH="1">
            <a:off x="2555091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Connecteur droit 237">
            <a:extLst>
              <a:ext uri="{FF2B5EF4-FFF2-40B4-BE49-F238E27FC236}">
                <a16:creationId xmlns:a16="http://schemas.microsoft.com/office/drawing/2014/main" id="{2BF637CE-AC73-0147-AC99-1689F263D77F}"/>
              </a:ext>
            </a:extLst>
          </p:cNvPr>
          <p:cNvCxnSpPr>
            <a:cxnSpLocks/>
          </p:cNvCxnSpPr>
          <p:nvPr/>
        </p:nvCxnSpPr>
        <p:spPr>
          <a:xfrm flipH="1">
            <a:off x="9289033" y="119703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Connecteur droit 238">
            <a:extLst>
              <a:ext uri="{FF2B5EF4-FFF2-40B4-BE49-F238E27FC236}">
                <a16:creationId xmlns:a16="http://schemas.microsoft.com/office/drawing/2014/main" id="{8C44A6B6-5077-3040-A480-72759FAC5EDC}"/>
              </a:ext>
            </a:extLst>
          </p:cNvPr>
          <p:cNvCxnSpPr>
            <a:cxnSpLocks/>
          </p:cNvCxnSpPr>
          <p:nvPr/>
        </p:nvCxnSpPr>
        <p:spPr>
          <a:xfrm flipH="1">
            <a:off x="8098636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Connecteur droit 239">
            <a:extLst>
              <a:ext uri="{FF2B5EF4-FFF2-40B4-BE49-F238E27FC236}">
                <a16:creationId xmlns:a16="http://schemas.microsoft.com/office/drawing/2014/main" id="{B5728F9F-9E80-3F47-A6C3-ADF4B98F3BB1}"/>
              </a:ext>
            </a:extLst>
          </p:cNvPr>
          <p:cNvCxnSpPr>
            <a:cxnSpLocks/>
          </p:cNvCxnSpPr>
          <p:nvPr/>
        </p:nvCxnSpPr>
        <p:spPr>
          <a:xfrm flipH="1">
            <a:off x="6950877" y="1218581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Connecteur droit 240">
            <a:extLst>
              <a:ext uri="{FF2B5EF4-FFF2-40B4-BE49-F238E27FC236}">
                <a16:creationId xmlns:a16="http://schemas.microsoft.com/office/drawing/2014/main" id="{FD4C21AE-8B22-AB49-BBBF-6ABD370394DE}"/>
              </a:ext>
            </a:extLst>
          </p:cNvPr>
          <p:cNvCxnSpPr>
            <a:cxnSpLocks/>
          </p:cNvCxnSpPr>
          <p:nvPr/>
        </p:nvCxnSpPr>
        <p:spPr>
          <a:xfrm flipH="1">
            <a:off x="5831945" y="1226784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Connecteur droit 241">
            <a:extLst>
              <a:ext uri="{FF2B5EF4-FFF2-40B4-BE49-F238E27FC236}">
                <a16:creationId xmlns:a16="http://schemas.microsoft.com/office/drawing/2014/main" id="{68AF2404-FD68-204F-9619-0CA62ECD0A49}"/>
              </a:ext>
            </a:extLst>
          </p:cNvPr>
          <p:cNvCxnSpPr>
            <a:cxnSpLocks/>
          </p:cNvCxnSpPr>
          <p:nvPr/>
        </p:nvCxnSpPr>
        <p:spPr>
          <a:xfrm flipH="1">
            <a:off x="4783935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Connecteur droit 242">
            <a:extLst>
              <a:ext uri="{FF2B5EF4-FFF2-40B4-BE49-F238E27FC236}">
                <a16:creationId xmlns:a16="http://schemas.microsoft.com/office/drawing/2014/main" id="{0E8530F1-F74F-4646-8D0B-DF45485AC4C5}"/>
              </a:ext>
            </a:extLst>
          </p:cNvPr>
          <p:cNvCxnSpPr>
            <a:cxnSpLocks/>
          </p:cNvCxnSpPr>
          <p:nvPr/>
        </p:nvCxnSpPr>
        <p:spPr>
          <a:xfrm flipH="1">
            <a:off x="3693281" y="1227940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Connecteur droit 243">
            <a:extLst>
              <a:ext uri="{FF2B5EF4-FFF2-40B4-BE49-F238E27FC236}">
                <a16:creationId xmlns:a16="http://schemas.microsoft.com/office/drawing/2014/main" id="{E8B7431D-7DD2-DF43-83D7-E49BF5FE0B18}"/>
              </a:ext>
            </a:extLst>
          </p:cNvPr>
          <p:cNvCxnSpPr>
            <a:cxnSpLocks/>
          </p:cNvCxnSpPr>
          <p:nvPr/>
        </p:nvCxnSpPr>
        <p:spPr>
          <a:xfrm flipH="1">
            <a:off x="2574143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Connecteur droit 244">
            <a:extLst>
              <a:ext uri="{FF2B5EF4-FFF2-40B4-BE49-F238E27FC236}">
                <a16:creationId xmlns:a16="http://schemas.microsoft.com/office/drawing/2014/main" id="{82500EC4-7179-6044-B21C-D61B41D7CD4B}"/>
              </a:ext>
            </a:extLst>
          </p:cNvPr>
          <p:cNvCxnSpPr/>
          <p:nvPr/>
        </p:nvCxnSpPr>
        <p:spPr>
          <a:xfrm>
            <a:off x="1642291" y="2229614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Connecteur droit 245">
            <a:extLst>
              <a:ext uri="{FF2B5EF4-FFF2-40B4-BE49-F238E27FC236}">
                <a16:creationId xmlns:a16="http://schemas.microsoft.com/office/drawing/2014/main" id="{13387566-F1C8-4749-96FE-271988366E04}"/>
              </a:ext>
            </a:extLst>
          </p:cNvPr>
          <p:cNvCxnSpPr/>
          <p:nvPr/>
        </p:nvCxnSpPr>
        <p:spPr>
          <a:xfrm>
            <a:off x="1638031" y="3409721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Connecteur droit 246">
            <a:extLst>
              <a:ext uri="{FF2B5EF4-FFF2-40B4-BE49-F238E27FC236}">
                <a16:creationId xmlns:a16="http://schemas.microsoft.com/office/drawing/2014/main" id="{F54CF6FA-81CD-804D-90A1-6E40BF7C9250}"/>
              </a:ext>
            </a:extLst>
          </p:cNvPr>
          <p:cNvCxnSpPr/>
          <p:nvPr/>
        </p:nvCxnSpPr>
        <p:spPr>
          <a:xfrm>
            <a:off x="1647893" y="4547318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Connecteur droit 247">
            <a:extLst>
              <a:ext uri="{FF2B5EF4-FFF2-40B4-BE49-F238E27FC236}">
                <a16:creationId xmlns:a16="http://schemas.microsoft.com/office/drawing/2014/main" id="{887EF6C0-F0E6-0C4B-B174-14A09A77AA9C}"/>
              </a:ext>
            </a:extLst>
          </p:cNvPr>
          <p:cNvCxnSpPr/>
          <p:nvPr/>
        </p:nvCxnSpPr>
        <p:spPr>
          <a:xfrm>
            <a:off x="1647893" y="5572897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Connecteur droit 248">
            <a:extLst>
              <a:ext uri="{FF2B5EF4-FFF2-40B4-BE49-F238E27FC236}">
                <a16:creationId xmlns:a16="http://schemas.microsoft.com/office/drawing/2014/main" id="{FFF812BB-4DD6-4844-81B2-F77384F88D47}"/>
              </a:ext>
            </a:extLst>
          </p:cNvPr>
          <p:cNvCxnSpPr/>
          <p:nvPr/>
        </p:nvCxnSpPr>
        <p:spPr>
          <a:xfrm>
            <a:off x="9469507" y="2228409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Connecteur droit 249">
            <a:extLst>
              <a:ext uri="{FF2B5EF4-FFF2-40B4-BE49-F238E27FC236}">
                <a16:creationId xmlns:a16="http://schemas.microsoft.com/office/drawing/2014/main" id="{32DD9675-4FE5-634A-BC2D-576212A59C45}"/>
              </a:ext>
            </a:extLst>
          </p:cNvPr>
          <p:cNvCxnSpPr/>
          <p:nvPr/>
        </p:nvCxnSpPr>
        <p:spPr>
          <a:xfrm>
            <a:off x="9465247" y="3408516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Connecteur droit 250">
            <a:extLst>
              <a:ext uri="{FF2B5EF4-FFF2-40B4-BE49-F238E27FC236}">
                <a16:creationId xmlns:a16="http://schemas.microsoft.com/office/drawing/2014/main" id="{D4DB3BBF-FD66-1B40-B525-81E58CD4B8B2}"/>
              </a:ext>
            </a:extLst>
          </p:cNvPr>
          <p:cNvCxnSpPr/>
          <p:nvPr/>
        </p:nvCxnSpPr>
        <p:spPr>
          <a:xfrm>
            <a:off x="9475109" y="4546113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Connecteur droit 251">
            <a:extLst>
              <a:ext uri="{FF2B5EF4-FFF2-40B4-BE49-F238E27FC236}">
                <a16:creationId xmlns:a16="http://schemas.microsoft.com/office/drawing/2014/main" id="{37FEAB53-8FD2-1042-9401-5833F2B09A06}"/>
              </a:ext>
            </a:extLst>
          </p:cNvPr>
          <p:cNvCxnSpPr/>
          <p:nvPr/>
        </p:nvCxnSpPr>
        <p:spPr>
          <a:xfrm>
            <a:off x="9475109" y="5571692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F441EE3-11F0-5087-7730-CE28FEC05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2440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A6AED0-4BBE-054A-88FE-112C783D2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Robot skills: </a:t>
            </a:r>
            <a:r>
              <a:rPr lang="en-US" dirty="0">
                <a:solidFill>
                  <a:srgbClr val="FF0000"/>
                </a:solidFill>
              </a:rPr>
              <a:t>mobile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39C66FB6-A455-AA41-BCAF-F7229233010E}"/>
              </a:ext>
            </a:extLst>
          </p:cNvPr>
          <p:cNvSpPr/>
          <p:nvPr/>
        </p:nvSpPr>
        <p:spPr>
          <a:xfrm>
            <a:off x="2389043" y="204508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Ellipse 70">
            <a:extLst>
              <a:ext uri="{FF2B5EF4-FFF2-40B4-BE49-F238E27FC236}">
                <a16:creationId xmlns:a16="http://schemas.microsoft.com/office/drawing/2014/main" id="{F2AB99A7-3548-184A-9DE8-475EBB0E29AF}"/>
              </a:ext>
            </a:extLst>
          </p:cNvPr>
          <p:cNvSpPr/>
          <p:nvPr/>
        </p:nvSpPr>
        <p:spPr>
          <a:xfrm>
            <a:off x="3496904" y="204628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Ellipse 71">
            <a:extLst>
              <a:ext uri="{FF2B5EF4-FFF2-40B4-BE49-F238E27FC236}">
                <a16:creationId xmlns:a16="http://schemas.microsoft.com/office/drawing/2014/main" id="{DC537375-91C9-F541-850F-61BAEEBE91B7}"/>
              </a:ext>
            </a:extLst>
          </p:cNvPr>
          <p:cNvSpPr/>
          <p:nvPr/>
        </p:nvSpPr>
        <p:spPr>
          <a:xfrm>
            <a:off x="4607533" y="204548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Ellipse 72">
            <a:extLst>
              <a:ext uri="{FF2B5EF4-FFF2-40B4-BE49-F238E27FC236}">
                <a16:creationId xmlns:a16="http://schemas.microsoft.com/office/drawing/2014/main" id="{3FEBB43E-7814-554E-9DB9-9FE7651DAD23}"/>
              </a:ext>
            </a:extLst>
          </p:cNvPr>
          <p:cNvSpPr/>
          <p:nvPr/>
        </p:nvSpPr>
        <p:spPr>
          <a:xfrm>
            <a:off x="5646214" y="204548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74" name="Ellipse 73">
            <a:extLst>
              <a:ext uri="{FF2B5EF4-FFF2-40B4-BE49-F238E27FC236}">
                <a16:creationId xmlns:a16="http://schemas.microsoft.com/office/drawing/2014/main" id="{CEC8F815-5967-9A45-94AB-CAE715CECC7F}"/>
              </a:ext>
            </a:extLst>
          </p:cNvPr>
          <p:cNvSpPr/>
          <p:nvPr/>
        </p:nvSpPr>
        <p:spPr>
          <a:xfrm>
            <a:off x="6763937" y="203826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Ellipse 74">
            <a:extLst>
              <a:ext uri="{FF2B5EF4-FFF2-40B4-BE49-F238E27FC236}">
                <a16:creationId xmlns:a16="http://schemas.microsoft.com/office/drawing/2014/main" id="{C0F1BC3E-3E6C-B141-A5B7-8E353E5CA6A0}"/>
              </a:ext>
            </a:extLst>
          </p:cNvPr>
          <p:cNvSpPr/>
          <p:nvPr/>
        </p:nvSpPr>
        <p:spPr>
          <a:xfrm>
            <a:off x="7917662" y="2037091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Ellipse 75">
            <a:extLst>
              <a:ext uri="{FF2B5EF4-FFF2-40B4-BE49-F238E27FC236}">
                <a16:creationId xmlns:a16="http://schemas.microsoft.com/office/drawing/2014/main" id="{BAEF8F2E-D8AD-4841-A7CB-E0F066C05240}"/>
              </a:ext>
            </a:extLst>
          </p:cNvPr>
          <p:cNvSpPr/>
          <p:nvPr/>
        </p:nvSpPr>
        <p:spPr>
          <a:xfrm>
            <a:off x="9093772" y="203076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Ellipse 76">
            <a:extLst>
              <a:ext uri="{FF2B5EF4-FFF2-40B4-BE49-F238E27FC236}">
                <a16:creationId xmlns:a16="http://schemas.microsoft.com/office/drawing/2014/main" id="{11065282-92E3-4044-BBC9-D82C0BA3C54C}"/>
              </a:ext>
            </a:extLst>
          </p:cNvPr>
          <p:cNvSpPr/>
          <p:nvPr/>
        </p:nvSpPr>
        <p:spPr>
          <a:xfrm>
            <a:off x="2384279" y="3240470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Ellipse 77">
            <a:extLst>
              <a:ext uri="{FF2B5EF4-FFF2-40B4-BE49-F238E27FC236}">
                <a16:creationId xmlns:a16="http://schemas.microsoft.com/office/drawing/2014/main" id="{32B869E9-A105-BE48-9DF0-7260124D26F2}"/>
              </a:ext>
            </a:extLst>
          </p:cNvPr>
          <p:cNvSpPr/>
          <p:nvPr/>
        </p:nvSpPr>
        <p:spPr>
          <a:xfrm>
            <a:off x="3492140" y="3241675"/>
            <a:ext cx="371475" cy="371475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Ellipse 78">
            <a:extLst>
              <a:ext uri="{FF2B5EF4-FFF2-40B4-BE49-F238E27FC236}">
                <a16:creationId xmlns:a16="http://schemas.microsoft.com/office/drawing/2014/main" id="{406DE1E8-760B-B64B-97CB-596BA67EE4F1}"/>
              </a:ext>
            </a:extLst>
          </p:cNvPr>
          <p:cNvSpPr/>
          <p:nvPr/>
        </p:nvSpPr>
        <p:spPr>
          <a:xfrm>
            <a:off x="4602769" y="3240877"/>
            <a:ext cx="371475" cy="371475"/>
          </a:xfrm>
          <a:prstGeom prst="ellipse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Ellipse 79">
            <a:extLst>
              <a:ext uri="{FF2B5EF4-FFF2-40B4-BE49-F238E27FC236}">
                <a16:creationId xmlns:a16="http://schemas.microsoft.com/office/drawing/2014/main" id="{D9424C45-EA0A-424F-8AA2-8205C106278E}"/>
              </a:ext>
            </a:extLst>
          </p:cNvPr>
          <p:cNvSpPr/>
          <p:nvPr/>
        </p:nvSpPr>
        <p:spPr>
          <a:xfrm>
            <a:off x="5641450" y="324087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81" name="Ellipse 80">
            <a:extLst>
              <a:ext uri="{FF2B5EF4-FFF2-40B4-BE49-F238E27FC236}">
                <a16:creationId xmlns:a16="http://schemas.microsoft.com/office/drawing/2014/main" id="{CC01978F-4DA7-794A-B8FE-9E3C2E2CA61D}"/>
              </a:ext>
            </a:extLst>
          </p:cNvPr>
          <p:cNvSpPr/>
          <p:nvPr/>
        </p:nvSpPr>
        <p:spPr>
          <a:xfrm>
            <a:off x="6759173" y="323365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Ellipse 81">
            <a:extLst>
              <a:ext uri="{FF2B5EF4-FFF2-40B4-BE49-F238E27FC236}">
                <a16:creationId xmlns:a16="http://schemas.microsoft.com/office/drawing/2014/main" id="{6DBC97ED-2CC1-CD40-8961-66FB3C31B718}"/>
              </a:ext>
            </a:extLst>
          </p:cNvPr>
          <p:cNvSpPr/>
          <p:nvPr/>
        </p:nvSpPr>
        <p:spPr>
          <a:xfrm>
            <a:off x="7912898" y="323247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2D050"/>
              </a:solidFill>
              <a:highlight>
                <a:srgbClr val="00FF00"/>
              </a:highlight>
            </a:endParaRPr>
          </a:p>
        </p:txBody>
      </p:sp>
      <p:sp>
        <p:nvSpPr>
          <p:cNvPr id="83" name="Ellipse 82">
            <a:extLst>
              <a:ext uri="{FF2B5EF4-FFF2-40B4-BE49-F238E27FC236}">
                <a16:creationId xmlns:a16="http://schemas.microsoft.com/office/drawing/2014/main" id="{696D5899-DCDF-E145-8FEE-AEA8A770872D}"/>
              </a:ext>
            </a:extLst>
          </p:cNvPr>
          <p:cNvSpPr/>
          <p:nvPr/>
        </p:nvSpPr>
        <p:spPr>
          <a:xfrm>
            <a:off x="9089008" y="3226157"/>
            <a:ext cx="371475" cy="371475"/>
          </a:xfrm>
          <a:prstGeom prst="ellipse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Ellipse 83">
            <a:extLst>
              <a:ext uri="{FF2B5EF4-FFF2-40B4-BE49-F238E27FC236}">
                <a16:creationId xmlns:a16="http://schemas.microsoft.com/office/drawing/2014/main" id="{D0E75544-FCAD-7F46-8314-3CDA2595509E}"/>
              </a:ext>
            </a:extLst>
          </p:cNvPr>
          <p:cNvSpPr/>
          <p:nvPr/>
        </p:nvSpPr>
        <p:spPr>
          <a:xfrm>
            <a:off x="2379516" y="436442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Ellipse 84">
            <a:extLst>
              <a:ext uri="{FF2B5EF4-FFF2-40B4-BE49-F238E27FC236}">
                <a16:creationId xmlns:a16="http://schemas.microsoft.com/office/drawing/2014/main" id="{FDE0C3FB-43DE-F046-AA2C-D3E992B6DD1B}"/>
              </a:ext>
            </a:extLst>
          </p:cNvPr>
          <p:cNvSpPr/>
          <p:nvPr/>
        </p:nvSpPr>
        <p:spPr>
          <a:xfrm>
            <a:off x="3487377" y="4365630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86" name="Ellipse 85">
            <a:extLst>
              <a:ext uri="{FF2B5EF4-FFF2-40B4-BE49-F238E27FC236}">
                <a16:creationId xmlns:a16="http://schemas.microsoft.com/office/drawing/2014/main" id="{2EDEC370-B3FE-5B4E-9CCD-01280BB1AEE0}"/>
              </a:ext>
            </a:extLst>
          </p:cNvPr>
          <p:cNvSpPr/>
          <p:nvPr/>
        </p:nvSpPr>
        <p:spPr>
          <a:xfrm>
            <a:off x="4598006" y="436483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68A228A0-1B06-0E43-9113-0D12B3BA75F5}"/>
              </a:ext>
            </a:extLst>
          </p:cNvPr>
          <p:cNvSpPr/>
          <p:nvPr/>
        </p:nvSpPr>
        <p:spPr>
          <a:xfrm>
            <a:off x="5636687" y="4364832"/>
            <a:ext cx="371475" cy="3714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A1BB232E-36B6-504D-990B-1A1040D38CC7}"/>
              </a:ext>
            </a:extLst>
          </p:cNvPr>
          <p:cNvSpPr/>
          <p:nvPr/>
        </p:nvSpPr>
        <p:spPr>
          <a:xfrm>
            <a:off x="6754410" y="435760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497EC8D7-D3C2-6044-BC88-BB9E200AC690}"/>
              </a:ext>
            </a:extLst>
          </p:cNvPr>
          <p:cNvSpPr/>
          <p:nvPr/>
        </p:nvSpPr>
        <p:spPr>
          <a:xfrm>
            <a:off x="7908135" y="435643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AF52F52A-FE25-AA42-8E51-D371CCC29E1D}"/>
              </a:ext>
            </a:extLst>
          </p:cNvPr>
          <p:cNvSpPr/>
          <p:nvPr/>
        </p:nvSpPr>
        <p:spPr>
          <a:xfrm>
            <a:off x="9084245" y="435011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Ellipse 90">
            <a:extLst>
              <a:ext uri="{FF2B5EF4-FFF2-40B4-BE49-F238E27FC236}">
                <a16:creationId xmlns:a16="http://schemas.microsoft.com/office/drawing/2014/main" id="{A28552B3-7F9F-B74F-9964-3546B9AD4D9B}"/>
              </a:ext>
            </a:extLst>
          </p:cNvPr>
          <p:cNvSpPr/>
          <p:nvPr/>
        </p:nvSpPr>
        <p:spPr>
          <a:xfrm>
            <a:off x="2374749" y="538836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Ellipse 91">
            <a:extLst>
              <a:ext uri="{FF2B5EF4-FFF2-40B4-BE49-F238E27FC236}">
                <a16:creationId xmlns:a16="http://schemas.microsoft.com/office/drawing/2014/main" id="{AF996831-55F4-794B-AC10-0B3A64C0AC95}"/>
              </a:ext>
            </a:extLst>
          </p:cNvPr>
          <p:cNvSpPr/>
          <p:nvPr/>
        </p:nvSpPr>
        <p:spPr>
          <a:xfrm>
            <a:off x="3482610" y="5389570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Ellipse 92">
            <a:extLst>
              <a:ext uri="{FF2B5EF4-FFF2-40B4-BE49-F238E27FC236}">
                <a16:creationId xmlns:a16="http://schemas.microsoft.com/office/drawing/2014/main" id="{87F0D8B5-7107-444C-ABF1-095A21015228}"/>
              </a:ext>
            </a:extLst>
          </p:cNvPr>
          <p:cNvSpPr/>
          <p:nvPr/>
        </p:nvSpPr>
        <p:spPr>
          <a:xfrm>
            <a:off x="4593239" y="538877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Ellipse 93">
            <a:extLst>
              <a:ext uri="{FF2B5EF4-FFF2-40B4-BE49-F238E27FC236}">
                <a16:creationId xmlns:a16="http://schemas.microsoft.com/office/drawing/2014/main" id="{5DED08A3-62A8-604E-9F62-0F486FD9DF76}"/>
              </a:ext>
            </a:extLst>
          </p:cNvPr>
          <p:cNvSpPr/>
          <p:nvPr/>
        </p:nvSpPr>
        <p:spPr>
          <a:xfrm>
            <a:off x="5631920" y="538877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Ellipse 94">
            <a:extLst>
              <a:ext uri="{FF2B5EF4-FFF2-40B4-BE49-F238E27FC236}">
                <a16:creationId xmlns:a16="http://schemas.microsoft.com/office/drawing/2014/main" id="{55EB6D02-C6A5-234C-A8F6-FA76875FAD40}"/>
              </a:ext>
            </a:extLst>
          </p:cNvPr>
          <p:cNvSpPr/>
          <p:nvPr/>
        </p:nvSpPr>
        <p:spPr>
          <a:xfrm>
            <a:off x="6749643" y="538154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Ellipse 95">
            <a:extLst>
              <a:ext uri="{FF2B5EF4-FFF2-40B4-BE49-F238E27FC236}">
                <a16:creationId xmlns:a16="http://schemas.microsoft.com/office/drawing/2014/main" id="{0FEB0667-6AC9-AD46-8471-34F4B32579AF}"/>
              </a:ext>
            </a:extLst>
          </p:cNvPr>
          <p:cNvSpPr/>
          <p:nvPr/>
        </p:nvSpPr>
        <p:spPr>
          <a:xfrm>
            <a:off x="7903368" y="538037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Ellipse 96">
            <a:extLst>
              <a:ext uri="{FF2B5EF4-FFF2-40B4-BE49-F238E27FC236}">
                <a16:creationId xmlns:a16="http://schemas.microsoft.com/office/drawing/2014/main" id="{511A1B2C-843B-6D4B-BF2A-F94D172F821D}"/>
              </a:ext>
            </a:extLst>
          </p:cNvPr>
          <p:cNvSpPr/>
          <p:nvPr/>
        </p:nvSpPr>
        <p:spPr>
          <a:xfrm>
            <a:off x="9079478" y="537405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B72729A7-5E2A-654A-A4D5-1C1BBCC5B0C1}"/>
              </a:ext>
            </a:extLst>
          </p:cNvPr>
          <p:cNvCxnSpPr>
            <a:stCxn id="3" idx="6"/>
            <a:endCxn id="71" idx="2"/>
          </p:cNvCxnSpPr>
          <p:nvPr/>
        </p:nvCxnSpPr>
        <p:spPr>
          <a:xfrm>
            <a:off x="2760518" y="2230820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eur droit 97">
            <a:extLst>
              <a:ext uri="{FF2B5EF4-FFF2-40B4-BE49-F238E27FC236}">
                <a16:creationId xmlns:a16="http://schemas.microsoft.com/office/drawing/2014/main" id="{3CCC3902-E263-A94D-B87B-B7BF75A5B3C7}"/>
              </a:ext>
            </a:extLst>
          </p:cNvPr>
          <p:cNvCxnSpPr>
            <a:cxnSpLocks/>
            <a:stCxn id="77" idx="6"/>
            <a:endCxn id="78" idx="2"/>
          </p:cNvCxnSpPr>
          <p:nvPr/>
        </p:nvCxnSpPr>
        <p:spPr>
          <a:xfrm>
            <a:off x="2755754" y="3426208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EEABDC10-4203-0D4F-9C4E-3C0EB0330941}"/>
              </a:ext>
            </a:extLst>
          </p:cNvPr>
          <p:cNvCxnSpPr>
            <a:cxnSpLocks/>
            <a:stCxn id="84" idx="6"/>
            <a:endCxn id="85" idx="2"/>
          </p:cNvCxnSpPr>
          <p:nvPr/>
        </p:nvCxnSpPr>
        <p:spPr>
          <a:xfrm>
            <a:off x="2750991" y="4550163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eur droit 99">
            <a:extLst>
              <a:ext uri="{FF2B5EF4-FFF2-40B4-BE49-F238E27FC236}">
                <a16:creationId xmlns:a16="http://schemas.microsoft.com/office/drawing/2014/main" id="{BD8D7537-6C44-044D-B98C-B4C5BECF6301}"/>
              </a:ext>
            </a:extLst>
          </p:cNvPr>
          <p:cNvCxnSpPr>
            <a:cxnSpLocks/>
            <a:stCxn id="91" idx="6"/>
            <a:endCxn id="92" idx="2"/>
          </p:cNvCxnSpPr>
          <p:nvPr/>
        </p:nvCxnSpPr>
        <p:spPr>
          <a:xfrm>
            <a:off x="2746224" y="5574103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eur droit 100">
            <a:extLst>
              <a:ext uri="{FF2B5EF4-FFF2-40B4-BE49-F238E27FC236}">
                <a16:creationId xmlns:a16="http://schemas.microsoft.com/office/drawing/2014/main" id="{6E0044A5-10AC-934C-AA10-4279A012CB28}"/>
              </a:ext>
            </a:extLst>
          </p:cNvPr>
          <p:cNvCxnSpPr>
            <a:cxnSpLocks/>
            <a:stCxn id="71" idx="6"/>
            <a:endCxn id="72" idx="2"/>
          </p:cNvCxnSpPr>
          <p:nvPr/>
        </p:nvCxnSpPr>
        <p:spPr>
          <a:xfrm flipV="1">
            <a:off x="3868379" y="2231227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cteur droit 104">
            <a:extLst>
              <a:ext uri="{FF2B5EF4-FFF2-40B4-BE49-F238E27FC236}">
                <a16:creationId xmlns:a16="http://schemas.microsoft.com/office/drawing/2014/main" id="{9C9B3232-2C28-B040-8FDF-C7788718ABA5}"/>
              </a:ext>
            </a:extLst>
          </p:cNvPr>
          <p:cNvCxnSpPr>
            <a:cxnSpLocks/>
            <a:stCxn id="72" idx="6"/>
            <a:endCxn id="73" idx="2"/>
          </p:cNvCxnSpPr>
          <p:nvPr/>
        </p:nvCxnSpPr>
        <p:spPr>
          <a:xfrm>
            <a:off x="4979008" y="2231227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cteur droit 107">
            <a:extLst>
              <a:ext uri="{FF2B5EF4-FFF2-40B4-BE49-F238E27FC236}">
                <a16:creationId xmlns:a16="http://schemas.microsoft.com/office/drawing/2014/main" id="{6B3242D0-BBCA-764E-A123-674ED656488C}"/>
              </a:ext>
            </a:extLst>
          </p:cNvPr>
          <p:cNvCxnSpPr>
            <a:cxnSpLocks/>
            <a:stCxn id="73" idx="6"/>
            <a:endCxn id="74" idx="2"/>
          </p:cNvCxnSpPr>
          <p:nvPr/>
        </p:nvCxnSpPr>
        <p:spPr>
          <a:xfrm flipV="1">
            <a:off x="6017689" y="2224002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necteur droit 110">
            <a:extLst>
              <a:ext uri="{FF2B5EF4-FFF2-40B4-BE49-F238E27FC236}">
                <a16:creationId xmlns:a16="http://schemas.microsoft.com/office/drawing/2014/main" id="{E939E34A-A870-3842-A0B1-E0022874EBE2}"/>
              </a:ext>
            </a:extLst>
          </p:cNvPr>
          <p:cNvCxnSpPr>
            <a:cxnSpLocks/>
            <a:stCxn id="74" idx="6"/>
            <a:endCxn id="75" idx="2"/>
          </p:cNvCxnSpPr>
          <p:nvPr/>
        </p:nvCxnSpPr>
        <p:spPr>
          <a:xfrm flipV="1">
            <a:off x="7135412" y="2222829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eur droit 113">
            <a:extLst>
              <a:ext uri="{FF2B5EF4-FFF2-40B4-BE49-F238E27FC236}">
                <a16:creationId xmlns:a16="http://schemas.microsoft.com/office/drawing/2014/main" id="{044E6012-7CE5-304E-B4C5-DEA0DA45B014}"/>
              </a:ext>
            </a:extLst>
          </p:cNvPr>
          <p:cNvCxnSpPr>
            <a:cxnSpLocks/>
            <a:stCxn id="75" idx="6"/>
            <a:endCxn id="76" idx="2"/>
          </p:cNvCxnSpPr>
          <p:nvPr/>
        </p:nvCxnSpPr>
        <p:spPr>
          <a:xfrm flipV="1">
            <a:off x="8289137" y="2216507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cteur droit 116">
            <a:extLst>
              <a:ext uri="{FF2B5EF4-FFF2-40B4-BE49-F238E27FC236}">
                <a16:creationId xmlns:a16="http://schemas.microsoft.com/office/drawing/2014/main" id="{867A72AD-46EE-BA44-ADCA-3F6CEAA0D43C}"/>
              </a:ext>
            </a:extLst>
          </p:cNvPr>
          <p:cNvCxnSpPr>
            <a:cxnSpLocks/>
            <a:stCxn id="82" idx="6"/>
            <a:endCxn id="83" idx="2"/>
          </p:cNvCxnSpPr>
          <p:nvPr/>
        </p:nvCxnSpPr>
        <p:spPr>
          <a:xfrm flipV="1">
            <a:off x="8284373" y="3411895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cteur droit 120">
            <a:extLst>
              <a:ext uri="{FF2B5EF4-FFF2-40B4-BE49-F238E27FC236}">
                <a16:creationId xmlns:a16="http://schemas.microsoft.com/office/drawing/2014/main" id="{1FBB64BF-AB23-3948-BDDE-C6CA13F3639B}"/>
              </a:ext>
            </a:extLst>
          </p:cNvPr>
          <p:cNvCxnSpPr>
            <a:cxnSpLocks/>
            <a:stCxn id="89" idx="6"/>
            <a:endCxn id="90" idx="2"/>
          </p:cNvCxnSpPr>
          <p:nvPr/>
        </p:nvCxnSpPr>
        <p:spPr>
          <a:xfrm flipV="1">
            <a:off x="8279610" y="4535850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Connecteur droit 124">
            <a:extLst>
              <a:ext uri="{FF2B5EF4-FFF2-40B4-BE49-F238E27FC236}">
                <a16:creationId xmlns:a16="http://schemas.microsoft.com/office/drawing/2014/main" id="{AA331686-CC52-054F-9091-6B23C3189B16}"/>
              </a:ext>
            </a:extLst>
          </p:cNvPr>
          <p:cNvCxnSpPr>
            <a:cxnSpLocks/>
            <a:stCxn id="96" idx="6"/>
            <a:endCxn id="97" idx="2"/>
          </p:cNvCxnSpPr>
          <p:nvPr/>
        </p:nvCxnSpPr>
        <p:spPr>
          <a:xfrm flipV="1">
            <a:off x="8274843" y="5559790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necteur droit 127">
            <a:extLst>
              <a:ext uri="{FF2B5EF4-FFF2-40B4-BE49-F238E27FC236}">
                <a16:creationId xmlns:a16="http://schemas.microsoft.com/office/drawing/2014/main" id="{E21CD8F9-5EB0-5343-AB8C-795307C4EF5B}"/>
              </a:ext>
            </a:extLst>
          </p:cNvPr>
          <p:cNvCxnSpPr>
            <a:cxnSpLocks/>
            <a:stCxn id="81" idx="6"/>
            <a:endCxn id="82" idx="2"/>
          </p:cNvCxnSpPr>
          <p:nvPr/>
        </p:nvCxnSpPr>
        <p:spPr>
          <a:xfrm flipV="1">
            <a:off x="7130648" y="3418217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Connecteur droit 130">
            <a:extLst>
              <a:ext uri="{FF2B5EF4-FFF2-40B4-BE49-F238E27FC236}">
                <a16:creationId xmlns:a16="http://schemas.microsoft.com/office/drawing/2014/main" id="{16BE47F6-BDFC-A848-AC89-9FCB3AA9F78D}"/>
              </a:ext>
            </a:extLst>
          </p:cNvPr>
          <p:cNvCxnSpPr>
            <a:cxnSpLocks/>
            <a:stCxn id="88" idx="6"/>
            <a:endCxn id="89" idx="2"/>
          </p:cNvCxnSpPr>
          <p:nvPr/>
        </p:nvCxnSpPr>
        <p:spPr>
          <a:xfrm flipV="1">
            <a:off x="7125885" y="4542172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onnecteur droit 133">
            <a:extLst>
              <a:ext uri="{FF2B5EF4-FFF2-40B4-BE49-F238E27FC236}">
                <a16:creationId xmlns:a16="http://schemas.microsoft.com/office/drawing/2014/main" id="{52219131-0DA9-444B-88C6-AEDCDCF78F21}"/>
              </a:ext>
            </a:extLst>
          </p:cNvPr>
          <p:cNvCxnSpPr>
            <a:cxnSpLocks/>
            <a:stCxn id="95" idx="6"/>
            <a:endCxn id="96" idx="2"/>
          </p:cNvCxnSpPr>
          <p:nvPr/>
        </p:nvCxnSpPr>
        <p:spPr>
          <a:xfrm flipV="1">
            <a:off x="7121118" y="5566112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Connecteur droit 136">
            <a:extLst>
              <a:ext uri="{FF2B5EF4-FFF2-40B4-BE49-F238E27FC236}">
                <a16:creationId xmlns:a16="http://schemas.microsoft.com/office/drawing/2014/main" id="{93CEE686-E060-9D4F-BE3B-9093C3F6CD0C}"/>
              </a:ext>
            </a:extLst>
          </p:cNvPr>
          <p:cNvCxnSpPr>
            <a:cxnSpLocks/>
            <a:stCxn id="94" idx="6"/>
            <a:endCxn id="95" idx="2"/>
          </p:cNvCxnSpPr>
          <p:nvPr/>
        </p:nvCxnSpPr>
        <p:spPr>
          <a:xfrm flipV="1">
            <a:off x="6003395" y="5567285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Connecteur droit 139">
            <a:extLst>
              <a:ext uri="{FF2B5EF4-FFF2-40B4-BE49-F238E27FC236}">
                <a16:creationId xmlns:a16="http://schemas.microsoft.com/office/drawing/2014/main" id="{FD023C0D-2B29-9D49-8AD5-D96D3828E797}"/>
              </a:ext>
            </a:extLst>
          </p:cNvPr>
          <p:cNvCxnSpPr>
            <a:cxnSpLocks/>
            <a:stCxn id="93" idx="6"/>
            <a:endCxn id="94" idx="2"/>
          </p:cNvCxnSpPr>
          <p:nvPr/>
        </p:nvCxnSpPr>
        <p:spPr>
          <a:xfrm>
            <a:off x="4964714" y="5574510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Connecteur droit 142">
            <a:extLst>
              <a:ext uri="{FF2B5EF4-FFF2-40B4-BE49-F238E27FC236}">
                <a16:creationId xmlns:a16="http://schemas.microsoft.com/office/drawing/2014/main" id="{B6D04993-6981-1345-A214-4B3702414108}"/>
              </a:ext>
            </a:extLst>
          </p:cNvPr>
          <p:cNvCxnSpPr>
            <a:cxnSpLocks/>
            <a:stCxn id="92" idx="6"/>
            <a:endCxn id="93" idx="2"/>
          </p:cNvCxnSpPr>
          <p:nvPr/>
        </p:nvCxnSpPr>
        <p:spPr>
          <a:xfrm flipV="1">
            <a:off x="3854085" y="5574510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necteur droit 147">
            <a:extLst>
              <a:ext uri="{FF2B5EF4-FFF2-40B4-BE49-F238E27FC236}">
                <a16:creationId xmlns:a16="http://schemas.microsoft.com/office/drawing/2014/main" id="{3C995601-9D3D-AC4D-918E-D07E4DDD0E4D}"/>
              </a:ext>
            </a:extLst>
          </p:cNvPr>
          <p:cNvCxnSpPr>
            <a:cxnSpLocks/>
            <a:stCxn id="85" idx="6"/>
            <a:endCxn id="86" idx="2"/>
          </p:cNvCxnSpPr>
          <p:nvPr/>
        </p:nvCxnSpPr>
        <p:spPr>
          <a:xfrm flipV="1">
            <a:off x="3858852" y="4550570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Connecteur droit 151">
            <a:extLst>
              <a:ext uri="{FF2B5EF4-FFF2-40B4-BE49-F238E27FC236}">
                <a16:creationId xmlns:a16="http://schemas.microsoft.com/office/drawing/2014/main" id="{CBCE3540-71D5-0442-A8B6-6006DDE3F30D}"/>
              </a:ext>
            </a:extLst>
          </p:cNvPr>
          <p:cNvCxnSpPr>
            <a:cxnSpLocks/>
            <a:stCxn id="86" idx="6"/>
            <a:endCxn id="87" idx="2"/>
          </p:cNvCxnSpPr>
          <p:nvPr/>
        </p:nvCxnSpPr>
        <p:spPr>
          <a:xfrm>
            <a:off x="4969481" y="4550570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Connecteur droit 154">
            <a:extLst>
              <a:ext uri="{FF2B5EF4-FFF2-40B4-BE49-F238E27FC236}">
                <a16:creationId xmlns:a16="http://schemas.microsoft.com/office/drawing/2014/main" id="{BFEAB717-FC30-5E48-A2ED-57042A6884EA}"/>
              </a:ext>
            </a:extLst>
          </p:cNvPr>
          <p:cNvCxnSpPr>
            <a:cxnSpLocks/>
            <a:stCxn id="87" idx="6"/>
            <a:endCxn id="88" idx="2"/>
          </p:cNvCxnSpPr>
          <p:nvPr/>
        </p:nvCxnSpPr>
        <p:spPr>
          <a:xfrm flipV="1">
            <a:off x="6008162" y="4543345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Connecteur droit 157">
            <a:extLst>
              <a:ext uri="{FF2B5EF4-FFF2-40B4-BE49-F238E27FC236}">
                <a16:creationId xmlns:a16="http://schemas.microsoft.com/office/drawing/2014/main" id="{2DAB01D3-A969-9943-85DA-5247DD591494}"/>
              </a:ext>
            </a:extLst>
          </p:cNvPr>
          <p:cNvCxnSpPr>
            <a:cxnSpLocks/>
            <a:stCxn id="80" idx="6"/>
            <a:endCxn id="81" idx="2"/>
          </p:cNvCxnSpPr>
          <p:nvPr/>
        </p:nvCxnSpPr>
        <p:spPr>
          <a:xfrm flipV="1">
            <a:off x="6012925" y="3419390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Connecteur droit 160">
            <a:extLst>
              <a:ext uri="{FF2B5EF4-FFF2-40B4-BE49-F238E27FC236}">
                <a16:creationId xmlns:a16="http://schemas.microsoft.com/office/drawing/2014/main" id="{26C90609-B996-6743-AE1E-33B36E29E774}"/>
              </a:ext>
            </a:extLst>
          </p:cNvPr>
          <p:cNvCxnSpPr>
            <a:cxnSpLocks/>
            <a:stCxn id="79" idx="6"/>
            <a:endCxn id="80" idx="2"/>
          </p:cNvCxnSpPr>
          <p:nvPr/>
        </p:nvCxnSpPr>
        <p:spPr>
          <a:xfrm>
            <a:off x="4974244" y="3426615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Connecteur droit 163">
            <a:extLst>
              <a:ext uri="{FF2B5EF4-FFF2-40B4-BE49-F238E27FC236}">
                <a16:creationId xmlns:a16="http://schemas.microsoft.com/office/drawing/2014/main" id="{E96B977F-6C7E-A645-BE90-D9E772F79D2D}"/>
              </a:ext>
            </a:extLst>
          </p:cNvPr>
          <p:cNvCxnSpPr>
            <a:cxnSpLocks/>
            <a:stCxn id="78" idx="6"/>
            <a:endCxn id="79" idx="2"/>
          </p:cNvCxnSpPr>
          <p:nvPr/>
        </p:nvCxnSpPr>
        <p:spPr>
          <a:xfrm flipV="1">
            <a:off x="3863615" y="3426615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Connecteur droit 166">
            <a:extLst>
              <a:ext uri="{FF2B5EF4-FFF2-40B4-BE49-F238E27FC236}">
                <a16:creationId xmlns:a16="http://schemas.microsoft.com/office/drawing/2014/main" id="{5DB3CBBF-F379-1B46-A6F3-63714ADD8AE8}"/>
              </a:ext>
            </a:extLst>
          </p:cNvPr>
          <p:cNvCxnSpPr>
            <a:cxnSpLocks/>
            <a:stCxn id="3" idx="4"/>
            <a:endCxn id="77" idx="0"/>
          </p:cNvCxnSpPr>
          <p:nvPr/>
        </p:nvCxnSpPr>
        <p:spPr>
          <a:xfrm flipH="1">
            <a:off x="2570017" y="2416557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Connecteur droit 169">
            <a:extLst>
              <a:ext uri="{FF2B5EF4-FFF2-40B4-BE49-F238E27FC236}">
                <a16:creationId xmlns:a16="http://schemas.microsoft.com/office/drawing/2014/main" id="{783BA3B7-8903-E14A-BA1A-D49CC76F4C00}"/>
              </a:ext>
            </a:extLst>
          </p:cNvPr>
          <p:cNvCxnSpPr>
            <a:cxnSpLocks/>
            <a:stCxn id="77" idx="4"/>
            <a:endCxn id="84" idx="0"/>
          </p:cNvCxnSpPr>
          <p:nvPr/>
        </p:nvCxnSpPr>
        <p:spPr>
          <a:xfrm flipH="1">
            <a:off x="2565254" y="3611945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onnecteur droit 172">
            <a:extLst>
              <a:ext uri="{FF2B5EF4-FFF2-40B4-BE49-F238E27FC236}">
                <a16:creationId xmlns:a16="http://schemas.microsoft.com/office/drawing/2014/main" id="{B8090EA7-0B62-2D41-9B53-B321A572E15D}"/>
              </a:ext>
            </a:extLst>
          </p:cNvPr>
          <p:cNvCxnSpPr>
            <a:cxnSpLocks/>
            <a:stCxn id="84" idx="4"/>
            <a:endCxn id="91" idx="0"/>
          </p:cNvCxnSpPr>
          <p:nvPr/>
        </p:nvCxnSpPr>
        <p:spPr>
          <a:xfrm flipH="1">
            <a:off x="2560487" y="4735900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Connecteur droit 175">
            <a:extLst>
              <a:ext uri="{FF2B5EF4-FFF2-40B4-BE49-F238E27FC236}">
                <a16:creationId xmlns:a16="http://schemas.microsoft.com/office/drawing/2014/main" id="{0A378D24-AB25-8348-B783-5CA38919B883}"/>
              </a:ext>
            </a:extLst>
          </p:cNvPr>
          <p:cNvCxnSpPr>
            <a:cxnSpLocks/>
            <a:stCxn id="71" idx="4"/>
            <a:endCxn id="78" idx="0"/>
          </p:cNvCxnSpPr>
          <p:nvPr/>
        </p:nvCxnSpPr>
        <p:spPr>
          <a:xfrm flipH="1">
            <a:off x="3677878" y="2417762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Connecteur droit 178">
            <a:extLst>
              <a:ext uri="{FF2B5EF4-FFF2-40B4-BE49-F238E27FC236}">
                <a16:creationId xmlns:a16="http://schemas.microsoft.com/office/drawing/2014/main" id="{11391DDE-B09F-A445-9F4B-1CEB62971414}"/>
              </a:ext>
            </a:extLst>
          </p:cNvPr>
          <p:cNvCxnSpPr>
            <a:cxnSpLocks/>
            <a:stCxn id="78" idx="4"/>
            <a:endCxn id="85" idx="0"/>
          </p:cNvCxnSpPr>
          <p:nvPr/>
        </p:nvCxnSpPr>
        <p:spPr>
          <a:xfrm flipH="1">
            <a:off x="3673115" y="3613150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Connecteur droit 181">
            <a:extLst>
              <a:ext uri="{FF2B5EF4-FFF2-40B4-BE49-F238E27FC236}">
                <a16:creationId xmlns:a16="http://schemas.microsoft.com/office/drawing/2014/main" id="{242A0777-E725-634E-92BF-A4D10FD2B4AC}"/>
              </a:ext>
            </a:extLst>
          </p:cNvPr>
          <p:cNvCxnSpPr>
            <a:cxnSpLocks/>
            <a:stCxn id="85" idx="4"/>
            <a:endCxn id="92" idx="0"/>
          </p:cNvCxnSpPr>
          <p:nvPr/>
        </p:nvCxnSpPr>
        <p:spPr>
          <a:xfrm flipH="1">
            <a:off x="3668348" y="4737105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Connecteur droit 184">
            <a:extLst>
              <a:ext uri="{FF2B5EF4-FFF2-40B4-BE49-F238E27FC236}">
                <a16:creationId xmlns:a16="http://schemas.microsoft.com/office/drawing/2014/main" id="{F7D5C42B-0555-5442-86B5-9200E1D2E220}"/>
              </a:ext>
            </a:extLst>
          </p:cNvPr>
          <p:cNvCxnSpPr>
            <a:cxnSpLocks/>
            <a:stCxn id="86" idx="4"/>
            <a:endCxn id="93" idx="0"/>
          </p:cNvCxnSpPr>
          <p:nvPr/>
        </p:nvCxnSpPr>
        <p:spPr>
          <a:xfrm flipH="1">
            <a:off x="4778977" y="473630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Connecteur droit 187">
            <a:extLst>
              <a:ext uri="{FF2B5EF4-FFF2-40B4-BE49-F238E27FC236}">
                <a16:creationId xmlns:a16="http://schemas.microsoft.com/office/drawing/2014/main" id="{330031F8-A068-304B-86F7-D5D707B83B8F}"/>
              </a:ext>
            </a:extLst>
          </p:cNvPr>
          <p:cNvCxnSpPr>
            <a:cxnSpLocks/>
            <a:stCxn id="79" idx="4"/>
            <a:endCxn id="86" idx="0"/>
          </p:cNvCxnSpPr>
          <p:nvPr/>
        </p:nvCxnSpPr>
        <p:spPr>
          <a:xfrm flipH="1">
            <a:off x="4783744" y="361235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Connecteur droit 190">
            <a:extLst>
              <a:ext uri="{FF2B5EF4-FFF2-40B4-BE49-F238E27FC236}">
                <a16:creationId xmlns:a16="http://schemas.microsoft.com/office/drawing/2014/main" id="{40809398-BD17-714D-92E5-BA674216B664}"/>
              </a:ext>
            </a:extLst>
          </p:cNvPr>
          <p:cNvCxnSpPr>
            <a:cxnSpLocks/>
            <a:stCxn id="72" idx="4"/>
            <a:endCxn id="79" idx="0"/>
          </p:cNvCxnSpPr>
          <p:nvPr/>
        </p:nvCxnSpPr>
        <p:spPr>
          <a:xfrm flipH="1">
            <a:off x="4788507" y="241696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Connecteur droit 193">
            <a:extLst>
              <a:ext uri="{FF2B5EF4-FFF2-40B4-BE49-F238E27FC236}">
                <a16:creationId xmlns:a16="http://schemas.microsoft.com/office/drawing/2014/main" id="{4DE6B530-9AF5-8E46-829A-1F494459A2A0}"/>
              </a:ext>
            </a:extLst>
          </p:cNvPr>
          <p:cNvCxnSpPr>
            <a:cxnSpLocks/>
            <a:stCxn id="73" idx="4"/>
            <a:endCxn id="80" idx="0"/>
          </p:cNvCxnSpPr>
          <p:nvPr/>
        </p:nvCxnSpPr>
        <p:spPr>
          <a:xfrm flipH="1">
            <a:off x="5827188" y="241696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Connecteur droit 196">
            <a:extLst>
              <a:ext uri="{FF2B5EF4-FFF2-40B4-BE49-F238E27FC236}">
                <a16:creationId xmlns:a16="http://schemas.microsoft.com/office/drawing/2014/main" id="{96FFA81B-9D71-F949-88C8-A2A6DC72E0BD}"/>
              </a:ext>
            </a:extLst>
          </p:cNvPr>
          <p:cNvCxnSpPr>
            <a:cxnSpLocks/>
            <a:stCxn id="80" idx="4"/>
            <a:endCxn id="87" idx="0"/>
          </p:cNvCxnSpPr>
          <p:nvPr/>
        </p:nvCxnSpPr>
        <p:spPr>
          <a:xfrm flipH="1">
            <a:off x="5822425" y="361235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Connecteur droit 199">
            <a:extLst>
              <a:ext uri="{FF2B5EF4-FFF2-40B4-BE49-F238E27FC236}">
                <a16:creationId xmlns:a16="http://schemas.microsoft.com/office/drawing/2014/main" id="{3C16F193-6C4D-814D-AD32-E2C99569E133}"/>
              </a:ext>
            </a:extLst>
          </p:cNvPr>
          <p:cNvCxnSpPr>
            <a:cxnSpLocks/>
            <a:stCxn id="87" idx="4"/>
            <a:endCxn id="94" idx="0"/>
          </p:cNvCxnSpPr>
          <p:nvPr/>
        </p:nvCxnSpPr>
        <p:spPr>
          <a:xfrm flipH="1">
            <a:off x="5817658" y="473630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Connecteur droit 202">
            <a:extLst>
              <a:ext uri="{FF2B5EF4-FFF2-40B4-BE49-F238E27FC236}">
                <a16:creationId xmlns:a16="http://schemas.microsoft.com/office/drawing/2014/main" id="{57402FCF-4FB8-964F-9F8C-9B7DCF2C7819}"/>
              </a:ext>
            </a:extLst>
          </p:cNvPr>
          <p:cNvCxnSpPr>
            <a:cxnSpLocks/>
            <a:stCxn id="88" idx="4"/>
            <a:endCxn id="95" idx="0"/>
          </p:cNvCxnSpPr>
          <p:nvPr/>
        </p:nvCxnSpPr>
        <p:spPr>
          <a:xfrm flipH="1">
            <a:off x="6935381" y="4729082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Connecteur droit 206">
            <a:extLst>
              <a:ext uri="{FF2B5EF4-FFF2-40B4-BE49-F238E27FC236}">
                <a16:creationId xmlns:a16="http://schemas.microsoft.com/office/drawing/2014/main" id="{78B783D2-28AB-B34B-9611-BF51434BC11D}"/>
              </a:ext>
            </a:extLst>
          </p:cNvPr>
          <p:cNvCxnSpPr>
            <a:cxnSpLocks/>
            <a:stCxn id="81" idx="4"/>
            <a:endCxn id="88" idx="0"/>
          </p:cNvCxnSpPr>
          <p:nvPr/>
        </p:nvCxnSpPr>
        <p:spPr>
          <a:xfrm flipH="1">
            <a:off x="6940148" y="3605127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Connecteur droit 209">
            <a:extLst>
              <a:ext uri="{FF2B5EF4-FFF2-40B4-BE49-F238E27FC236}">
                <a16:creationId xmlns:a16="http://schemas.microsoft.com/office/drawing/2014/main" id="{64C7D8DC-88BB-2C42-8752-04A8CB40AE09}"/>
              </a:ext>
            </a:extLst>
          </p:cNvPr>
          <p:cNvCxnSpPr>
            <a:cxnSpLocks/>
            <a:stCxn id="74" idx="4"/>
            <a:endCxn id="81" idx="0"/>
          </p:cNvCxnSpPr>
          <p:nvPr/>
        </p:nvCxnSpPr>
        <p:spPr>
          <a:xfrm flipH="1">
            <a:off x="6944911" y="2409739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Connecteur droit 212">
            <a:extLst>
              <a:ext uri="{FF2B5EF4-FFF2-40B4-BE49-F238E27FC236}">
                <a16:creationId xmlns:a16="http://schemas.microsoft.com/office/drawing/2014/main" id="{3D3DA82C-6BE3-4A49-9707-F11CF67ADBE6}"/>
              </a:ext>
            </a:extLst>
          </p:cNvPr>
          <p:cNvCxnSpPr>
            <a:cxnSpLocks/>
            <a:stCxn id="75" idx="4"/>
            <a:endCxn id="82" idx="0"/>
          </p:cNvCxnSpPr>
          <p:nvPr/>
        </p:nvCxnSpPr>
        <p:spPr>
          <a:xfrm flipH="1">
            <a:off x="8098636" y="2408566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Connecteur droit 215">
            <a:extLst>
              <a:ext uri="{FF2B5EF4-FFF2-40B4-BE49-F238E27FC236}">
                <a16:creationId xmlns:a16="http://schemas.microsoft.com/office/drawing/2014/main" id="{47FFE3EC-6F60-B643-AD42-268F92ADCB48}"/>
              </a:ext>
            </a:extLst>
          </p:cNvPr>
          <p:cNvCxnSpPr>
            <a:cxnSpLocks/>
            <a:stCxn id="82" idx="4"/>
            <a:endCxn id="89" idx="0"/>
          </p:cNvCxnSpPr>
          <p:nvPr/>
        </p:nvCxnSpPr>
        <p:spPr>
          <a:xfrm flipH="1">
            <a:off x="8093873" y="3603954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Connecteur droit 218">
            <a:extLst>
              <a:ext uri="{FF2B5EF4-FFF2-40B4-BE49-F238E27FC236}">
                <a16:creationId xmlns:a16="http://schemas.microsoft.com/office/drawing/2014/main" id="{45FCDAC2-A573-FC44-8109-04A901AA25DE}"/>
              </a:ext>
            </a:extLst>
          </p:cNvPr>
          <p:cNvCxnSpPr>
            <a:cxnSpLocks/>
            <a:stCxn id="89" idx="4"/>
            <a:endCxn id="96" idx="0"/>
          </p:cNvCxnSpPr>
          <p:nvPr/>
        </p:nvCxnSpPr>
        <p:spPr>
          <a:xfrm flipH="1">
            <a:off x="8089106" y="4727909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Connecteur droit 221">
            <a:extLst>
              <a:ext uri="{FF2B5EF4-FFF2-40B4-BE49-F238E27FC236}">
                <a16:creationId xmlns:a16="http://schemas.microsoft.com/office/drawing/2014/main" id="{3A49079E-CCBF-9749-B73B-DFF279666B41}"/>
              </a:ext>
            </a:extLst>
          </p:cNvPr>
          <p:cNvCxnSpPr>
            <a:cxnSpLocks/>
            <a:stCxn id="90" idx="4"/>
            <a:endCxn id="97" idx="0"/>
          </p:cNvCxnSpPr>
          <p:nvPr/>
        </p:nvCxnSpPr>
        <p:spPr>
          <a:xfrm flipH="1">
            <a:off x="9265216" y="472158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Connecteur droit 224">
            <a:extLst>
              <a:ext uri="{FF2B5EF4-FFF2-40B4-BE49-F238E27FC236}">
                <a16:creationId xmlns:a16="http://schemas.microsoft.com/office/drawing/2014/main" id="{22887D10-E913-284A-8DAB-634157792E8D}"/>
              </a:ext>
            </a:extLst>
          </p:cNvPr>
          <p:cNvCxnSpPr>
            <a:cxnSpLocks/>
            <a:stCxn id="83" idx="4"/>
            <a:endCxn id="90" idx="0"/>
          </p:cNvCxnSpPr>
          <p:nvPr/>
        </p:nvCxnSpPr>
        <p:spPr>
          <a:xfrm flipH="1">
            <a:off x="9269983" y="359763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Connecteur droit 227">
            <a:extLst>
              <a:ext uri="{FF2B5EF4-FFF2-40B4-BE49-F238E27FC236}">
                <a16:creationId xmlns:a16="http://schemas.microsoft.com/office/drawing/2014/main" id="{F877F5F1-1DE0-8A41-BE91-B84966D22160}"/>
              </a:ext>
            </a:extLst>
          </p:cNvPr>
          <p:cNvCxnSpPr>
            <a:cxnSpLocks/>
            <a:stCxn id="76" idx="4"/>
            <a:endCxn id="83" idx="0"/>
          </p:cNvCxnSpPr>
          <p:nvPr/>
        </p:nvCxnSpPr>
        <p:spPr>
          <a:xfrm flipH="1">
            <a:off x="9274746" y="240224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Connecteur droit 230">
            <a:extLst>
              <a:ext uri="{FF2B5EF4-FFF2-40B4-BE49-F238E27FC236}">
                <a16:creationId xmlns:a16="http://schemas.microsoft.com/office/drawing/2014/main" id="{1115A02F-1F3C-084B-A7BB-B3246E46B7CD}"/>
              </a:ext>
            </a:extLst>
          </p:cNvPr>
          <p:cNvCxnSpPr>
            <a:cxnSpLocks/>
          </p:cNvCxnSpPr>
          <p:nvPr/>
        </p:nvCxnSpPr>
        <p:spPr>
          <a:xfrm flipH="1">
            <a:off x="9269981" y="5730301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Connecteur droit 231">
            <a:extLst>
              <a:ext uri="{FF2B5EF4-FFF2-40B4-BE49-F238E27FC236}">
                <a16:creationId xmlns:a16="http://schemas.microsoft.com/office/drawing/2014/main" id="{5619EF9A-9B3B-DE4F-997B-328120EFCC0A}"/>
              </a:ext>
            </a:extLst>
          </p:cNvPr>
          <p:cNvCxnSpPr>
            <a:cxnSpLocks/>
          </p:cNvCxnSpPr>
          <p:nvPr/>
        </p:nvCxnSpPr>
        <p:spPr>
          <a:xfrm flipH="1">
            <a:off x="8079584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Connecteur droit 232">
            <a:extLst>
              <a:ext uri="{FF2B5EF4-FFF2-40B4-BE49-F238E27FC236}">
                <a16:creationId xmlns:a16="http://schemas.microsoft.com/office/drawing/2014/main" id="{98122C64-C0FF-7E44-8724-43926DF7C331}"/>
              </a:ext>
            </a:extLst>
          </p:cNvPr>
          <p:cNvCxnSpPr>
            <a:cxnSpLocks/>
          </p:cNvCxnSpPr>
          <p:nvPr/>
        </p:nvCxnSpPr>
        <p:spPr>
          <a:xfrm flipH="1">
            <a:off x="6931825" y="5751849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Connecteur droit 233">
            <a:extLst>
              <a:ext uri="{FF2B5EF4-FFF2-40B4-BE49-F238E27FC236}">
                <a16:creationId xmlns:a16="http://schemas.microsoft.com/office/drawing/2014/main" id="{3D65E7DC-C9FB-F643-91A4-F1C080198B47}"/>
              </a:ext>
            </a:extLst>
          </p:cNvPr>
          <p:cNvCxnSpPr>
            <a:cxnSpLocks/>
          </p:cNvCxnSpPr>
          <p:nvPr/>
        </p:nvCxnSpPr>
        <p:spPr>
          <a:xfrm flipH="1">
            <a:off x="5812893" y="5760052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Connecteur droit 234">
            <a:extLst>
              <a:ext uri="{FF2B5EF4-FFF2-40B4-BE49-F238E27FC236}">
                <a16:creationId xmlns:a16="http://schemas.microsoft.com/office/drawing/2014/main" id="{22FA0FFC-EAA3-3F4C-A377-4FBB1AA51EC5}"/>
              </a:ext>
            </a:extLst>
          </p:cNvPr>
          <p:cNvCxnSpPr>
            <a:cxnSpLocks/>
          </p:cNvCxnSpPr>
          <p:nvPr/>
        </p:nvCxnSpPr>
        <p:spPr>
          <a:xfrm flipH="1">
            <a:off x="4764883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Connecteur droit 235">
            <a:extLst>
              <a:ext uri="{FF2B5EF4-FFF2-40B4-BE49-F238E27FC236}">
                <a16:creationId xmlns:a16="http://schemas.microsoft.com/office/drawing/2014/main" id="{50FDFE11-674A-1546-A96F-AF710105F404}"/>
              </a:ext>
            </a:extLst>
          </p:cNvPr>
          <p:cNvCxnSpPr>
            <a:cxnSpLocks/>
          </p:cNvCxnSpPr>
          <p:nvPr/>
        </p:nvCxnSpPr>
        <p:spPr>
          <a:xfrm flipH="1">
            <a:off x="3674229" y="5761208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Connecteur droit 236">
            <a:extLst>
              <a:ext uri="{FF2B5EF4-FFF2-40B4-BE49-F238E27FC236}">
                <a16:creationId xmlns:a16="http://schemas.microsoft.com/office/drawing/2014/main" id="{33896988-50DB-5245-B82E-D8FCC160F650}"/>
              </a:ext>
            </a:extLst>
          </p:cNvPr>
          <p:cNvCxnSpPr>
            <a:cxnSpLocks/>
          </p:cNvCxnSpPr>
          <p:nvPr/>
        </p:nvCxnSpPr>
        <p:spPr>
          <a:xfrm flipH="1">
            <a:off x="2555091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Connecteur droit 237">
            <a:extLst>
              <a:ext uri="{FF2B5EF4-FFF2-40B4-BE49-F238E27FC236}">
                <a16:creationId xmlns:a16="http://schemas.microsoft.com/office/drawing/2014/main" id="{2BF637CE-AC73-0147-AC99-1689F263D77F}"/>
              </a:ext>
            </a:extLst>
          </p:cNvPr>
          <p:cNvCxnSpPr>
            <a:cxnSpLocks/>
          </p:cNvCxnSpPr>
          <p:nvPr/>
        </p:nvCxnSpPr>
        <p:spPr>
          <a:xfrm flipH="1">
            <a:off x="9289033" y="119703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Connecteur droit 238">
            <a:extLst>
              <a:ext uri="{FF2B5EF4-FFF2-40B4-BE49-F238E27FC236}">
                <a16:creationId xmlns:a16="http://schemas.microsoft.com/office/drawing/2014/main" id="{8C44A6B6-5077-3040-A480-72759FAC5EDC}"/>
              </a:ext>
            </a:extLst>
          </p:cNvPr>
          <p:cNvCxnSpPr>
            <a:cxnSpLocks/>
          </p:cNvCxnSpPr>
          <p:nvPr/>
        </p:nvCxnSpPr>
        <p:spPr>
          <a:xfrm flipH="1">
            <a:off x="8098636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Connecteur droit 239">
            <a:extLst>
              <a:ext uri="{FF2B5EF4-FFF2-40B4-BE49-F238E27FC236}">
                <a16:creationId xmlns:a16="http://schemas.microsoft.com/office/drawing/2014/main" id="{B5728F9F-9E80-3F47-A6C3-ADF4B98F3BB1}"/>
              </a:ext>
            </a:extLst>
          </p:cNvPr>
          <p:cNvCxnSpPr>
            <a:cxnSpLocks/>
          </p:cNvCxnSpPr>
          <p:nvPr/>
        </p:nvCxnSpPr>
        <p:spPr>
          <a:xfrm flipH="1">
            <a:off x="6950877" y="1218581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Connecteur droit 240">
            <a:extLst>
              <a:ext uri="{FF2B5EF4-FFF2-40B4-BE49-F238E27FC236}">
                <a16:creationId xmlns:a16="http://schemas.microsoft.com/office/drawing/2014/main" id="{FD4C21AE-8B22-AB49-BBBF-6ABD370394DE}"/>
              </a:ext>
            </a:extLst>
          </p:cNvPr>
          <p:cNvCxnSpPr>
            <a:cxnSpLocks/>
          </p:cNvCxnSpPr>
          <p:nvPr/>
        </p:nvCxnSpPr>
        <p:spPr>
          <a:xfrm flipH="1">
            <a:off x="5831945" y="1226784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Connecteur droit 241">
            <a:extLst>
              <a:ext uri="{FF2B5EF4-FFF2-40B4-BE49-F238E27FC236}">
                <a16:creationId xmlns:a16="http://schemas.microsoft.com/office/drawing/2014/main" id="{68AF2404-FD68-204F-9619-0CA62ECD0A49}"/>
              </a:ext>
            </a:extLst>
          </p:cNvPr>
          <p:cNvCxnSpPr>
            <a:cxnSpLocks/>
          </p:cNvCxnSpPr>
          <p:nvPr/>
        </p:nvCxnSpPr>
        <p:spPr>
          <a:xfrm flipH="1">
            <a:off x="4783935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Connecteur droit 242">
            <a:extLst>
              <a:ext uri="{FF2B5EF4-FFF2-40B4-BE49-F238E27FC236}">
                <a16:creationId xmlns:a16="http://schemas.microsoft.com/office/drawing/2014/main" id="{0E8530F1-F74F-4646-8D0B-DF45485AC4C5}"/>
              </a:ext>
            </a:extLst>
          </p:cNvPr>
          <p:cNvCxnSpPr>
            <a:cxnSpLocks/>
          </p:cNvCxnSpPr>
          <p:nvPr/>
        </p:nvCxnSpPr>
        <p:spPr>
          <a:xfrm flipH="1">
            <a:off x="3693281" y="1227940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Connecteur droit 243">
            <a:extLst>
              <a:ext uri="{FF2B5EF4-FFF2-40B4-BE49-F238E27FC236}">
                <a16:creationId xmlns:a16="http://schemas.microsoft.com/office/drawing/2014/main" id="{E8B7431D-7DD2-DF43-83D7-E49BF5FE0B18}"/>
              </a:ext>
            </a:extLst>
          </p:cNvPr>
          <p:cNvCxnSpPr>
            <a:cxnSpLocks/>
          </p:cNvCxnSpPr>
          <p:nvPr/>
        </p:nvCxnSpPr>
        <p:spPr>
          <a:xfrm flipH="1">
            <a:off x="2574143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Connecteur droit 244">
            <a:extLst>
              <a:ext uri="{FF2B5EF4-FFF2-40B4-BE49-F238E27FC236}">
                <a16:creationId xmlns:a16="http://schemas.microsoft.com/office/drawing/2014/main" id="{82500EC4-7179-6044-B21C-D61B41D7CD4B}"/>
              </a:ext>
            </a:extLst>
          </p:cNvPr>
          <p:cNvCxnSpPr/>
          <p:nvPr/>
        </p:nvCxnSpPr>
        <p:spPr>
          <a:xfrm>
            <a:off x="1642291" y="2229614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Connecteur droit 245">
            <a:extLst>
              <a:ext uri="{FF2B5EF4-FFF2-40B4-BE49-F238E27FC236}">
                <a16:creationId xmlns:a16="http://schemas.microsoft.com/office/drawing/2014/main" id="{13387566-F1C8-4749-96FE-271988366E04}"/>
              </a:ext>
            </a:extLst>
          </p:cNvPr>
          <p:cNvCxnSpPr/>
          <p:nvPr/>
        </p:nvCxnSpPr>
        <p:spPr>
          <a:xfrm>
            <a:off x="1638031" y="3409721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Connecteur droit 246">
            <a:extLst>
              <a:ext uri="{FF2B5EF4-FFF2-40B4-BE49-F238E27FC236}">
                <a16:creationId xmlns:a16="http://schemas.microsoft.com/office/drawing/2014/main" id="{F54CF6FA-81CD-804D-90A1-6E40BF7C9250}"/>
              </a:ext>
            </a:extLst>
          </p:cNvPr>
          <p:cNvCxnSpPr/>
          <p:nvPr/>
        </p:nvCxnSpPr>
        <p:spPr>
          <a:xfrm>
            <a:off x="1647893" y="4547318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Connecteur droit 247">
            <a:extLst>
              <a:ext uri="{FF2B5EF4-FFF2-40B4-BE49-F238E27FC236}">
                <a16:creationId xmlns:a16="http://schemas.microsoft.com/office/drawing/2014/main" id="{887EF6C0-F0E6-0C4B-B174-14A09A77AA9C}"/>
              </a:ext>
            </a:extLst>
          </p:cNvPr>
          <p:cNvCxnSpPr/>
          <p:nvPr/>
        </p:nvCxnSpPr>
        <p:spPr>
          <a:xfrm>
            <a:off x="1647893" y="5572897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Connecteur droit 248">
            <a:extLst>
              <a:ext uri="{FF2B5EF4-FFF2-40B4-BE49-F238E27FC236}">
                <a16:creationId xmlns:a16="http://schemas.microsoft.com/office/drawing/2014/main" id="{FFF812BB-4DD6-4844-81B2-F77384F88D47}"/>
              </a:ext>
            </a:extLst>
          </p:cNvPr>
          <p:cNvCxnSpPr/>
          <p:nvPr/>
        </p:nvCxnSpPr>
        <p:spPr>
          <a:xfrm>
            <a:off x="9469507" y="2228409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Connecteur droit 249">
            <a:extLst>
              <a:ext uri="{FF2B5EF4-FFF2-40B4-BE49-F238E27FC236}">
                <a16:creationId xmlns:a16="http://schemas.microsoft.com/office/drawing/2014/main" id="{32DD9675-4FE5-634A-BC2D-576212A59C45}"/>
              </a:ext>
            </a:extLst>
          </p:cNvPr>
          <p:cNvCxnSpPr/>
          <p:nvPr/>
        </p:nvCxnSpPr>
        <p:spPr>
          <a:xfrm>
            <a:off x="9465247" y="3408516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Connecteur droit 250">
            <a:extLst>
              <a:ext uri="{FF2B5EF4-FFF2-40B4-BE49-F238E27FC236}">
                <a16:creationId xmlns:a16="http://schemas.microsoft.com/office/drawing/2014/main" id="{D4DB3BBF-FD66-1B40-B525-81E58CD4B8B2}"/>
              </a:ext>
            </a:extLst>
          </p:cNvPr>
          <p:cNvCxnSpPr/>
          <p:nvPr/>
        </p:nvCxnSpPr>
        <p:spPr>
          <a:xfrm>
            <a:off x="9475109" y="4546113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Connecteur droit 251">
            <a:extLst>
              <a:ext uri="{FF2B5EF4-FFF2-40B4-BE49-F238E27FC236}">
                <a16:creationId xmlns:a16="http://schemas.microsoft.com/office/drawing/2014/main" id="{37FEAB53-8FD2-1042-9401-5833F2B09A06}"/>
              </a:ext>
            </a:extLst>
          </p:cNvPr>
          <p:cNvCxnSpPr/>
          <p:nvPr/>
        </p:nvCxnSpPr>
        <p:spPr>
          <a:xfrm>
            <a:off x="9475109" y="5571692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Parchemin vertical 101">
            <a:extLst>
              <a:ext uri="{FF2B5EF4-FFF2-40B4-BE49-F238E27FC236}">
                <a16:creationId xmlns:a16="http://schemas.microsoft.com/office/drawing/2014/main" id="{8B6B65DB-ADCA-D24B-B679-2D83DE8AAB7A}"/>
              </a:ext>
            </a:extLst>
          </p:cNvPr>
          <p:cNvSpPr/>
          <p:nvPr/>
        </p:nvSpPr>
        <p:spPr>
          <a:xfrm>
            <a:off x="5703868" y="5287804"/>
            <a:ext cx="5924438" cy="985838"/>
          </a:xfrm>
          <a:prstGeom prst="verticalScroll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However, </a:t>
            </a:r>
            <a:r>
              <a:rPr lang="en-US" b="1" dirty="0">
                <a:solidFill>
                  <a:schemeClr val="tx1"/>
                </a:solidFill>
              </a:rPr>
              <a:t>exclusiveness</a:t>
            </a:r>
            <a:r>
              <a:rPr lang="en-US" dirty="0">
                <a:solidFill>
                  <a:schemeClr val="tx1"/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No two robots are simultaneously at the same place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No two robots traverse the same edge simultaneously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A632D85-6111-1466-73D1-C49CAD3E9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5700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A6AED0-4BBE-054A-88FE-112C783D2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Robot skills: </a:t>
            </a:r>
            <a:r>
              <a:rPr lang="en-US" dirty="0">
                <a:solidFill>
                  <a:srgbClr val="FF0000"/>
                </a:solidFill>
              </a:rPr>
              <a:t>no compass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75D81B97-C1B7-274A-918E-25E9D96CFB1F}"/>
              </a:ext>
            </a:extLst>
          </p:cNvPr>
          <p:cNvGrpSpPr/>
          <p:nvPr/>
        </p:nvGrpSpPr>
        <p:grpSpPr>
          <a:xfrm>
            <a:off x="450798" y="2433552"/>
            <a:ext cx="2642923" cy="2519370"/>
            <a:chOff x="5636687" y="3233652"/>
            <a:chExt cx="2642923" cy="2519370"/>
          </a:xfrm>
        </p:grpSpPr>
        <p:sp>
          <p:nvSpPr>
            <p:cNvPr id="81" name="Ellipse 80">
              <a:extLst>
                <a:ext uri="{FF2B5EF4-FFF2-40B4-BE49-F238E27FC236}">
                  <a16:creationId xmlns:a16="http://schemas.microsoft.com/office/drawing/2014/main" id="{CC01978F-4DA7-794A-B8FE-9E3C2E2CA61D}"/>
                </a:ext>
              </a:extLst>
            </p:cNvPr>
            <p:cNvSpPr/>
            <p:nvPr/>
          </p:nvSpPr>
          <p:spPr>
            <a:xfrm>
              <a:off x="6759173" y="3233652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Ellipse 86">
              <a:extLst>
                <a:ext uri="{FF2B5EF4-FFF2-40B4-BE49-F238E27FC236}">
                  <a16:creationId xmlns:a16="http://schemas.microsoft.com/office/drawing/2014/main" id="{68A228A0-1B06-0E43-9113-0D12B3BA75F5}"/>
                </a:ext>
              </a:extLst>
            </p:cNvPr>
            <p:cNvSpPr/>
            <p:nvPr/>
          </p:nvSpPr>
          <p:spPr>
            <a:xfrm>
              <a:off x="5636687" y="4364832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Ellipse 87">
              <a:extLst>
                <a:ext uri="{FF2B5EF4-FFF2-40B4-BE49-F238E27FC236}">
                  <a16:creationId xmlns:a16="http://schemas.microsoft.com/office/drawing/2014/main" id="{A1BB232E-36B6-504D-990B-1A1040D38CC7}"/>
                </a:ext>
              </a:extLst>
            </p:cNvPr>
            <p:cNvSpPr/>
            <p:nvPr/>
          </p:nvSpPr>
          <p:spPr>
            <a:xfrm>
              <a:off x="6754410" y="4357607"/>
              <a:ext cx="371475" cy="37147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89" name="Ellipse 88">
              <a:extLst>
                <a:ext uri="{FF2B5EF4-FFF2-40B4-BE49-F238E27FC236}">
                  <a16:creationId xmlns:a16="http://schemas.microsoft.com/office/drawing/2014/main" id="{497EC8D7-D3C2-6044-BC88-BB9E200AC690}"/>
                </a:ext>
              </a:extLst>
            </p:cNvPr>
            <p:cNvSpPr/>
            <p:nvPr/>
          </p:nvSpPr>
          <p:spPr>
            <a:xfrm>
              <a:off x="7908135" y="4356434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Ellipse 94">
              <a:extLst>
                <a:ext uri="{FF2B5EF4-FFF2-40B4-BE49-F238E27FC236}">
                  <a16:creationId xmlns:a16="http://schemas.microsoft.com/office/drawing/2014/main" id="{55EB6D02-C6A5-234C-A8F6-FA76875FAD40}"/>
                </a:ext>
              </a:extLst>
            </p:cNvPr>
            <p:cNvSpPr/>
            <p:nvPr/>
          </p:nvSpPr>
          <p:spPr>
            <a:xfrm>
              <a:off x="6749643" y="5381547"/>
              <a:ext cx="371475" cy="371475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1" name="Connecteur droit 130">
              <a:extLst>
                <a:ext uri="{FF2B5EF4-FFF2-40B4-BE49-F238E27FC236}">
                  <a16:creationId xmlns:a16="http://schemas.microsoft.com/office/drawing/2014/main" id="{16BE47F6-BDFC-A848-AC89-9FCB3AA9F78D}"/>
                </a:ext>
              </a:extLst>
            </p:cNvPr>
            <p:cNvCxnSpPr>
              <a:cxnSpLocks/>
              <a:stCxn id="88" idx="6"/>
              <a:endCxn id="89" idx="2"/>
            </p:cNvCxnSpPr>
            <p:nvPr/>
          </p:nvCxnSpPr>
          <p:spPr>
            <a:xfrm flipV="1">
              <a:off x="7125885" y="4542172"/>
              <a:ext cx="782250" cy="117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154">
              <a:extLst>
                <a:ext uri="{FF2B5EF4-FFF2-40B4-BE49-F238E27FC236}">
                  <a16:creationId xmlns:a16="http://schemas.microsoft.com/office/drawing/2014/main" id="{BFEAB717-FC30-5E48-A2ED-57042A6884EA}"/>
                </a:ext>
              </a:extLst>
            </p:cNvPr>
            <p:cNvCxnSpPr>
              <a:cxnSpLocks/>
              <a:stCxn id="87" idx="6"/>
              <a:endCxn id="88" idx="2"/>
            </p:cNvCxnSpPr>
            <p:nvPr/>
          </p:nvCxnSpPr>
          <p:spPr>
            <a:xfrm flipV="1">
              <a:off x="6008162" y="4543345"/>
              <a:ext cx="746248" cy="722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57402FCF-4FB8-964F-9F8C-9B7DCF2C7819}"/>
                </a:ext>
              </a:extLst>
            </p:cNvPr>
            <p:cNvCxnSpPr>
              <a:cxnSpLocks/>
              <a:stCxn id="88" idx="4"/>
              <a:endCxn id="95" idx="0"/>
            </p:cNvCxnSpPr>
            <p:nvPr/>
          </p:nvCxnSpPr>
          <p:spPr>
            <a:xfrm flipH="1">
              <a:off x="6935381" y="4729082"/>
              <a:ext cx="4767" cy="65246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78B783D2-28AB-B34B-9611-BF51434BC11D}"/>
                </a:ext>
              </a:extLst>
            </p:cNvPr>
            <p:cNvCxnSpPr>
              <a:cxnSpLocks/>
              <a:stCxn id="81" idx="4"/>
              <a:endCxn id="88" idx="0"/>
            </p:cNvCxnSpPr>
            <p:nvPr/>
          </p:nvCxnSpPr>
          <p:spPr>
            <a:xfrm flipH="1">
              <a:off x="6940148" y="3605127"/>
              <a:ext cx="4763" cy="7524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61D77280-6BC4-3E4D-9117-562D8EF41E54}"/>
              </a:ext>
            </a:extLst>
          </p:cNvPr>
          <p:cNvGrpSpPr/>
          <p:nvPr/>
        </p:nvGrpSpPr>
        <p:grpSpPr>
          <a:xfrm>
            <a:off x="3322397" y="2426408"/>
            <a:ext cx="2642923" cy="2519370"/>
            <a:chOff x="5636687" y="3233652"/>
            <a:chExt cx="2642923" cy="2519370"/>
          </a:xfrm>
        </p:grpSpPr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362B6CE1-4403-E641-829F-E41C04943465}"/>
                </a:ext>
              </a:extLst>
            </p:cNvPr>
            <p:cNvSpPr/>
            <p:nvPr/>
          </p:nvSpPr>
          <p:spPr>
            <a:xfrm>
              <a:off x="6759173" y="3233652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5EF1619D-BAC3-624E-966A-F87052E327DF}"/>
                </a:ext>
              </a:extLst>
            </p:cNvPr>
            <p:cNvSpPr/>
            <p:nvPr/>
          </p:nvSpPr>
          <p:spPr>
            <a:xfrm>
              <a:off x="5636687" y="4364832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3366A48D-582C-F14B-9339-0B471FAAAE12}"/>
                </a:ext>
              </a:extLst>
            </p:cNvPr>
            <p:cNvSpPr/>
            <p:nvPr/>
          </p:nvSpPr>
          <p:spPr>
            <a:xfrm>
              <a:off x="6754410" y="4357607"/>
              <a:ext cx="371475" cy="37147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0CABE1B3-8052-A04C-BD80-A0CB74842BE2}"/>
                </a:ext>
              </a:extLst>
            </p:cNvPr>
            <p:cNvSpPr/>
            <p:nvPr/>
          </p:nvSpPr>
          <p:spPr>
            <a:xfrm>
              <a:off x="7908135" y="4356434"/>
              <a:ext cx="371475" cy="371475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16B2DD10-AF1B-CE48-921C-D99381DB8935}"/>
                </a:ext>
              </a:extLst>
            </p:cNvPr>
            <p:cNvSpPr/>
            <p:nvPr/>
          </p:nvSpPr>
          <p:spPr>
            <a:xfrm>
              <a:off x="6749643" y="5381547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CAC1FBF9-5477-0047-9662-0AFAB314F39B}"/>
                </a:ext>
              </a:extLst>
            </p:cNvPr>
            <p:cNvCxnSpPr>
              <a:cxnSpLocks/>
              <a:stCxn id="20" idx="6"/>
              <a:endCxn id="21" idx="2"/>
            </p:cNvCxnSpPr>
            <p:nvPr/>
          </p:nvCxnSpPr>
          <p:spPr>
            <a:xfrm flipV="1">
              <a:off x="7125885" y="4542172"/>
              <a:ext cx="782250" cy="117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621AFE76-A59F-144E-A170-87E6E5207EE2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6008162" y="4543345"/>
              <a:ext cx="746248" cy="722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4C320D75-EA14-6748-B785-2A2AE16994E4}"/>
                </a:ext>
              </a:extLst>
            </p:cNvPr>
            <p:cNvCxnSpPr>
              <a:cxnSpLocks/>
              <a:stCxn id="20" idx="4"/>
              <a:endCxn id="22" idx="0"/>
            </p:cNvCxnSpPr>
            <p:nvPr/>
          </p:nvCxnSpPr>
          <p:spPr>
            <a:xfrm flipH="1">
              <a:off x="6935381" y="4729082"/>
              <a:ext cx="4767" cy="65246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EB67CA35-701A-0B4F-B416-276B35486D57}"/>
                </a:ext>
              </a:extLst>
            </p:cNvPr>
            <p:cNvCxnSpPr>
              <a:cxnSpLocks/>
              <a:stCxn id="18" idx="4"/>
              <a:endCxn id="20" idx="0"/>
            </p:cNvCxnSpPr>
            <p:nvPr/>
          </p:nvCxnSpPr>
          <p:spPr>
            <a:xfrm flipH="1">
              <a:off x="6940148" y="3605127"/>
              <a:ext cx="4763" cy="7524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60456164-D7B1-9D4D-911E-996504161B93}"/>
              </a:ext>
            </a:extLst>
          </p:cNvPr>
          <p:cNvGrpSpPr/>
          <p:nvPr/>
        </p:nvGrpSpPr>
        <p:grpSpPr>
          <a:xfrm>
            <a:off x="6193996" y="2433552"/>
            <a:ext cx="2642923" cy="2519370"/>
            <a:chOff x="5636687" y="3233652"/>
            <a:chExt cx="2642923" cy="2519370"/>
          </a:xfrm>
        </p:grpSpPr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8728C7EC-BFBC-7C4C-A48C-606A5554091C}"/>
                </a:ext>
              </a:extLst>
            </p:cNvPr>
            <p:cNvSpPr/>
            <p:nvPr/>
          </p:nvSpPr>
          <p:spPr>
            <a:xfrm>
              <a:off x="6759173" y="3233652"/>
              <a:ext cx="371475" cy="371475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078D30D5-3028-3043-B825-4336C236EE28}"/>
                </a:ext>
              </a:extLst>
            </p:cNvPr>
            <p:cNvSpPr/>
            <p:nvPr/>
          </p:nvSpPr>
          <p:spPr>
            <a:xfrm>
              <a:off x="5636687" y="4364832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DEC07864-3A9A-9446-8344-71126D517A5E}"/>
                </a:ext>
              </a:extLst>
            </p:cNvPr>
            <p:cNvSpPr/>
            <p:nvPr/>
          </p:nvSpPr>
          <p:spPr>
            <a:xfrm>
              <a:off x="6754410" y="4357607"/>
              <a:ext cx="371475" cy="37147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7A89A982-E62E-764F-83EC-F2CA60639C70}"/>
                </a:ext>
              </a:extLst>
            </p:cNvPr>
            <p:cNvSpPr/>
            <p:nvPr/>
          </p:nvSpPr>
          <p:spPr>
            <a:xfrm>
              <a:off x="7908135" y="4356434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1B4309E3-9398-2444-B9FD-92443CDC0839}"/>
                </a:ext>
              </a:extLst>
            </p:cNvPr>
            <p:cNvSpPr/>
            <p:nvPr/>
          </p:nvSpPr>
          <p:spPr>
            <a:xfrm>
              <a:off x="6749643" y="5381547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C7033E10-4B7D-6249-8670-CE2B30698E2C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7125885" y="4542172"/>
              <a:ext cx="782250" cy="117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00E8283B-1180-734E-AEED-3C0D2EEDC2F4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 flipV="1">
              <a:off x="6008162" y="4543345"/>
              <a:ext cx="746248" cy="722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4EFD7314-A93B-D14B-B4F7-DF1ECE0E08DF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 flipH="1">
              <a:off x="6935381" y="4729082"/>
              <a:ext cx="4767" cy="65246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52E81525-7CF2-8A47-9607-5CFC29E31400}"/>
                </a:ext>
              </a:extLst>
            </p:cNvPr>
            <p:cNvCxnSpPr>
              <a:cxnSpLocks/>
              <a:stCxn id="28" idx="4"/>
              <a:endCxn id="30" idx="0"/>
            </p:cNvCxnSpPr>
            <p:nvPr/>
          </p:nvCxnSpPr>
          <p:spPr>
            <a:xfrm flipH="1">
              <a:off x="6940148" y="3605127"/>
              <a:ext cx="4763" cy="7524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6ED9FA0D-4E91-1149-9639-50B171419730}"/>
              </a:ext>
            </a:extLst>
          </p:cNvPr>
          <p:cNvGrpSpPr/>
          <p:nvPr/>
        </p:nvGrpSpPr>
        <p:grpSpPr>
          <a:xfrm>
            <a:off x="9024826" y="2426408"/>
            <a:ext cx="2642923" cy="2519370"/>
            <a:chOff x="5636687" y="3233652"/>
            <a:chExt cx="2642923" cy="2519370"/>
          </a:xfrm>
        </p:grpSpPr>
        <p:sp>
          <p:nvSpPr>
            <p:cNvPr id="38" name="Ellipse 37">
              <a:extLst>
                <a:ext uri="{FF2B5EF4-FFF2-40B4-BE49-F238E27FC236}">
                  <a16:creationId xmlns:a16="http://schemas.microsoft.com/office/drawing/2014/main" id="{A21B70CF-745D-204F-A63E-3006F2C7D6A7}"/>
                </a:ext>
              </a:extLst>
            </p:cNvPr>
            <p:cNvSpPr/>
            <p:nvPr/>
          </p:nvSpPr>
          <p:spPr>
            <a:xfrm>
              <a:off x="6759173" y="3233652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Ellipse 38">
              <a:extLst>
                <a:ext uri="{FF2B5EF4-FFF2-40B4-BE49-F238E27FC236}">
                  <a16:creationId xmlns:a16="http://schemas.microsoft.com/office/drawing/2014/main" id="{CD4263E8-2CA2-324D-87E8-F1E00CA56D27}"/>
                </a:ext>
              </a:extLst>
            </p:cNvPr>
            <p:cNvSpPr/>
            <p:nvPr/>
          </p:nvSpPr>
          <p:spPr>
            <a:xfrm>
              <a:off x="5636687" y="4364832"/>
              <a:ext cx="371475" cy="371475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Ellipse 39">
              <a:extLst>
                <a:ext uri="{FF2B5EF4-FFF2-40B4-BE49-F238E27FC236}">
                  <a16:creationId xmlns:a16="http://schemas.microsoft.com/office/drawing/2014/main" id="{21CE1183-8DE1-1F4F-BF3E-0A5E20C15548}"/>
                </a:ext>
              </a:extLst>
            </p:cNvPr>
            <p:cNvSpPr/>
            <p:nvPr/>
          </p:nvSpPr>
          <p:spPr>
            <a:xfrm>
              <a:off x="6754410" y="4357607"/>
              <a:ext cx="371475" cy="37147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41" name="Ellipse 40">
              <a:extLst>
                <a:ext uri="{FF2B5EF4-FFF2-40B4-BE49-F238E27FC236}">
                  <a16:creationId xmlns:a16="http://schemas.microsoft.com/office/drawing/2014/main" id="{F0547D95-A40C-9F4B-B504-05E5894F3D10}"/>
                </a:ext>
              </a:extLst>
            </p:cNvPr>
            <p:cNvSpPr/>
            <p:nvPr/>
          </p:nvSpPr>
          <p:spPr>
            <a:xfrm>
              <a:off x="7908135" y="4356434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Ellipse 41">
              <a:extLst>
                <a:ext uri="{FF2B5EF4-FFF2-40B4-BE49-F238E27FC236}">
                  <a16:creationId xmlns:a16="http://schemas.microsoft.com/office/drawing/2014/main" id="{33889D9E-77EA-3F4C-962B-5D47438FB095}"/>
                </a:ext>
              </a:extLst>
            </p:cNvPr>
            <p:cNvSpPr/>
            <p:nvPr/>
          </p:nvSpPr>
          <p:spPr>
            <a:xfrm>
              <a:off x="6749643" y="5381547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5C17FAD2-8246-2641-97EE-52F81B97AC57}"/>
                </a:ext>
              </a:extLst>
            </p:cNvPr>
            <p:cNvCxnSpPr>
              <a:cxnSpLocks/>
              <a:stCxn id="40" idx="6"/>
              <a:endCxn id="41" idx="2"/>
            </p:cNvCxnSpPr>
            <p:nvPr/>
          </p:nvCxnSpPr>
          <p:spPr>
            <a:xfrm flipV="1">
              <a:off x="7125885" y="4542172"/>
              <a:ext cx="782250" cy="117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4CD53800-07FF-0B45-ACAD-98881A867BE3}"/>
                </a:ext>
              </a:extLst>
            </p:cNvPr>
            <p:cNvCxnSpPr>
              <a:cxnSpLocks/>
              <a:stCxn id="39" idx="6"/>
              <a:endCxn id="40" idx="2"/>
            </p:cNvCxnSpPr>
            <p:nvPr/>
          </p:nvCxnSpPr>
          <p:spPr>
            <a:xfrm flipV="1">
              <a:off x="6008162" y="4543345"/>
              <a:ext cx="746248" cy="722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DE0F4F4C-50B1-3448-A7F3-DDDE067F17C3}"/>
                </a:ext>
              </a:extLst>
            </p:cNvPr>
            <p:cNvCxnSpPr>
              <a:cxnSpLocks/>
              <a:stCxn id="40" idx="4"/>
              <a:endCxn id="42" idx="0"/>
            </p:cNvCxnSpPr>
            <p:nvPr/>
          </p:nvCxnSpPr>
          <p:spPr>
            <a:xfrm flipH="1">
              <a:off x="6935381" y="4729082"/>
              <a:ext cx="4767" cy="65246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A98281E2-1B84-1E4A-966A-0F1F84BAFC21}"/>
                </a:ext>
              </a:extLst>
            </p:cNvPr>
            <p:cNvCxnSpPr>
              <a:cxnSpLocks/>
              <a:stCxn id="38" idx="4"/>
              <a:endCxn id="40" idx="0"/>
            </p:cNvCxnSpPr>
            <p:nvPr/>
          </p:nvCxnSpPr>
          <p:spPr>
            <a:xfrm flipH="1">
              <a:off x="6940148" y="3605127"/>
              <a:ext cx="4763" cy="7524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F67AAB3-36CC-BC23-B9FA-C6B666A43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01951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AA688E4-5E68-2C47-A784-01944B129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weaknesses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05A0D1F-C069-EE4F-B766-4C7C9C1DEB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205870" cy="4679200"/>
          </a:xfrm>
        </p:spPr>
        <p:txBody>
          <a:bodyPr>
            <a:normAutofit fontScale="77500" lnSpcReduction="20000"/>
          </a:bodyPr>
          <a:lstStyle/>
          <a:p>
            <a:pPr marL="457200" lvl="1" indent="0">
              <a:buNone/>
            </a:pPr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Opaque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No </a:t>
            </a:r>
            <a:r>
              <a:rPr lang="en-US" dirty="0">
                <a:solidFill>
                  <a:srgbClr val="FF0000"/>
                </a:solidFill>
              </a:rPr>
              <a:t>additional persistent memory </a:t>
            </a:r>
            <a:r>
              <a:rPr lang="en-US" dirty="0"/>
              <a:t>(one color = oblivious)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No </a:t>
            </a:r>
            <a:r>
              <a:rPr lang="en-US" dirty="0">
                <a:solidFill>
                  <a:srgbClr val="FF0000"/>
                </a:solidFill>
              </a:rPr>
              <a:t>direct communication mean </a:t>
            </a:r>
            <a:r>
              <a:rPr lang="en-US" dirty="0"/>
              <a:t>(deaf mute)</a:t>
            </a:r>
          </a:p>
          <a:p>
            <a:endParaRPr lang="en-US" dirty="0"/>
          </a:p>
          <a:p>
            <a:r>
              <a:rPr lang="en-US" dirty="0"/>
              <a:t>No </a:t>
            </a:r>
            <a:r>
              <a:rPr lang="en-US" dirty="0">
                <a:solidFill>
                  <a:srgbClr val="FF0000"/>
                </a:solidFill>
              </a:rPr>
              <a:t>common chirality</a:t>
            </a:r>
          </a:p>
          <a:p>
            <a:endParaRPr lang="en-US" dirty="0"/>
          </a:p>
          <a:p>
            <a:r>
              <a:rPr lang="en-US" dirty="0"/>
              <a:t>No </a:t>
            </a:r>
            <a:r>
              <a:rPr lang="en-US" dirty="0">
                <a:solidFill>
                  <a:srgbClr val="FF0000"/>
                </a:solidFill>
              </a:rPr>
              <a:t>whiteboard</a:t>
            </a:r>
            <a:r>
              <a:rPr lang="en-US" dirty="0"/>
              <a:t> on nodes</a:t>
            </a:r>
          </a:p>
          <a:p>
            <a:endParaRPr lang="en-US" dirty="0"/>
          </a:p>
          <a:p>
            <a:r>
              <a:rPr lang="en-US" dirty="0"/>
              <a:t>No </a:t>
            </a:r>
            <a:r>
              <a:rPr lang="en-US" dirty="0">
                <a:solidFill>
                  <a:srgbClr val="FF0000"/>
                </a:solidFill>
              </a:rPr>
              <a:t>pebble </a:t>
            </a:r>
            <a:r>
              <a:rPr lang="en-US" dirty="0"/>
              <a:t>…</a:t>
            </a:r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30742D45-7523-C945-BA28-AFE102B650B9}"/>
              </a:ext>
            </a:extLst>
          </p:cNvPr>
          <p:cNvGrpSpPr>
            <a:grpSpLocks noChangeAspect="1"/>
          </p:cNvGrpSpPr>
          <p:nvPr/>
        </p:nvGrpSpPr>
        <p:grpSpPr>
          <a:xfrm>
            <a:off x="2497857" y="1431519"/>
            <a:ext cx="1604243" cy="1728000"/>
            <a:chOff x="7342930" y="3400249"/>
            <a:chExt cx="2346285" cy="2527295"/>
          </a:xfrm>
        </p:grpSpPr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C5FBA9B0-F3E9-634E-9416-501A91730DD7}"/>
                </a:ext>
              </a:extLst>
            </p:cNvPr>
            <p:cNvCxnSpPr>
              <a:cxnSpLocks/>
              <a:stCxn id="11" idx="4"/>
              <a:endCxn id="15" idx="0"/>
            </p:cNvCxnSpPr>
            <p:nvPr/>
          </p:nvCxnSpPr>
          <p:spPr>
            <a:xfrm flipH="1">
              <a:off x="7960504" y="4810974"/>
              <a:ext cx="2277" cy="39117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3599AFCE-3C96-5946-8075-999A8198CF5E}"/>
                </a:ext>
              </a:extLst>
            </p:cNvPr>
            <p:cNvCxnSpPr>
              <a:cxnSpLocks/>
              <a:stCxn id="9" idx="4"/>
              <a:endCxn id="13" idx="0"/>
            </p:cNvCxnSpPr>
            <p:nvPr/>
          </p:nvCxnSpPr>
          <p:spPr>
            <a:xfrm flipH="1">
              <a:off x="8993853" y="4185803"/>
              <a:ext cx="2278" cy="42830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5" name="Groupe 44">
              <a:extLst>
                <a:ext uri="{FF2B5EF4-FFF2-40B4-BE49-F238E27FC236}">
                  <a16:creationId xmlns:a16="http://schemas.microsoft.com/office/drawing/2014/main" id="{966BE138-D2B7-9C4C-9FD4-C1210F56D913}"/>
                </a:ext>
              </a:extLst>
            </p:cNvPr>
            <p:cNvGrpSpPr/>
            <p:nvPr/>
          </p:nvGrpSpPr>
          <p:grpSpPr>
            <a:xfrm>
              <a:off x="7342930" y="3400249"/>
              <a:ext cx="2346285" cy="2527295"/>
              <a:chOff x="7342930" y="3400249"/>
              <a:chExt cx="2346285" cy="2527295"/>
            </a:xfrm>
          </p:grpSpPr>
          <p:grpSp>
            <p:nvGrpSpPr>
              <p:cNvPr id="34" name="Groupe 33">
                <a:extLst>
                  <a:ext uri="{FF2B5EF4-FFF2-40B4-BE49-F238E27FC236}">
                    <a16:creationId xmlns:a16="http://schemas.microsoft.com/office/drawing/2014/main" id="{0B7894BA-5BE0-E84F-B95C-875C00F66DC2}"/>
                  </a:ext>
                </a:extLst>
              </p:cNvPr>
              <p:cNvGrpSpPr/>
              <p:nvPr/>
            </p:nvGrpSpPr>
            <p:grpSpPr>
              <a:xfrm>
                <a:off x="7342930" y="3400249"/>
                <a:ext cx="2291379" cy="2527295"/>
                <a:chOff x="7342930" y="3400249"/>
                <a:chExt cx="2291379" cy="2527295"/>
              </a:xfrm>
            </p:grpSpPr>
            <p:sp>
              <p:nvSpPr>
                <p:cNvPr id="7" name="Ellipse 6">
                  <a:extLst>
                    <a:ext uri="{FF2B5EF4-FFF2-40B4-BE49-F238E27FC236}">
                      <a16:creationId xmlns:a16="http://schemas.microsoft.com/office/drawing/2014/main" id="{549A83AE-3684-F641-AE67-9DFE1310C499}"/>
                    </a:ext>
                  </a:extLst>
                </p:cNvPr>
                <p:cNvSpPr/>
                <p:nvPr/>
              </p:nvSpPr>
              <p:spPr>
                <a:xfrm>
                  <a:off x="7876249" y="3996451"/>
                  <a:ext cx="177619" cy="193109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" name="Ellipse 7">
                  <a:extLst>
                    <a:ext uri="{FF2B5EF4-FFF2-40B4-BE49-F238E27FC236}">
                      <a16:creationId xmlns:a16="http://schemas.microsoft.com/office/drawing/2014/main" id="{2A1B85BE-10BD-3B4D-8DEB-E6B6E023ED71}"/>
                    </a:ext>
                  </a:extLst>
                </p:cNvPr>
                <p:cNvSpPr/>
                <p:nvPr/>
              </p:nvSpPr>
              <p:spPr>
                <a:xfrm>
                  <a:off x="8372889" y="3996451"/>
                  <a:ext cx="177619" cy="193109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highlight>
                      <a:srgbClr val="000000"/>
                    </a:highlight>
                  </a:endParaRPr>
                </a:p>
              </p:txBody>
            </p:sp>
            <p:sp>
              <p:nvSpPr>
                <p:cNvPr id="9" name="Ellipse 8">
                  <a:extLst>
                    <a:ext uri="{FF2B5EF4-FFF2-40B4-BE49-F238E27FC236}">
                      <a16:creationId xmlns:a16="http://schemas.microsoft.com/office/drawing/2014/main" id="{7520DCA2-D45C-CB46-B9C8-3C8AEEA1BFDA}"/>
                    </a:ext>
                  </a:extLst>
                </p:cNvPr>
                <p:cNvSpPr/>
                <p:nvPr/>
              </p:nvSpPr>
              <p:spPr>
                <a:xfrm>
                  <a:off x="8907321" y="3992694"/>
                  <a:ext cx="177619" cy="193109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" name="Ellipse 9">
                  <a:extLst>
                    <a:ext uri="{FF2B5EF4-FFF2-40B4-BE49-F238E27FC236}">
                      <a16:creationId xmlns:a16="http://schemas.microsoft.com/office/drawing/2014/main" id="{BFF51B8E-EA15-A447-93B1-8BE75A893B5E}"/>
                    </a:ext>
                  </a:extLst>
                </p:cNvPr>
                <p:cNvSpPr/>
                <p:nvPr/>
              </p:nvSpPr>
              <p:spPr>
                <a:xfrm>
                  <a:off x="7342930" y="4618280"/>
                  <a:ext cx="177619" cy="193109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" name="Ellipse 10">
                  <a:extLst>
                    <a:ext uri="{FF2B5EF4-FFF2-40B4-BE49-F238E27FC236}">
                      <a16:creationId xmlns:a16="http://schemas.microsoft.com/office/drawing/2014/main" id="{2AD64CA2-62DF-DB42-AB20-4A8717111FB4}"/>
                    </a:ext>
                  </a:extLst>
                </p:cNvPr>
                <p:cNvSpPr/>
                <p:nvPr/>
              </p:nvSpPr>
              <p:spPr>
                <a:xfrm>
                  <a:off x="7873971" y="4617865"/>
                  <a:ext cx="177619" cy="193109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Ellipse 11">
                  <a:extLst>
                    <a:ext uri="{FF2B5EF4-FFF2-40B4-BE49-F238E27FC236}">
                      <a16:creationId xmlns:a16="http://schemas.microsoft.com/office/drawing/2014/main" id="{F4EB3BEF-76B6-AC44-B292-D9BD86009B41}"/>
                    </a:ext>
                  </a:extLst>
                </p:cNvPr>
                <p:cNvSpPr/>
                <p:nvPr/>
              </p:nvSpPr>
              <p:spPr>
                <a:xfrm>
                  <a:off x="8370611" y="4617865"/>
                  <a:ext cx="177619" cy="193109"/>
                </a:xfrm>
                <a:prstGeom prst="ellipse">
                  <a:avLst/>
                </a:pr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rgbClr val="00B0F0"/>
                    </a:solidFill>
                  </a:endParaRPr>
                </a:p>
              </p:txBody>
            </p:sp>
            <p:sp>
              <p:nvSpPr>
                <p:cNvPr id="13" name="Ellipse 12">
                  <a:extLst>
                    <a:ext uri="{FF2B5EF4-FFF2-40B4-BE49-F238E27FC236}">
                      <a16:creationId xmlns:a16="http://schemas.microsoft.com/office/drawing/2014/main" id="{B33C2A4C-BEA2-1841-83CB-7C61FCBAF197}"/>
                    </a:ext>
                  </a:extLst>
                </p:cNvPr>
                <p:cNvSpPr/>
                <p:nvPr/>
              </p:nvSpPr>
              <p:spPr>
                <a:xfrm>
                  <a:off x="8905043" y="4614110"/>
                  <a:ext cx="177619" cy="193109"/>
                </a:xfrm>
                <a:prstGeom prst="ellipse">
                  <a:avLst/>
                </a:prstGeom>
                <a:solidFill>
                  <a:srgbClr val="00B05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Ellipse 13">
                  <a:extLst>
                    <a:ext uri="{FF2B5EF4-FFF2-40B4-BE49-F238E27FC236}">
                      <a16:creationId xmlns:a16="http://schemas.microsoft.com/office/drawing/2014/main" id="{7062E932-DD83-6347-B875-0A78C5E4B473}"/>
                    </a:ext>
                  </a:extLst>
                </p:cNvPr>
                <p:cNvSpPr/>
                <p:nvPr/>
              </p:nvSpPr>
              <p:spPr>
                <a:xfrm>
                  <a:off x="9456690" y="4613501"/>
                  <a:ext cx="177619" cy="193109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rgbClr val="92D050"/>
                    </a:solidFill>
                    <a:highlight>
                      <a:srgbClr val="00FF00"/>
                    </a:highlight>
                  </a:endParaRPr>
                </a:p>
              </p:txBody>
            </p:sp>
            <p:sp>
              <p:nvSpPr>
                <p:cNvPr id="15" name="Ellipse 14">
                  <a:extLst>
                    <a:ext uri="{FF2B5EF4-FFF2-40B4-BE49-F238E27FC236}">
                      <a16:creationId xmlns:a16="http://schemas.microsoft.com/office/drawing/2014/main" id="{D937BFF0-ADEB-7045-8697-4F2533D28E2B}"/>
                    </a:ext>
                  </a:extLst>
                </p:cNvPr>
                <p:cNvSpPr/>
                <p:nvPr/>
              </p:nvSpPr>
              <p:spPr>
                <a:xfrm>
                  <a:off x="7871694" y="5202146"/>
                  <a:ext cx="177619" cy="193109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Ellipse 15">
                  <a:extLst>
                    <a:ext uri="{FF2B5EF4-FFF2-40B4-BE49-F238E27FC236}">
                      <a16:creationId xmlns:a16="http://schemas.microsoft.com/office/drawing/2014/main" id="{A5F8DB36-E3DD-CF4A-AF7B-B1A0877C985C}"/>
                    </a:ext>
                  </a:extLst>
                </p:cNvPr>
                <p:cNvSpPr/>
                <p:nvPr/>
              </p:nvSpPr>
              <p:spPr>
                <a:xfrm>
                  <a:off x="8368333" y="5202146"/>
                  <a:ext cx="177619" cy="193109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Ellipse 16">
                  <a:extLst>
                    <a:ext uri="{FF2B5EF4-FFF2-40B4-BE49-F238E27FC236}">
                      <a16:creationId xmlns:a16="http://schemas.microsoft.com/office/drawing/2014/main" id="{6FBBC3D2-3E92-524B-850E-5C9DC8DA59CF}"/>
                    </a:ext>
                  </a:extLst>
                </p:cNvPr>
                <p:cNvSpPr/>
                <p:nvPr/>
              </p:nvSpPr>
              <p:spPr>
                <a:xfrm>
                  <a:off x="8902765" y="5198391"/>
                  <a:ext cx="177619" cy="193109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highlight>
                      <a:srgbClr val="000000"/>
                    </a:highlight>
                  </a:endParaRPr>
                </a:p>
              </p:txBody>
            </p:sp>
            <p:sp>
              <p:nvSpPr>
                <p:cNvPr id="18" name="Ellipse 17">
                  <a:extLst>
                    <a:ext uri="{FF2B5EF4-FFF2-40B4-BE49-F238E27FC236}">
                      <a16:creationId xmlns:a16="http://schemas.microsoft.com/office/drawing/2014/main" id="{8F98A3BE-A343-1840-AA2F-7BD0342C807D}"/>
                    </a:ext>
                  </a:extLst>
                </p:cNvPr>
                <p:cNvSpPr/>
                <p:nvPr/>
              </p:nvSpPr>
              <p:spPr>
                <a:xfrm>
                  <a:off x="8366053" y="5734435"/>
                  <a:ext cx="177619" cy="193109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9" name="Connecteur droit 18">
                  <a:extLst>
                    <a:ext uri="{FF2B5EF4-FFF2-40B4-BE49-F238E27FC236}">
                      <a16:creationId xmlns:a16="http://schemas.microsoft.com/office/drawing/2014/main" id="{F532EFCB-67EA-EB48-93E7-DB1D4FF8EA9C}"/>
                    </a:ext>
                  </a:extLst>
                </p:cNvPr>
                <p:cNvCxnSpPr>
                  <a:cxnSpLocks/>
                  <a:stCxn id="7" idx="6"/>
                  <a:endCxn id="8" idx="2"/>
                </p:cNvCxnSpPr>
                <p:nvPr/>
              </p:nvCxnSpPr>
              <p:spPr>
                <a:xfrm>
                  <a:off x="8053868" y="4093005"/>
                  <a:ext cx="319021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Connecteur droit 19">
                  <a:extLst>
                    <a:ext uri="{FF2B5EF4-FFF2-40B4-BE49-F238E27FC236}">
                      <a16:creationId xmlns:a16="http://schemas.microsoft.com/office/drawing/2014/main" id="{D8D21F99-27DD-8E47-A248-E067139FB376}"/>
                    </a:ext>
                  </a:extLst>
                </p:cNvPr>
                <p:cNvCxnSpPr>
                  <a:cxnSpLocks/>
                  <a:stCxn id="8" idx="6"/>
                  <a:endCxn id="9" idx="2"/>
                </p:cNvCxnSpPr>
                <p:nvPr/>
              </p:nvCxnSpPr>
              <p:spPr>
                <a:xfrm flipV="1">
                  <a:off x="8550507" y="4089250"/>
                  <a:ext cx="356814" cy="3755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Connecteur droit 20">
                  <a:extLst>
                    <a:ext uri="{FF2B5EF4-FFF2-40B4-BE49-F238E27FC236}">
                      <a16:creationId xmlns:a16="http://schemas.microsoft.com/office/drawing/2014/main" id="{E5171E7A-140C-F247-825E-6388050BCF8F}"/>
                    </a:ext>
                  </a:extLst>
                </p:cNvPr>
                <p:cNvCxnSpPr>
                  <a:cxnSpLocks/>
                  <a:stCxn id="13" idx="6"/>
                  <a:endCxn id="14" idx="2"/>
                </p:cNvCxnSpPr>
                <p:nvPr/>
              </p:nvCxnSpPr>
              <p:spPr>
                <a:xfrm flipV="1">
                  <a:off x="9082661" y="4710055"/>
                  <a:ext cx="374028" cy="609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tailEnd type="non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Connecteur droit 21">
                  <a:extLst>
                    <a:ext uri="{FF2B5EF4-FFF2-40B4-BE49-F238E27FC236}">
                      <a16:creationId xmlns:a16="http://schemas.microsoft.com/office/drawing/2014/main" id="{BF602367-983E-324C-8C38-E628D08BA21A}"/>
                    </a:ext>
                  </a:extLst>
                </p:cNvPr>
                <p:cNvCxnSpPr>
                  <a:cxnSpLocks/>
                  <a:stCxn id="15" idx="6"/>
                  <a:endCxn id="16" idx="2"/>
                </p:cNvCxnSpPr>
                <p:nvPr/>
              </p:nvCxnSpPr>
              <p:spPr>
                <a:xfrm>
                  <a:off x="8049312" y="5298702"/>
                  <a:ext cx="319021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Connecteur droit 22">
                  <a:extLst>
                    <a:ext uri="{FF2B5EF4-FFF2-40B4-BE49-F238E27FC236}">
                      <a16:creationId xmlns:a16="http://schemas.microsoft.com/office/drawing/2014/main" id="{8A326EEF-328C-A747-996E-12FFA157E0C1}"/>
                    </a:ext>
                  </a:extLst>
                </p:cNvPr>
                <p:cNvCxnSpPr>
                  <a:cxnSpLocks/>
                  <a:stCxn id="16" idx="6"/>
                  <a:endCxn id="17" idx="2"/>
                </p:cNvCxnSpPr>
                <p:nvPr/>
              </p:nvCxnSpPr>
              <p:spPr>
                <a:xfrm flipV="1">
                  <a:off x="8545952" y="5294945"/>
                  <a:ext cx="356814" cy="3755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Connecteur droit 23">
                  <a:extLst>
                    <a:ext uri="{FF2B5EF4-FFF2-40B4-BE49-F238E27FC236}">
                      <a16:creationId xmlns:a16="http://schemas.microsoft.com/office/drawing/2014/main" id="{C3B5AAC8-A431-A443-8AA7-0AA0B9D36786}"/>
                    </a:ext>
                  </a:extLst>
                </p:cNvPr>
                <p:cNvCxnSpPr>
                  <a:cxnSpLocks/>
                  <a:stCxn id="12" idx="6"/>
                  <a:endCxn id="13" idx="2"/>
                </p:cNvCxnSpPr>
                <p:nvPr/>
              </p:nvCxnSpPr>
              <p:spPr>
                <a:xfrm flipV="1">
                  <a:off x="8548229" y="4710664"/>
                  <a:ext cx="356814" cy="3755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tailEnd type="non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Connecteur droit 24">
                  <a:extLst>
                    <a:ext uri="{FF2B5EF4-FFF2-40B4-BE49-F238E27FC236}">
                      <a16:creationId xmlns:a16="http://schemas.microsoft.com/office/drawing/2014/main" id="{CB1CCF7B-7707-9349-AA9F-7529D446AD7D}"/>
                    </a:ext>
                  </a:extLst>
                </p:cNvPr>
                <p:cNvCxnSpPr>
                  <a:cxnSpLocks/>
                  <a:stCxn id="11" idx="6"/>
                  <a:endCxn id="12" idx="2"/>
                </p:cNvCxnSpPr>
                <p:nvPr/>
              </p:nvCxnSpPr>
              <p:spPr>
                <a:xfrm>
                  <a:off x="8051590" y="4714421"/>
                  <a:ext cx="319021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Connecteur droit 25">
                  <a:extLst>
                    <a:ext uri="{FF2B5EF4-FFF2-40B4-BE49-F238E27FC236}">
                      <a16:creationId xmlns:a16="http://schemas.microsoft.com/office/drawing/2014/main" id="{F483F695-1B10-3C44-8E8D-24066A455843}"/>
                    </a:ext>
                  </a:extLst>
                </p:cNvPr>
                <p:cNvCxnSpPr>
                  <a:cxnSpLocks/>
                  <a:stCxn id="10" idx="6"/>
                  <a:endCxn id="11" idx="2"/>
                </p:cNvCxnSpPr>
                <p:nvPr/>
              </p:nvCxnSpPr>
              <p:spPr>
                <a:xfrm flipV="1">
                  <a:off x="7520548" y="4714421"/>
                  <a:ext cx="353423" cy="415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Connecteur droit 26">
                  <a:extLst>
                    <a:ext uri="{FF2B5EF4-FFF2-40B4-BE49-F238E27FC236}">
                      <a16:creationId xmlns:a16="http://schemas.microsoft.com/office/drawing/2014/main" id="{9C927FD0-DD61-8847-BD71-1879DD7265C0}"/>
                    </a:ext>
                  </a:extLst>
                </p:cNvPr>
                <p:cNvCxnSpPr>
                  <a:cxnSpLocks/>
                  <a:stCxn id="7" idx="4"/>
                  <a:endCxn id="11" idx="0"/>
                </p:cNvCxnSpPr>
                <p:nvPr/>
              </p:nvCxnSpPr>
              <p:spPr>
                <a:xfrm flipH="1">
                  <a:off x="7962780" y="4189560"/>
                  <a:ext cx="2278" cy="428307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Connecteur droit 27">
                  <a:extLst>
                    <a:ext uri="{FF2B5EF4-FFF2-40B4-BE49-F238E27FC236}">
                      <a16:creationId xmlns:a16="http://schemas.microsoft.com/office/drawing/2014/main" id="{17FA220C-31A5-AE40-8FEF-371C404D81E1}"/>
                    </a:ext>
                  </a:extLst>
                </p:cNvPr>
                <p:cNvCxnSpPr>
                  <a:cxnSpLocks/>
                  <a:stCxn id="8" idx="4"/>
                  <a:endCxn id="12" idx="0"/>
                </p:cNvCxnSpPr>
                <p:nvPr/>
              </p:nvCxnSpPr>
              <p:spPr>
                <a:xfrm flipH="1">
                  <a:off x="8459420" y="4189560"/>
                  <a:ext cx="2278" cy="428307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Connecteur droit 28">
                  <a:extLst>
                    <a:ext uri="{FF2B5EF4-FFF2-40B4-BE49-F238E27FC236}">
                      <a16:creationId xmlns:a16="http://schemas.microsoft.com/office/drawing/2014/main" id="{31042EDE-DE50-FD4D-8305-2B4BDA236F91}"/>
                    </a:ext>
                  </a:extLst>
                </p:cNvPr>
                <p:cNvCxnSpPr>
                  <a:cxnSpLocks/>
                  <a:stCxn id="12" idx="4"/>
                  <a:endCxn id="16" idx="0"/>
                </p:cNvCxnSpPr>
                <p:nvPr/>
              </p:nvCxnSpPr>
              <p:spPr>
                <a:xfrm flipH="1">
                  <a:off x="8457142" y="4810975"/>
                  <a:ext cx="2277" cy="39117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Connecteur droit 29">
                  <a:extLst>
                    <a:ext uri="{FF2B5EF4-FFF2-40B4-BE49-F238E27FC236}">
                      <a16:creationId xmlns:a16="http://schemas.microsoft.com/office/drawing/2014/main" id="{3EFAF802-900B-884F-BE20-DEEE8F5B6B37}"/>
                    </a:ext>
                  </a:extLst>
                </p:cNvPr>
                <p:cNvCxnSpPr>
                  <a:cxnSpLocks/>
                  <a:stCxn id="16" idx="4"/>
                  <a:endCxn id="18" idx="0"/>
                </p:cNvCxnSpPr>
                <p:nvPr/>
              </p:nvCxnSpPr>
              <p:spPr>
                <a:xfrm flipH="1">
                  <a:off x="8454863" y="5395256"/>
                  <a:ext cx="2279" cy="33918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Connecteur droit 30">
                  <a:extLst>
                    <a:ext uri="{FF2B5EF4-FFF2-40B4-BE49-F238E27FC236}">
                      <a16:creationId xmlns:a16="http://schemas.microsoft.com/office/drawing/2014/main" id="{EB0D851F-125B-F04B-A05C-820978CACF63}"/>
                    </a:ext>
                  </a:extLst>
                </p:cNvPr>
                <p:cNvCxnSpPr>
                  <a:cxnSpLocks/>
                  <a:stCxn id="13" idx="4"/>
                  <a:endCxn id="17" idx="0"/>
                </p:cNvCxnSpPr>
                <p:nvPr/>
              </p:nvCxnSpPr>
              <p:spPr>
                <a:xfrm flipH="1">
                  <a:off x="8991575" y="4807219"/>
                  <a:ext cx="2277" cy="39117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Ellipse 31">
                  <a:extLst>
                    <a:ext uri="{FF2B5EF4-FFF2-40B4-BE49-F238E27FC236}">
                      <a16:creationId xmlns:a16="http://schemas.microsoft.com/office/drawing/2014/main" id="{978FD344-A7F3-1E47-95EE-E1A0DFE3DA23}"/>
                    </a:ext>
                  </a:extLst>
                </p:cNvPr>
                <p:cNvSpPr/>
                <p:nvPr/>
              </p:nvSpPr>
              <p:spPr>
                <a:xfrm>
                  <a:off x="8366053" y="3400249"/>
                  <a:ext cx="177619" cy="193109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highlight>
                      <a:srgbClr val="000000"/>
                    </a:highlight>
                  </a:endParaRPr>
                </a:p>
              </p:txBody>
            </p:sp>
            <p:cxnSp>
              <p:nvCxnSpPr>
                <p:cNvPr id="33" name="Connecteur droit 32">
                  <a:extLst>
                    <a:ext uri="{FF2B5EF4-FFF2-40B4-BE49-F238E27FC236}">
                      <a16:creationId xmlns:a16="http://schemas.microsoft.com/office/drawing/2014/main" id="{A70EA27D-FE7D-AE4A-803D-FCBB617A1FE6}"/>
                    </a:ext>
                  </a:extLst>
                </p:cNvPr>
                <p:cNvCxnSpPr>
                  <a:cxnSpLocks/>
                  <a:stCxn id="32" idx="4"/>
                  <a:endCxn id="8" idx="0"/>
                </p:cNvCxnSpPr>
                <p:nvPr/>
              </p:nvCxnSpPr>
              <p:spPr>
                <a:xfrm>
                  <a:off x="8454863" y="3593358"/>
                  <a:ext cx="6835" cy="403093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1" name="Croix 40">
                <a:extLst>
                  <a:ext uri="{FF2B5EF4-FFF2-40B4-BE49-F238E27FC236}">
                    <a16:creationId xmlns:a16="http://schemas.microsoft.com/office/drawing/2014/main" id="{BB623132-3029-5F45-9255-8D2D3E89E072}"/>
                  </a:ext>
                </a:extLst>
              </p:cNvPr>
              <p:cNvSpPr>
                <a:spLocks/>
              </p:cNvSpPr>
              <p:nvPr/>
            </p:nvSpPr>
            <p:spPr>
              <a:xfrm rot="2700000">
                <a:off x="9409438" y="4567059"/>
                <a:ext cx="273564" cy="285990"/>
              </a:xfrm>
              <a:prstGeom prst="plus">
                <a:avLst/>
              </a:prstGeom>
              <a:solidFill>
                <a:srgbClr val="FF0000"/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7EA38BD-876A-6F42-F4A3-A6C7EE27E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3185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F02C46-FA26-4C47-9B43-69F7FB85F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Execution Model </a:t>
            </a:r>
            <a:r>
              <a:rPr lang="en-US" sz="2400" dirty="0">
                <a:solidFill>
                  <a:srgbClr val="00B050"/>
                </a:solidFill>
              </a:rPr>
              <a:t>[Suzuki &amp; Yamashita, </a:t>
            </a:r>
            <a:r>
              <a:rPr lang="en-US" sz="2400" i="1" dirty="0">
                <a:solidFill>
                  <a:srgbClr val="00B050"/>
                </a:solidFill>
              </a:rPr>
              <a:t>SIAM </a:t>
            </a:r>
            <a:r>
              <a:rPr lang="en-US" sz="2400" i="1" dirty="0" err="1">
                <a:solidFill>
                  <a:srgbClr val="00B050"/>
                </a:solidFill>
              </a:rPr>
              <a:t>Jrnl</a:t>
            </a:r>
            <a:r>
              <a:rPr lang="en-US" sz="2400" i="1" dirty="0">
                <a:solidFill>
                  <a:srgbClr val="00B050"/>
                </a:solidFill>
              </a:rPr>
              <a:t> of Comp</a:t>
            </a:r>
            <a:r>
              <a:rPr lang="en-US" sz="2400" dirty="0">
                <a:solidFill>
                  <a:srgbClr val="00B050"/>
                </a:solidFill>
              </a:rPr>
              <a:t>., 1999]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8EB899F-56A0-F340-9706-365AA37C68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546902"/>
          </a:xfrm>
        </p:spPr>
        <p:txBody>
          <a:bodyPr/>
          <a:lstStyle/>
          <a:p>
            <a:r>
              <a:rPr lang="en-US" dirty="0"/>
              <a:t>Look-Compute-Move Cycles</a:t>
            </a:r>
          </a:p>
        </p:txBody>
      </p:sp>
      <p:grpSp>
        <p:nvGrpSpPr>
          <p:cNvPr id="221" name="Groupe 220">
            <a:extLst>
              <a:ext uri="{FF2B5EF4-FFF2-40B4-BE49-F238E27FC236}">
                <a16:creationId xmlns:a16="http://schemas.microsoft.com/office/drawing/2014/main" id="{1A2B72BC-5226-0A4A-99AD-0B5219AE3216}"/>
              </a:ext>
            </a:extLst>
          </p:cNvPr>
          <p:cNvGrpSpPr/>
          <p:nvPr/>
        </p:nvGrpSpPr>
        <p:grpSpPr>
          <a:xfrm>
            <a:off x="3581400" y="2372527"/>
            <a:ext cx="4674876" cy="3983823"/>
            <a:chOff x="1633682" y="2695098"/>
            <a:chExt cx="4237727" cy="3890022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C7A269AD-2774-7340-87D0-950708790F86}"/>
                </a:ext>
              </a:extLst>
            </p:cNvPr>
            <p:cNvSpPr/>
            <p:nvPr/>
          </p:nvSpPr>
          <p:spPr>
            <a:xfrm>
              <a:off x="1963545" y="428057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ABC574EB-BDE1-E446-8DB3-F321562E7699}"/>
                </a:ext>
              </a:extLst>
            </p:cNvPr>
            <p:cNvSpPr/>
            <p:nvPr/>
          </p:nvSpPr>
          <p:spPr>
            <a:xfrm>
              <a:off x="2443729" y="4281190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F26D5742-71A5-5949-8B21-D68994B20E76}"/>
                </a:ext>
              </a:extLst>
            </p:cNvPr>
            <p:cNvSpPr/>
            <p:nvPr/>
          </p:nvSpPr>
          <p:spPr>
            <a:xfrm>
              <a:off x="2925112" y="4280785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77FD872E-DF62-0741-ABC6-37FCBF49B1E4}"/>
                </a:ext>
              </a:extLst>
            </p:cNvPr>
            <p:cNvSpPr/>
            <p:nvPr/>
          </p:nvSpPr>
          <p:spPr>
            <a:xfrm>
              <a:off x="3375311" y="4280785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06972517-10E2-F04D-AD4B-7CD742F3F7C0}"/>
                </a:ext>
              </a:extLst>
            </p:cNvPr>
            <p:cNvSpPr/>
            <p:nvPr/>
          </p:nvSpPr>
          <p:spPr>
            <a:xfrm>
              <a:off x="3859769" y="4277117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ACB7A78C-A661-1D43-A232-E7FBDCFC4E57}"/>
                </a:ext>
              </a:extLst>
            </p:cNvPr>
            <p:cNvSpPr/>
            <p:nvPr/>
          </p:nvSpPr>
          <p:spPr>
            <a:xfrm>
              <a:off x="4359831" y="427652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9FB00377-0DD9-1141-A39B-0A72A66D4108}"/>
                </a:ext>
              </a:extLst>
            </p:cNvPr>
            <p:cNvSpPr/>
            <p:nvPr/>
          </p:nvSpPr>
          <p:spPr>
            <a:xfrm>
              <a:off x="4869596" y="4273313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767FB939-DAD3-604C-B682-976B0CBE4414}"/>
                </a:ext>
              </a:extLst>
            </p:cNvPr>
            <p:cNvSpPr/>
            <p:nvPr/>
          </p:nvSpPr>
          <p:spPr>
            <a:xfrm>
              <a:off x="1961480" y="488736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FE8A2A51-DB19-F542-B6EE-F6A929E9B2A8}"/>
                </a:ext>
              </a:extLst>
            </p:cNvPr>
            <p:cNvSpPr/>
            <p:nvPr/>
          </p:nvSpPr>
          <p:spPr>
            <a:xfrm>
              <a:off x="2441664" y="4887973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2ECD8BA9-18B2-A24E-A6EF-FD5CB292DAAB}"/>
                </a:ext>
              </a:extLst>
            </p:cNvPr>
            <p:cNvSpPr/>
            <p:nvPr/>
          </p:nvSpPr>
          <p:spPr>
            <a:xfrm>
              <a:off x="2923047" y="488756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5F667ED7-E259-B549-88EF-D222900EFD70}"/>
                </a:ext>
              </a:extLst>
            </p:cNvPr>
            <p:cNvSpPr/>
            <p:nvPr/>
          </p:nvSpPr>
          <p:spPr>
            <a:xfrm>
              <a:off x="3373246" y="4887568"/>
              <a:ext cx="161010" cy="188562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6BE611B6-7A71-604E-9557-B27D6BBB94F9}"/>
                </a:ext>
              </a:extLst>
            </p:cNvPr>
            <p:cNvSpPr/>
            <p:nvPr/>
          </p:nvSpPr>
          <p:spPr>
            <a:xfrm>
              <a:off x="3857704" y="4883901"/>
              <a:ext cx="161010" cy="188562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7C9992AE-1D8E-3741-B5A1-71DD6DBC228D}"/>
                </a:ext>
              </a:extLst>
            </p:cNvPr>
            <p:cNvSpPr/>
            <p:nvPr/>
          </p:nvSpPr>
          <p:spPr>
            <a:xfrm>
              <a:off x="4357766" y="488330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1EA0F315-B605-A54B-938A-9466CE38C535}"/>
                </a:ext>
              </a:extLst>
            </p:cNvPr>
            <p:cNvSpPr/>
            <p:nvPr/>
          </p:nvSpPr>
          <p:spPr>
            <a:xfrm>
              <a:off x="4867531" y="488009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018D3E38-671B-DC4C-94BD-966E661086B0}"/>
                </a:ext>
              </a:extLst>
            </p:cNvPr>
            <p:cNvSpPr/>
            <p:nvPr/>
          </p:nvSpPr>
          <p:spPr>
            <a:xfrm>
              <a:off x="1959416" y="545788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FB803E4A-0048-ED4B-BE0E-B710D27A83D6}"/>
                </a:ext>
              </a:extLst>
            </p:cNvPr>
            <p:cNvSpPr/>
            <p:nvPr/>
          </p:nvSpPr>
          <p:spPr>
            <a:xfrm>
              <a:off x="2439600" y="5458497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815FA43C-9676-EF45-8749-7D2936317F92}"/>
                </a:ext>
              </a:extLst>
            </p:cNvPr>
            <p:cNvSpPr/>
            <p:nvPr/>
          </p:nvSpPr>
          <p:spPr>
            <a:xfrm>
              <a:off x="2920983" y="545809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274C3EBC-0000-6D43-802A-6E0CF205885A}"/>
                </a:ext>
              </a:extLst>
            </p:cNvPr>
            <p:cNvSpPr/>
            <p:nvPr/>
          </p:nvSpPr>
          <p:spPr>
            <a:xfrm>
              <a:off x="3371181" y="545809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FEEF0C19-E81D-074E-94F5-AF83AF73F3BB}"/>
                </a:ext>
              </a:extLst>
            </p:cNvPr>
            <p:cNvSpPr/>
            <p:nvPr/>
          </p:nvSpPr>
          <p:spPr>
            <a:xfrm>
              <a:off x="3855639" y="5454425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64FA0704-FF21-104B-BF49-6200FB7FA148}"/>
                </a:ext>
              </a:extLst>
            </p:cNvPr>
            <p:cNvSpPr/>
            <p:nvPr/>
          </p:nvSpPr>
          <p:spPr>
            <a:xfrm>
              <a:off x="4355702" y="5453830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11A192B-6F87-174C-92F5-791307F353F7}"/>
                </a:ext>
              </a:extLst>
            </p:cNvPr>
            <p:cNvSpPr/>
            <p:nvPr/>
          </p:nvSpPr>
          <p:spPr>
            <a:xfrm>
              <a:off x="4865467" y="5450621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76A3604B-7541-A04E-B958-B15E9BCBCAB3}"/>
                </a:ext>
              </a:extLst>
            </p:cNvPr>
            <p:cNvSpPr/>
            <p:nvPr/>
          </p:nvSpPr>
          <p:spPr>
            <a:xfrm>
              <a:off x="1957350" y="597764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C8465DDC-6BA3-0840-9D93-B31F5750DBEE}"/>
                </a:ext>
              </a:extLst>
            </p:cNvPr>
            <p:cNvSpPr/>
            <p:nvPr/>
          </p:nvSpPr>
          <p:spPr>
            <a:xfrm>
              <a:off x="2437533" y="5978254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B306BED8-A73E-6741-9F06-0F6C48D974EB}"/>
                </a:ext>
              </a:extLst>
            </p:cNvPr>
            <p:cNvSpPr/>
            <p:nvPr/>
          </p:nvSpPr>
          <p:spPr>
            <a:xfrm>
              <a:off x="2918917" y="597784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36E35F84-0D47-2B44-89EE-D2B88C7E61F9}"/>
                </a:ext>
              </a:extLst>
            </p:cNvPr>
            <p:cNvSpPr/>
            <p:nvPr/>
          </p:nvSpPr>
          <p:spPr>
            <a:xfrm>
              <a:off x="3369115" y="597784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98B07BC7-BB18-504A-ABFD-CCC0F6EA574C}"/>
                </a:ext>
              </a:extLst>
            </p:cNvPr>
            <p:cNvSpPr/>
            <p:nvPr/>
          </p:nvSpPr>
          <p:spPr>
            <a:xfrm>
              <a:off x="3853573" y="5974181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E4FCBB96-DA6E-B345-A0E9-B089E73446DD}"/>
                </a:ext>
              </a:extLst>
            </p:cNvPr>
            <p:cNvSpPr/>
            <p:nvPr/>
          </p:nvSpPr>
          <p:spPr>
            <a:xfrm>
              <a:off x="4353636" y="597358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C65C193D-0C97-BE4D-BC96-120BF71E577D}"/>
                </a:ext>
              </a:extLst>
            </p:cNvPr>
            <p:cNvSpPr/>
            <p:nvPr/>
          </p:nvSpPr>
          <p:spPr>
            <a:xfrm>
              <a:off x="4863401" y="5970377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684A54F3-9DBE-7645-A46E-6205BDB18221}"/>
                </a:ext>
              </a:extLst>
            </p:cNvPr>
            <p:cNvCxnSpPr>
              <a:stCxn id="7" idx="6"/>
              <a:endCxn id="8" idx="2"/>
            </p:cNvCxnSpPr>
            <p:nvPr/>
          </p:nvCxnSpPr>
          <p:spPr>
            <a:xfrm>
              <a:off x="2124555" y="4374859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A9E457A5-F156-1846-A117-52FAE82C9C75}"/>
                </a:ext>
              </a:extLst>
            </p:cNvPr>
            <p:cNvCxnSpPr>
              <a:cxnSpLocks/>
              <a:stCxn id="14" idx="6"/>
              <a:endCxn id="15" idx="2"/>
            </p:cNvCxnSpPr>
            <p:nvPr/>
          </p:nvCxnSpPr>
          <p:spPr>
            <a:xfrm>
              <a:off x="2122490" y="4981643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79D9A48D-AAFF-4C45-8BBD-5AA8BF5CA61D}"/>
                </a:ext>
              </a:extLst>
            </p:cNvPr>
            <p:cNvCxnSpPr>
              <a:cxnSpLocks/>
              <a:stCxn id="21" idx="6"/>
              <a:endCxn id="22" idx="2"/>
            </p:cNvCxnSpPr>
            <p:nvPr/>
          </p:nvCxnSpPr>
          <p:spPr>
            <a:xfrm>
              <a:off x="2120426" y="5552167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910C1B2D-84C3-4E45-8019-3BD7B3F2F52F}"/>
                </a:ext>
              </a:extLst>
            </p:cNvPr>
            <p:cNvCxnSpPr>
              <a:cxnSpLocks/>
              <a:stCxn id="28" idx="6"/>
              <a:endCxn id="29" idx="2"/>
            </p:cNvCxnSpPr>
            <p:nvPr/>
          </p:nvCxnSpPr>
          <p:spPr>
            <a:xfrm>
              <a:off x="2118359" y="6071923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2F65013D-D344-BE45-9F1B-EE4BF0317108}"/>
                </a:ext>
              </a:extLst>
            </p:cNvPr>
            <p:cNvCxnSpPr>
              <a:cxnSpLocks/>
              <a:stCxn id="8" idx="6"/>
              <a:endCxn id="9" idx="2"/>
            </p:cNvCxnSpPr>
            <p:nvPr/>
          </p:nvCxnSpPr>
          <p:spPr>
            <a:xfrm flipV="1">
              <a:off x="2604738" y="4375066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A2821CC3-CD21-A04D-96E5-E8EFB5BA339E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>
              <a:off x="3086122" y="4375066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8E25A6D0-237C-9949-9B25-EB2ACD00C3C4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 flipV="1">
              <a:off x="3536320" y="4371399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B8DDE7B6-D565-A045-A6AC-D9F882746F51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4020778" y="4370803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EBEE81B1-6EEB-FC42-8117-7AB8E8ED1E5A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4520841" y="4367594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719F2B9E-AFE5-8E47-A402-5B6245B050CB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4518776" y="4974378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D68EE24F-B941-364E-A271-5FFF8D851501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4516711" y="5544902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338ADA24-59DA-7F42-AEB4-B576151A153F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4514645" y="6064658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BD0BC32B-3332-C346-8C3A-B5D38FF01E48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4018713" y="4977587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87D544E6-981E-CE4B-8FB1-D34A498B7289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4016649" y="5548111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ED4C5CEF-E89A-F349-8ED8-77A2ED4B95FF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4014583" y="6067867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C42E49BF-3146-4A4C-95CF-557B37836E31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 flipV="1">
              <a:off x="3530125" y="6068462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F5A92B59-865D-544E-841E-194E47D42E45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>
              <a:off x="3079926" y="6072130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3FF05786-58D1-ED49-82F5-605DEE9276BE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 flipV="1">
              <a:off x="2598543" y="6072130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2197890E-3EC7-3B44-B114-E3F3FB0E1972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 flipV="1">
              <a:off x="2600609" y="5552374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52D972F4-7918-9E40-A971-998E40AC14C9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>
              <a:off x="3081992" y="5552374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362F2A1F-62DA-3540-BE14-C9D58B993D71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 flipV="1">
              <a:off x="3532191" y="5548706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363CB9E1-5145-1641-BEA3-7E548496007D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 flipV="1">
              <a:off x="3534255" y="4978182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E46B67D-80B1-8D4B-85E7-DCB70C3415C1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>
              <a:off x="3084057" y="4981850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D1F7FF37-D8A3-8641-8ECB-803B9FB00E2D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 flipV="1">
              <a:off x="2602673" y="4981850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8A510418-D623-0843-A69F-444C084D3C3F}"/>
                </a:ext>
              </a:extLst>
            </p:cNvPr>
            <p:cNvCxnSpPr>
              <a:cxnSpLocks/>
              <a:stCxn id="7" idx="4"/>
              <a:endCxn id="14" idx="0"/>
            </p:cNvCxnSpPr>
            <p:nvPr/>
          </p:nvCxnSpPr>
          <p:spPr>
            <a:xfrm flipH="1">
              <a:off x="2041985" y="4469140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9E501882-59F2-2B40-8F0A-EC5168177605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2039921" y="5075924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B38B7F87-16CE-F644-BDAC-4C8C6EC81366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2037855" y="5646448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D3F93F0D-2BE8-E74A-A040-2F19C47AB03E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2522169" y="4469752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7B9481D3-0124-3F48-BE44-D2B1C971680B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2520105" y="5076536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B458BC3F-113F-8D43-9D8D-4778DAFED34D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2518038" y="5647060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BB9456AC-1366-7444-97AA-0D648A214D92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2999422" y="5646655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36AAC9D1-AC11-EF4E-91A0-5ACA72C57850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3001488" y="5076131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864FBEDB-2C4D-114A-B206-264EC5C53DCD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3003552" y="4469347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E5469AF0-CACE-BD40-A36B-CEB2FB3B5BCC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3453751" y="4469347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3A82FB94-F559-9F41-A13A-90AAAE8418F6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3451686" y="5076131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C85FFBFB-678C-6E4E-89EF-8C97845BBEDB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3449620" y="5646655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BA217C24-23D3-1246-B1BB-03D296F87FC9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3934078" y="5642987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7EDF914D-27D3-934E-BEAB-61AE237F0299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3936144" y="5072463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27CADE06-66FB-FF48-9E0F-EC5AC58A9D54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3938209" y="4465679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B20EC995-4360-934A-A167-3121359C78B9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4438271" y="4465084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1720C5C9-81B3-6742-A4C0-778ABB293A67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4436207" y="5071868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C04A936E-12A5-3046-AFA7-21FEF00341A6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4434141" y="5642392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6242BE5A-09BF-F542-A40C-BC9C37E86F56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4943905" y="5639183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71C58A1A-807D-C54C-8B2B-D253A92E8736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4945972" y="5068659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4CE053E8-A0BC-194F-B65A-EA168D84184B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4948036" y="4461875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4ECDD7E0-8A4C-DD48-B82F-B6936C4B9A6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45971" y="6151210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6D89ADA9-3904-E347-A61E-2B6191363D2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30013" y="6156196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7DBCDA86-CF07-F945-A5D3-D6055034307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32537" y="6162148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9A889298-2EE5-D840-8BC8-AEB896B9C5F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47555" y="6166312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7E7D9457-187B-5347-B084-90E40692CCF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93313" y="6156196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81073D81-3FCB-6447-9574-030988EE58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20587" y="6166898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1C0BD7E4-2E31-0C40-B920-61859D49CE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35516" y="6156196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26ABE046-7AF1-4F4B-883A-308BCC87DF7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46328" y="2695098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CED843CD-7BAF-7544-A3C0-9380E82F7CB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30370" y="2700084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770E1E46-FAF2-A54D-A1D9-90D5A297269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32894" y="2706036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08E0C2C5-BFB5-F74C-92BB-A09A93D4336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47912" y="2710200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743DEA0D-F4D0-694D-9828-1D98DC94EA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93670" y="2700084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12A0AC7-9C66-B24E-B437-B9423A91F69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20944" y="2710787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44A5D602-46C0-A040-BD9A-A34A76D9312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35873" y="2700084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4EDD7C5A-4F2B-7C43-BC56-8F41C6FCE693}"/>
                </a:ext>
              </a:extLst>
            </p:cNvPr>
            <p:cNvCxnSpPr/>
            <p:nvPr/>
          </p:nvCxnSpPr>
          <p:spPr>
            <a:xfrm>
              <a:off x="1639878" y="4374247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35B0C051-E398-2447-9B3B-7E1FAD3EC01D}"/>
                </a:ext>
              </a:extLst>
            </p:cNvPr>
            <p:cNvCxnSpPr/>
            <p:nvPr/>
          </p:nvCxnSpPr>
          <p:spPr>
            <a:xfrm>
              <a:off x="1638032" y="4973274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0980E2AC-51D5-6E49-B185-766553C7B4BD}"/>
                </a:ext>
              </a:extLst>
            </p:cNvPr>
            <p:cNvCxnSpPr/>
            <p:nvPr/>
          </p:nvCxnSpPr>
          <p:spPr>
            <a:xfrm>
              <a:off x="1642307" y="5550723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CF33E82B-A615-0E4E-9999-952FEF2A9651}"/>
                </a:ext>
              </a:extLst>
            </p:cNvPr>
            <p:cNvCxnSpPr/>
            <p:nvPr/>
          </p:nvCxnSpPr>
          <p:spPr>
            <a:xfrm>
              <a:off x="1642307" y="6071311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663CAC03-CDB4-154D-8830-B62C77988AC6}"/>
                </a:ext>
              </a:extLst>
            </p:cNvPr>
            <p:cNvCxnSpPr/>
            <p:nvPr/>
          </p:nvCxnSpPr>
          <p:spPr>
            <a:xfrm>
              <a:off x="5549807" y="4373636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EB84BDCC-7077-FD4B-95EF-BC458411DFAE}"/>
                </a:ext>
              </a:extLst>
            </p:cNvPr>
            <p:cNvCxnSpPr/>
            <p:nvPr/>
          </p:nvCxnSpPr>
          <p:spPr>
            <a:xfrm>
              <a:off x="5547961" y="4972663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62A141C5-498C-AF4F-A370-420355BB75AE}"/>
                </a:ext>
              </a:extLst>
            </p:cNvPr>
            <p:cNvCxnSpPr/>
            <p:nvPr/>
          </p:nvCxnSpPr>
          <p:spPr>
            <a:xfrm>
              <a:off x="5552235" y="5550111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10D4587A-9F82-D744-9862-BFCF88C87828}"/>
                </a:ext>
              </a:extLst>
            </p:cNvPr>
            <p:cNvCxnSpPr/>
            <p:nvPr/>
          </p:nvCxnSpPr>
          <p:spPr>
            <a:xfrm>
              <a:off x="5552235" y="6070699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76FABAA3-440C-B84C-8595-D52F467161E3}"/>
                </a:ext>
              </a:extLst>
            </p:cNvPr>
            <p:cNvSpPr/>
            <p:nvPr/>
          </p:nvSpPr>
          <p:spPr>
            <a:xfrm>
              <a:off x="1957349" y="3698414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7269F91F-B255-2547-BA9A-999E3DE20FB8}"/>
                </a:ext>
              </a:extLst>
            </p:cNvPr>
            <p:cNvSpPr/>
            <p:nvPr/>
          </p:nvSpPr>
          <p:spPr>
            <a:xfrm>
              <a:off x="2437533" y="369902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4E0A496C-4F24-D64E-AB8F-952BD0B5045F}"/>
                </a:ext>
              </a:extLst>
            </p:cNvPr>
            <p:cNvSpPr/>
            <p:nvPr/>
          </p:nvSpPr>
          <p:spPr>
            <a:xfrm>
              <a:off x="2918916" y="3698621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E68FFEA8-16A9-7B4B-9CBB-C45FFC8328D1}"/>
                </a:ext>
              </a:extLst>
            </p:cNvPr>
            <p:cNvSpPr/>
            <p:nvPr/>
          </p:nvSpPr>
          <p:spPr>
            <a:xfrm>
              <a:off x="3369115" y="3698621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6738F0A5-5493-4C41-8BD1-80EA00ECB260}"/>
                </a:ext>
              </a:extLst>
            </p:cNvPr>
            <p:cNvSpPr/>
            <p:nvPr/>
          </p:nvSpPr>
          <p:spPr>
            <a:xfrm>
              <a:off x="3853573" y="3694953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46C6F571-19BD-4146-851A-776F502C3D2B}"/>
                </a:ext>
              </a:extLst>
            </p:cNvPr>
            <p:cNvSpPr/>
            <p:nvPr/>
          </p:nvSpPr>
          <p:spPr>
            <a:xfrm>
              <a:off x="4353635" y="369435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B7125FBB-E430-5F47-81D2-A487A3BE6F7C}"/>
                </a:ext>
              </a:extLst>
            </p:cNvPr>
            <p:cNvSpPr/>
            <p:nvPr/>
          </p:nvSpPr>
          <p:spPr>
            <a:xfrm>
              <a:off x="4863400" y="3691149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CFFAAE5-83A8-1F41-B834-C3C52ECB89F3}"/>
                </a:ext>
              </a:extLst>
            </p:cNvPr>
            <p:cNvCxnSpPr>
              <a:stCxn id="103" idx="6"/>
              <a:endCxn id="104" idx="2"/>
            </p:cNvCxnSpPr>
            <p:nvPr/>
          </p:nvCxnSpPr>
          <p:spPr>
            <a:xfrm>
              <a:off x="2118359" y="3792695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7A3CC5A7-93B1-CA41-A71B-B9A5F1B9D027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2598542" y="3792902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400B0888-3CDB-CE40-AF67-915E7831DBB5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3079926" y="3792902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91E3DB5B-6330-024C-98DB-88E0EE9DF28E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3530124" y="3789235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04DE4007-7539-7448-8BE3-0A80A277F1E8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4014582" y="3788639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5E4C2AE1-3D2A-484E-91DB-5D575ADDC0A8}"/>
                </a:ext>
              </a:extLst>
            </p:cNvPr>
            <p:cNvCxnSpPr>
              <a:cxnSpLocks/>
              <a:stCxn id="108" idx="6"/>
              <a:endCxn id="109" idx="2"/>
            </p:cNvCxnSpPr>
            <p:nvPr/>
          </p:nvCxnSpPr>
          <p:spPr>
            <a:xfrm flipV="1">
              <a:off x="4514645" y="3785430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5B48AA3B-8C3F-0743-943C-DF96B22BA57F}"/>
                </a:ext>
              </a:extLst>
            </p:cNvPr>
            <p:cNvCxnSpPr/>
            <p:nvPr/>
          </p:nvCxnSpPr>
          <p:spPr>
            <a:xfrm>
              <a:off x="1633682" y="3792083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496464DB-3427-6243-8C8C-CD7A1F83A13A}"/>
                </a:ext>
              </a:extLst>
            </p:cNvPr>
            <p:cNvCxnSpPr/>
            <p:nvPr/>
          </p:nvCxnSpPr>
          <p:spPr>
            <a:xfrm>
              <a:off x="5543611" y="3791472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4465BB4A-3E22-0E45-8CAB-A6CA5717BA8C}"/>
                </a:ext>
              </a:extLst>
            </p:cNvPr>
            <p:cNvCxnSpPr>
              <a:cxnSpLocks/>
              <a:endCxn id="13" idx="0"/>
            </p:cNvCxnSpPr>
            <p:nvPr/>
          </p:nvCxnSpPr>
          <p:spPr>
            <a:xfrm>
              <a:off x="4945971" y="3868497"/>
              <a:ext cx="4130" cy="4048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55282B62-6AE7-0C43-AC95-5E3AE229A704}"/>
                </a:ext>
              </a:extLst>
            </p:cNvPr>
            <p:cNvCxnSpPr>
              <a:cxnSpLocks/>
              <a:stCxn id="108" idx="4"/>
              <a:endCxn id="12" idx="0"/>
            </p:cNvCxnSpPr>
            <p:nvPr/>
          </p:nvCxnSpPr>
          <p:spPr>
            <a:xfrm>
              <a:off x="4434140" y="3882920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244717FC-9CA4-A94E-8103-28A1B4510D49}"/>
                </a:ext>
              </a:extLst>
            </p:cNvPr>
            <p:cNvCxnSpPr>
              <a:cxnSpLocks/>
              <a:stCxn id="107" idx="4"/>
              <a:endCxn id="11" idx="0"/>
            </p:cNvCxnSpPr>
            <p:nvPr/>
          </p:nvCxnSpPr>
          <p:spPr>
            <a:xfrm>
              <a:off x="3934078" y="3883515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necteur droit 125">
              <a:extLst>
                <a:ext uri="{FF2B5EF4-FFF2-40B4-BE49-F238E27FC236}">
                  <a16:creationId xmlns:a16="http://schemas.microsoft.com/office/drawing/2014/main" id="{04D40668-BA57-6F4D-A167-FFD61D0DFD1F}"/>
                </a:ext>
              </a:extLst>
            </p:cNvPr>
            <p:cNvCxnSpPr>
              <a:cxnSpLocks/>
              <a:stCxn id="106" idx="4"/>
              <a:endCxn id="10" idx="0"/>
            </p:cNvCxnSpPr>
            <p:nvPr/>
          </p:nvCxnSpPr>
          <p:spPr>
            <a:xfrm>
              <a:off x="3449620" y="3887183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Connecteur droit 129">
              <a:extLst>
                <a:ext uri="{FF2B5EF4-FFF2-40B4-BE49-F238E27FC236}">
                  <a16:creationId xmlns:a16="http://schemas.microsoft.com/office/drawing/2014/main" id="{A4262C81-731C-7D41-8460-83E856CA1D58}"/>
                </a:ext>
              </a:extLst>
            </p:cNvPr>
            <p:cNvCxnSpPr>
              <a:cxnSpLocks/>
              <a:stCxn id="105" idx="4"/>
              <a:endCxn id="9" idx="0"/>
            </p:cNvCxnSpPr>
            <p:nvPr/>
          </p:nvCxnSpPr>
          <p:spPr>
            <a:xfrm>
              <a:off x="2999421" y="3887183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CA21DE82-A33E-6E4C-A5D9-89B55473FEC0}"/>
                </a:ext>
              </a:extLst>
            </p:cNvPr>
            <p:cNvCxnSpPr>
              <a:cxnSpLocks/>
              <a:stCxn id="104" idx="4"/>
              <a:endCxn id="8" idx="0"/>
            </p:cNvCxnSpPr>
            <p:nvPr/>
          </p:nvCxnSpPr>
          <p:spPr>
            <a:xfrm>
              <a:off x="2518038" y="3887588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E77D4EAB-A17E-F047-802E-976B1D99B115}"/>
                </a:ext>
              </a:extLst>
            </p:cNvPr>
            <p:cNvCxnSpPr>
              <a:cxnSpLocks/>
              <a:stCxn id="103" idx="4"/>
              <a:endCxn id="7" idx="0"/>
            </p:cNvCxnSpPr>
            <p:nvPr/>
          </p:nvCxnSpPr>
          <p:spPr>
            <a:xfrm>
              <a:off x="2037854" y="3886976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Ellipse 139">
              <a:extLst>
                <a:ext uri="{FF2B5EF4-FFF2-40B4-BE49-F238E27FC236}">
                  <a16:creationId xmlns:a16="http://schemas.microsoft.com/office/drawing/2014/main" id="{EC88CA37-866D-D942-A923-30DED3479BC7}"/>
                </a:ext>
              </a:extLst>
            </p:cNvPr>
            <p:cNvSpPr/>
            <p:nvPr/>
          </p:nvSpPr>
          <p:spPr>
            <a:xfrm>
              <a:off x="1961480" y="311811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Ellipse 140">
              <a:extLst>
                <a:ext uri="{FF2B5EF4-FFF2-40B4-BE49-F238E27FC236}">
                  <a16:creationId xmlns:a16="http://schemas.microsoft.com/office/drawing/2014/main" id="{A604228A-FE8A-B94C-A07A-2DE5C9C8F579}"/>
                </a:ext>
              </a:extLst>
            </p:cNvPr>
            <p:cNvSpPr/>
            <p:nvPr/>
          </p:nvSpPr>
          <p:spPr>
            <a:xfrm>
              <a:off x="2441664" y="311872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Ellipse 141">
              <a:extLst>
                <a:ext uri="{FF2B5EF4-FFF2-40B4-BE49-F238E27FC236}">
                  <a16:creationId xmlns:a16="http://schemas.microsoft.com/office/drawing/2014/main" id="{E37993EE-1FC6-ED48-A082-76E364DD2BFE}"/>
                </a:ext>
              </a:extLst>
            </p:cNvPr>
            <p:cNvSpPr/>
            <p:nvPr/>
          </p:nvSpPr>
          <p:spPr>
            <a:xfrm>
              <a:off x="2923047" y="3118323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Ellipse 142">
              <a:extLst>
                <a:ext uri="{FF2B5EF4-FFF2-40B4-BE49-F238E27FC236}">
                  <a16:creationId xmlns:a16="http://schemas.microsoft.com/office/drawing/2014/main" id="{C9B6CEF7-4180-2B41-AD1A-CFC8ED4D2FF7}"/>
                </a:ext>
              </a:extLst>
            </p:cNvPr>
            <p:cNvSpPr/>
            <p:nvPr/>
          </p:nvSpPr>
          <p:spPr>
            <a:xfrm>
              <a:off x="3373246" y="3118323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44" name="Ellipse 143">
              <a:extLst>
                <a:ext uri="{FF2B5EF4-FFF2-40B4-BE49-F238E27FC236}">
                  <a16:creationId xmlns:a16="http://schemas.microsoft.com/office/drawing/2014/main" id="{C9E089AD-F68A-C349-AB63-9B5A8F73D13F}"/>
                </a:ext>
              </a:extLst>
            </p:cNvPr>
            <p:cNvSpPr/>
            <p:nvPr/>
          </p:nvSpPr>
          <p:spPr>
            <a:xfrm>
              <a:off x="3857704" y="3114655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Ellipse 144">
              <a:extLst>
                <a:ext uri="{FF2B5EF4-FFF2-40B4-BE49-F238E27FC236}">
                  <a16:creationId xmlns:a16="http://schemas.microsoft.com/office/drawing/2014/main" id="{3C47190D-5F63-3846-B380-AD5E6E43A25A}"/>
                </a:ext>
              </a:extLst>
            </p:cNvPr>
            <p:cNvSpPr/>
            <p:nvPr/>
          </p:nvSpPr>
          <p:spPr>
            <a:xfrm>
              <a:off x="4357766" y="3114060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Ellipse 145">
              <a:extLst>
                <a:ext uri="{FF2B5EF4-FFF2-40B4-BE49-F238E27FC236}">
                  <a16:creationId xmlns:a16="http://schemas.microsoft.com/office/drawing/2014/main" id="{7FF6B48E-8C6F-CD4B-9D94-72EE358C3C9D}"/>
                </a:ext>
              </a:extLst>
            </p:cNvPr>
            <p:cNvSpPr/>
            <p:nvPr/>
          </p:nvSpPr>
          <p:spPr>
            <a:xfrm>
              <a:off x="4867531" y="3110851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7" name="Connecteur droit 146">
              <a:extLst>
                <a:ext uri="{FF2B5EF4-FFF2-40B4-BE49-F238E27FC236}">
                  <a16:creationId xmlns:a16="http://schemas.microsoft.com/office/drawing/2014/main" id="{43EEE95E-884B-9A43-9E62-155A01D58BF2}"/>
                </a:ext>
              </a:extLst>
            </p:cNvPr>
            <p:cNvCxnSpPr>
              <a:stCxn id="140" idx="6"/>
              <a:endCxn id="141" idx="2"/>
            </p:cNvCxnSpPr>
            <p:nvPr/>
          </p:nvCxnSpPr>
          <p:spPr>
            <a:xfrm>
              <a:off x="2122490" y="3212397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Connecteur droit 147">
              <a:extLst>
                <a:ext uri="{FF2B5EF4-FFF2-40B4-BE49-F238E27FC236}">
                  <a16:creationId xmlns:a16="http://schemas.microsoft.com/office/drawing/2014/main" id="{B15F79BE-96D6-E74B-8C8C-BBEE8989D48A}"/>
                </a:ext>
              </a:extLst>
            </p:cNvPr>
            <p:cNvCxnSpPr>
              <a:cxnSpLocks/>
              <a:stCxn id="141" idx="6"/>
              <a:endCxn id="142" idx="2"/>
            </p:cNvCxnSpPr>
            <p:nvPr/>
          </p:nvCxnSpPr>
          <p:spPr>
            <a:xfrm flipV="1">
              <a:off x="2602673" y="3212604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Connecteur droit 148">
              <a:extLst>
                <a:ext uri="{FF2B5EF4-FFF2-40B4-BE49-F238E27FC236}">
                  <a16:creationId xmlns:a16="http://schemas.microsoft.com/office/drawing/2014/main" id="{36108675-8251-404A-B205-21770B253711}"/>
                </a:ext>
              </a:extLst>
            </p:cNvPr>
            <p:cNvCxnSpPr>
              <a:cxnSpLocks/>
              <a:stCxn id="142" idx="6"/>
              <a:endCxn id="143" idx="2"/>
            </p:cNvCxnSpPr>
            <p:nvPr/>
          </p:nvCxnSpPr>
          <p:spPr>
            <a:xfrm>
              <a:off x="3084057" y="3212604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Connecteur droit 149">
              <a:extLst>
                <a:ext uri="{FF2B5EF4-FFF2-40B4-BE49-F238E27FC236}">
                  <a16:creationId xmlns:a16="http://schemas.microsoft.com/office/drawing/2014/main" id="{3A7A8F6D-EEC3-9D46-8520-493B75500AA1}"/>
                </a:ext>
              </a:extLst>
            </p:cNvPr>
            <p:cNvCxnSpPr>
              <a:cxnSpLocks/>
              <a:stCxn id="143" idx="6"/>
              <a:endCxn id="144" idx="2"/>
            </p:cNvCxnSpPr>
            <p:nvPr/>
          </p:nvCxnSpPr>
          <p:spPr>
            <a:xfrm flipV="1">
              <a:off x="3534255" y="3208937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352730AF-5D21-5645-A38B-6A54DA6970FC}"/>
                </a:ext>
              </a:extLst>
            </p:cNvPr>
            <p:cNvCxnSpPr>
              <a:cxnSpLocks/>
              <a:stCxn id="144" idx="6"/>
              <a:endCxn id="145" idx="2"/>
            </p:cNvCxnSpPr>
            <p:nvPr/>
          </p:nvCxnSpPr>
          <p:spPr>
            <a:xfrm flipV="1">
              <a:off x="4018713" y="3208341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810D99FB-8B5F-264D-A5C2-B97FEF0442A1}"/>
                </a:ext>
              </a:extLst>
            </p:cNvPr>
            <p:cNvCxnSpPr>
              <a:cxnSpLocks/>
              <a:stCxn id="146" idx="6"/>
              <a:endCxn id="197" idx="2"/>
            </p:cNvCxnSpPr>
            <p:nvPr/>
          </p:nvCxnSpPr>
          <p:spPr>
            <a:xfrm>
              <a:off x="5028541" y="3205132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D9BC5386-0962-8441-9E96-E7C5C56F8996}"/>
                </a:ext>
              </a:extLst>
            </p:cNvPr>
            <p:cNvCxnSpPr>
              <a:cxnSpLocks/>
            </p:cNvCxnSpPr>
            <p:nvPr/>
          </p:nvCxnSpPr>
          <p:spPr>
            <a:xfrm>
              <a:off x="1637813" y="3211785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6769B006-8B82-E24D-A0CF-E2ED712098D9}"/>
                </a:ext>
              </a:extLst>
            </p:cNvPr>
            <p:cNvCxnSpPr>
              <a:cxnSpLocks/>
            </p:cNvCxnSpPr>
            <p:nvPr/>
          </p:nvCxnSpPr>
          <p:spPr>
            <a:xfrm>
              <a:off x="5547742" y="3211174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>
              <a:extLst>
                <a:ext uri="{FF2B5EF4-FFF2-40B4-BE49-F238E27FC236}">
                  <a16:creationId xmlns:a16="http://schemas.microsoft.com/office/drawing/2014/main" id="{4AC57C6C-6D20-AD4D-ABE9-6D48F04B7196}"/>
                </a:ext>
              </a:extLst>
            </p:cNvPr>
            <p:cNvCxnSpPr>
              <a:cxnSpLocks/>
              <a:stCxn id="146" idx="4"/>
              <a:endCxn id="109" idx="0"/>
            </p:cNvCxnSpPr>
            <p:nvPr/>
          </p:nvCxnSpPr>
          <p:spPr>
            <a:xfrm flipH="1">
              <a:off x="4943905" y="3299413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Connecteur droit 167">
              <a:extLst>
                <a:ext uri="{FF2B5EF4-FFF2-40B4-BE49-F238E27FC236}">
                  <a16:creationId xmlns:a16="http://schemas.microsoft.com/office/drawing/2014/main" id="{13B09092-144E-DC48-B462-7D6079FD082E}"/>
                </a:ext>
              </a:extLst>
            </p:cNvPr>
            <p:cNvCxnSpPr>
              <a:cxnSpLocks/>
              <a:stCxn id="145" idx="4"/>
              <a:endCxn id="108" idx="0"/>
            </p:cNvCxnSpPr>
            <p:nvPr/>
          </p:nvCxnSpPr>
          <p:spPr>
            <a:xfrm flipH="1">
              <a:off x="4434140" y="3302622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Connecteur droit 170">
              <a:extLst>
                <a:ext uri="{FF2B5EF4-FFF2-40B4-BE49-F238E27FC236}">
                  <a16:creationId xmlns:a16="http://schemas.microsoft.com/office/drawing/2014/main" id="{793B55B4-CBE5-2B44-9778-336F5213CCDC}"/>
                </a:ext>
              </a:extLst>
            </p:cNvPr>
            <p:cNvCxnSpPr>
              <a:cxnSpLocks/>
              <a:stCxn id="144" idx="4"/>
              <a:endCxn id="107" idx="0"/>
            </p:cNvCxnSpPr>
            <p:nvPr/>
          </p:nvCxnSpPr>
          <p:spPr>
            <a:xfrm flipH="1">
              <a:off x="3934078" y="3303217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08FCF69F-983F-5040-8BE3-6B649703CBAA}"/>
                </a:ext>
              </a:extLst>
            </p:cNvPr>
            <p:cNvCxnSpPr>
              <a:cxnSpLocks/>
              <a:stCxn id="143" idx="4"/>
              <a:endCxn id="106" idx="0"/>
            </p:cNvCxnSpPr>
            <p:nvPr/>
          </p:nvCxnSpPr>
          <p:spPr>
            <a:xfrm flipH="1">
              <a:off x="3449620" y="3306885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4E45BC26-7844-2F47-BAEA-E4400342A302}"/>
                </a:ext>
              </a:extLst>
            </p:cNvPr>
            <p:cNvCxnSpPr>
              <a:cxnSpLocks/>
              <a:stCxn id="142" idx="4"/>
              <a:endCxn id="105" idx="0"/>
            </p:cNvCxnSpPr>
            <p:nvPr/>
          </p:nvCxnSpPr>
          <p:spPr>
            <a:xfrm flipH="1">
              <a:off x="2999421" y="3306885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>
              <a:extLst>
                <a:ext uri="{FF2B5EF4-FFF2-40B4-BE49-F238E27FC236}">
                  <a16:creationId xmlns:a16="http://schemas.microsoft.com/office/drawing/2014/main" id="{F1B7EC1C-3053-F641-B442-182CB4218883}"/>
                </a:ext>
              </a:extLst>
            </p:cNvPr>
            <p:cNvCxnSpPr>
              <a:cxnSpLocks/>
              <a:stCxn id="141" idx="4"/>
              <a:endCxn id="104" idx="0"/>
            </p:cNvCxnSpPr>
            <p:nvPr/>
          </p:nvCxnSpPr>
          <p:spPr>
            <a:xfrm flipH="1">
              <a:off x="2518038" y="3307290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Connecteur droit 182">
              <a:extLst>
                <a:ext uri="{FF2B5EF4-FFF2-40B4-BE49-F238E27FC236}">
                  <a16:creationId xmlns:a16="http://schemas.microsoft.com/office/drawing/2014/main" id="{6C7BAACB-7952-FC44-8DD5-8B3993047EE4}"/>
                </a:ext>
              </a:extLst>
            </p:cNvPr>
            <p:cNvCxnSpPr>
              <a:cxnSpLocks/>
              <a:stCxn id="140" idx="4"/>
              <a:endCxn id="103" idx="0"/>
            </p:cNvCxnSpPr>
            <p:nvPr/>
          </p:nvCxnSpPr>
          <p:spPr>
            <a:xfrm flipH="1">
              <a:off x="2037854" y="3306678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0EE4A395-4F5C-E54B-AB69-24B5B4F7410F}"/>
                </a:ext>
              </a:extLst>
            </p:cNvPr>
            <p:cNvSpPr/>
            <p:nvPr/>
          </p:nvSpPr>
          <p:spPr>
            <a:xfrm>
              <a:off x="5393457" y="427652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55C0437E-1AA5-BB43-855C-423BE85C969C}"/>
                </a:ext>
              </a:extLst>
            </p:cNvPr>
            <p:cNvSpPr/>
            <p:nvPr/>
          </p:nvSpPr>
          <p:spPr>
            <a:xfrm>
              <a:off x="5391392" y="4883305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B266E44E-D73C-DA42-AFB8-54F81EB11FCF}"/>
                </a:ext>
              </a:extLst>
            </p:cNvPr>
            <p:cNvSpPr/>
            <p:nvPr/>
          </p:nvSpPr>
          <p:spPr>
            <a:xfrm>
              <a:off x="5389328" y="5453830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Ellipse 188">
              <a:extLst>
                <a:ext uri="{FF2B5EF4-FFF2-40B4-BE49-F238E27FC236}">
                  <a16:creationId xmlns:a16="http://schemas.microsoft.com/office/drawing/2014/main" id="{BB085F06-4A3F-4240-9CC3-2FE9D0295DAC}"/>
                </a:ext>
              </a:extLst>
            </p:cNvPr>
            <p:cNvSpPr/>
            <p:nvPr/>
          </p:nvSpPr>
          <p:spPr>
            <a:xfrm>
              <a:off x="5387262" y="597358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9ED14FE0-D03A-CD42-821D-3C9FE5286386}"/>
                </a:ext>
              </a:extLst>
            </p:cNvPr>
            <p:cNvCxnSpPr>
              <a:cxnSpLocks/>
              <a:stCxn id="188" idx="4"/>
              <a:endCxn id="189" idx="0"/>
            </p:cNvCxnSpPr>
            <p:nvPr/>
          </p:nvCxnSpPr>
          <p:spPr>
            <a:xfrm flipH="1">
              <a:off x="5467766" y="5642392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DED9C911-2BEE-EF4B-8267-A67997793CE0}"/>
                </a:ext>
              </a:extLst>
            </p:cNvPr>
            <p:cNvCxnSpPr>
              <a:cxnSpLocks/>
              <a:stCxn id="187" idx="4"/>
              <a:endCxn id="188" idx="0"/>
            </p:cNvCxnSpPr>
            <p:nvPr/>
          </p:nvCxnSpPr>
          <p:spPr>
            <a:xfrm flipH="1">
              <a:off x="5469833" y="5071868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DECAFF0E-0A00-2B4B-A477-EAC00B26ADA7}"/>
                </a:ext>
              </a:extLst>
            </p:cNvPr>
            <p:cNvCxnSpPr>
              <a:cxnSpLocks/>
              <a:stCxn id="186" idx="4"/>
              <a:endCxn id="187" idx="0"/>
            </p:cNvCxnSpPr>
            <p:nvPr/>
          </p:nvCxnSpPr>
          <p:spPr>
            <a:xfrm flipH="1">
              <a:off x="5471897" y="4465084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B907D3BF-F522-AC4D-8BD5-B6FE8FA3EB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69832" y="6154419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226D6198-5673-0244-BA90-3ADD55DCBD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70189" y="2698307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Ellipse 194">
              <a:extLst>
                <a:ext uri="{FF2B5EF4-FFF2-40B4-BE49-F238E27FC236}">
                  <a16:creationId xmlns:a16="http://schemas.microsoft.com/office/drawing/2014/main" id="{1A900665-6CDC-AD43-9E26-A0C2417F492D}"/>
                </a:ext>
              </a:extLst>
            </p:cNvPr>
            <p:cNvSpPr/>
            <p:nvPr/>
          </p:nvSpPr>
          <p:spPr>
            <a:xfrm>
              <a:off x="5387261" y="369435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39A8AB17-15DD-9440-AA0F-72229AB0AAB5}"/>
                </a:ext>
              </a:extLst>
            </p:cNvPr>
            <p:cNvCxnSpPr>
              <a:cxnSpLocks/>
              <a:endCxn id="186" idx="0"/>
            </p:cNvCxnSpPr>
            <p:nvPr/>
          </p:nvCxnSpPr>
          <p:spPr>
            <a:xfrm>
              <a:off x="5469832" y="3871706"/>
              <a:ext cx="4130" cy="4048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Ellipse 196">
              <a:extLst>
                <a:ext uri="{FF2B5EF4-FFF2-40B4-BE49-F238E27FC236}">
                  <a16:creationId xmlns:a16="http://schemas.microsoft.com/office/drawing/2014/main" id="{3D74EBE7-85FC-B548-8A8C-76A0C9375CDE}"/>
                </a:ext>
              </a:extLst>
            </p:cNvPr>
            <p:cNvSpPr/>
            <p:nvPr/>
          </p:nvSpPr>
          <p:spPr>
            <a:xfrm>
              <a:off x="5391392" y="3114060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8" name="Connecteur droit 197">
              <a:extLst>
                <a:ext uri="{FF2B5EF4-FFF2-40B4-BE49-F238E27FC236}">
                  <a16:creationId xmlns:a16="http://schemas.microsoft.com/office/drawing/2014/main" id="{51B8D767-375B-D347-94FA-D39188752388}"/>
                </a:ext>
              </a:extLst>
            </p:cNvPr>
            <p:cNvCxnSpPr>
              <a:cxnSpLocks/>
              <a:stCxn id="197" idx="4"/>
              <a:endCxn id="195" idx="0"/>
            </p:cNvCxnSpPr>
            <p:nvPr/>
          </p:nvCxnSpPr>
          <p:spPr>
            <a:xfrm flipH="1">
              <a:off x="5467766" y="3302622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87AB3C73-0111-604C-A3AB-94C760899DF3}"/>
                </a:ext>
              </a:extLst>
            </p:cNvPr>
            <p:cNvCxnSpPr>
              <a:cxnSpLocks/>
              <a:stCxn id="145" idx="6"/>
              <a:endCxn id="146" idx="2"/>
            </p:cNvCxnSpPr>
            <p:nvPr/>
          </p:nvCxnSpPr>
          <p:spPr>
            <a:xfrm flipV="1">
              <a:off x="4518776" y="3205132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8109F5D3-688F-5344-BD45-35F25B32D47F}"/>
                </a:ext>
              </a:extLst>
            </p:cNvPr>
            <p:cNvCxnSpPr>
              <a:cxnSpLocks/>
              <a:stCxn id="109" idx="6"/>
              <a:endCxn id="195" idx="2"/>
            </p:cNvCxnSpPr>
            <p:nvPr/>
          </p:nvCxnSpPr>
          <p:spPr>
            <a:xfrm>
              <a:off x="5024410" y="3785430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94EF6B7C-6434-8042-99A7-0C292F32A7AB}"/>
                </a:ext>
              </a:extLst>
            </p:cNvPr>
            <p:cNvCxnSpPr>
              <a:cxnSpLocks/>
              <a:stCxn id="13" idx="6"/>
              <a:endCxn id="186" idx="2"/>
            </p:cNvCxnSpPr>
            <p:nvPr/>
          </p:nvCxnSpPr>
          <p:spPr>
            <a:xfrm>
              <a:off x="5030606" y="4367594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9D0D7285-8548-5D41-BFFE-3DA2E99349E3}"/>
                </a:ext>
              </a:extLst>
            </p:cNvPr>
            <p:cNvCxnSpPr>
              <a:cxnSpLocks/>
              <a:stCxn id="20" idx="6"/>
              <a:endCxn id="187" idx="2"/>
            </p:cNvCxnSpPr>
            <p:nvPr/>
          </p:nvCxnSpPr>
          <p:spPr>
            <a:xfrm>
              <a:off x="5028541" y="4974377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C50B368F-F0ED-934F-8C6B-AD858DA450F1}"/>
                </a:ext>
              </a:extLst>
            </p:cNvPr>
            <p:cNvCxnSpPr>
              <a:cxnSpLocks/>
              <a:stCxn id="27" idx="6"/>
              <a:endCxn id="188" idx="2"/>
            </p:cNvCxnSpPr>
            <p:nvPr/>
          </p:nvCxnSpPr>
          <p:spPr>
            <a:xfrm>
              <a:off x="5026477" y="5544902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Connecteur droit 216">
              <a:extLst>
                <a:ext uri="{FF2B5EF4-FFF2-40B4-BE49-F238E27FC236}">
                  <a16:creationId xmlns:a16="http://schemas.microsoft.com/office/drawing/2014/main" id="{D5A68B78-00C6-C845-95CB-8CBA19D0DA3C}"/>
                </a:ext>
              </a:extLst>
            </p:cNvPr>
            <p:cNvCxnSpPr>
              <a:cxnSpLocks/>
              <a:stCxn id="34" idx="6"/>
              <a:endCxn id="189" idx="2"/>
            </p:cNvCxnSpPr>
            <p:nvPr/>
          </p:nvCxnSpPr>
          <p:spPr>
            <a:xfrm>
              <a:off x="5024411" y="6064658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E66E650-2154-5716-8EE0-A14DC56D4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7835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F02C46-FA26-4C47-9B43-69F7FB85F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Execution Model </a:t>
            </a:r>
            <a:r>
              <a:rPr lang="en-US" sz="2400" dirty="0">
                <a:solidFill>
                  <a:srgbClr val="00B050"/>
                </a:solidFill>
              </a:rPr>
              <a:t>[Suzuki &amp; Yamashita, </a:t>
            </a:r>
            <a:r>
              <a:rPr lang="en-US" sz="2400" i="1" dirty="0">
                <a:solidFill>
                  <a:srgbClr val="00B050"/>
                </a:solidFill>
              </a:rPr>
              <a:t>SIAM </a:t>
            </a:r>
            <a:r>
              <a:rPr lang="en-US" sz="2400" i="1" dirty="0" err="1">
                <a:solidFill>
                  <a:srgbClr val="00B050"/>
                </a:solidFill>
              </a:rPr>
              <a:t>Jrnl</a:t>
            </a:r>
            <a:r>
              <a:rPr lang="en-US" sz="2400" i="1" dirty="0">
                <a:solidFill>
                  <a:srgbClr val="00B050"/>
                </a:solidFill>
              </a:rPr>
              <a:t> of Comp</a:t>
            </a:r>
            <a:r>
              <a:rPr lang="en-US" sz="2400" dirty="0">
                <a:solidFill>
                  <a:srgbClr val="00B050"/>
                </a:solidFill>
              </a:rPr>
              <a:t>., 1999]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8EB899F-56A0-F340-9706-365AA37C68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546902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Look</a:t>
            </a:r>
            <a:r>
              <a:rPr lang="en-US" dirty="0"/>
              <a:t>-Compute-Move Cycles (here at distance 1)</a:t>
            </a:r>
          </a:p>
        </p:txBody>
      </p:sp>
      <p:grpSp>
        <p:nvGrpSpPr>
          <p:cNvPr id="166" name="Groupe 165">
            <a:extLst>
              <a:ext uri="{FF2B5EF4-FFF2-40B4-BE49-F238E27FC236}">
                <a16:creationId xmlns:a16="http://schemas.microsoft.com/office/drawing/2014/main" id="{DB91C486-8565-A545-9D1E-9F9129E4ACC2}"/>
              </a:ext>
            </a:extLst>
          </p:cNvPr>
          <p:cNvGrpSpPr/>
          <p:nvPr/>
        </p:nvGrpSpPr>
        <p:grpSpPr>
          <a:xfrm>
            <a:off x="6555214" y="2878721"/>
            <a:ext cx="2642923" cy="2519370"/>
            <a:chOff x="5636687" y="3233652"/>
            <a:chExt cx="2642923" cy="2519370"/>
          </a:xfrm>
        </p:grpSpPr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2FA8C05E-C435-B34C-91F7-C7E572E8DB22}"/>
                </a:ext>
              </a:extLst>
            </p:cNvPr>
            <p:cNvSpPr/>
            <p:nvPr/>
          </p:nvSpPr>
          <p:spPr>
            <a:xfrm>
              <a:off x="6759173" y="3233652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48ECE4D7-3063-3742-9E15-E6AC5C76D943}"/>
                </a:ext>
              </a:extLst>
            </p:cNvPr>
            <p:cNvSpPr/>
            <p:nvPr/>
          </p:nvSpPr>
          <p:spPr>
            <a:xfrm>
              <a:off x="5636687" y="4364832"/>
              <a:ext cx="371475" cy="371475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8CD97269-2804-7D48-A354-F11D437A3F0F}"/>
                </a:ext>
              </a:extLst>
            </p:cNvPr>
            <p:cNvSpPr/>
            <p:nvPr/>
          </p:nvSpPr>
          <p:spPr>
            <a:xfrm>
              <a:off x="6754410" y="4357607"/>
              <a:ext cx="371475" cy="37147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72" name="Ellipse 171">
              <a:extLst>
                <a:ext uri="{FF2B5EF4-FFF2-40B4-BE49-F238E27FC236}">
                  <a16:creationId xmlns:a16="http://schemas.microsoft.com/office/drawing/2014/main" id="{65F2540B-3319-A447-B1C5-E9A138B9E2BD}"/>
                </a:ext>
              </a:extLst>
            </p:cNvPr>
            <p:cNvSpPr/>
            <p:nvPr/>
          </p:nvSpPr>
          <p:spPr>
            <a:xfrm>
              <a:off x="7908135" y="4356434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Ellipse 172">
              <a:extLst>
                <a:ext uri="{FF2B5EF4-FFF2-40B4-BE49-F238E27FC236}">
                  <a16:creationId xmlns:a16="http://schemas.microsoft.com/office/drawing/2014/main" id="{50513559-9B50-C142-AC34-167546C4E902}"/>
                </a:ext>
              </a:extLst>
            </p:cNvPr>
            <p:cNvSpPr/>
            <p:nvPr/>
          </p:nvSpPr>
          <p:spPr>
            <a:xfrm>
              <a:off x="6749643" y="5381547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514E5AD4-A50C-1843-A66C-85655556CAC3}"/>
                </a:ext>
              </a:extLst>
            </p:cNvPr>
            <p:cNvCxnSpPr>
              <a:cxnSpLocks/>
              <a:stCxn id="170" idx="6"/>
              <a:endCxn id="172" idx="2"/>
            </p:cNvCxnSpPr>
            <p:nvPr/>
          </p:nvCxnSpPr>
          <p:spPr>
            <a:xfrm flipV="1">
              <a:off x="7125885" y="4542172"/>
              <a:ext cx="782250" cy="117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D13585D9-1853-2145-A4DB-50F02007A9C2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6008162" y="4543345"/>
              <a:ext cx="746248" cy="722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2F82C824-6ABB-AD40-AB5A-E5D60F769B55}"/>
                </a:ext>
              </a:extLst>
            </p:cNvPr>
            <p:cNvCxnSpPr>
              <a:cxnSpLocks/>
              <a:stCxn id="170" idx="4"/>
              <a:endCxn id="173" idx="0"/>
            </p:cNvCxnSpPr>
            <p:nvPr/>
          </p:nvCxnSpPr>
          <p:spPr>
            <a:xfrm flipH="1">
              <a:off x="6935381" y="4729082"/>
              <a:ext cx="4767" cy="65246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AE094F19-D50D-224D-BD04-E52D192C960D}"/>
                </a:ext>
              </a:extLst>
            </p:cNvPr>
            <p:cNvCxnSpPr>
              <a:cxnSpLocks/>
              <a:stCxn id="167" idx="4"/>
              <a:endCxn id="170" idx="0"/>
            </p:cNvCxnSpPr>
            <p:nvPr/>
          </p:nvCxnSpPr>
          <p:spPr>
            <a:xfrm flipH="1">
              <a:off x="6940148" y="3605127"/>
              <a:ext cx="4763" cy="7524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1" name="Groupe 180">
            <a:extLst>
              <a:ext uri="{FF2B5EF4-FFF2-40B4-BE49-F238E27FC236}">
                <a16:creationId xmlns:a16="http://schemas.microsoft.com/office/drawing/2014/main" id="{A5A4AAF2-5448-B246-8AF3-B8C1799CB504}"/>
              </a:ext>
            </a:extLst>
          </p:cNvPr>
          <p:cNvGrpSpPr/>
          <p:nvPr/>
        </p:nvGrpSpPr>
        <p:grpSpPr>
          <a:xfrm>
            <a:off x="2944304" y="2878721"/>
            <a:ext cx="2642923" cy="2519370"/>
            <a:chOff x="5636687" y="3233652"/>
            <a:chExt cx="2642923" cy="2519370"/>
          </a:xfrm>
        </p:grpSpPr>
        <p:sp>
          <p:nvSpPr>
            <p:cNvPr id="182" name="Ellipse 181">
              <a:extLst>
                <a:ext uri="{FF2B5EF4-FFF2-40B4-BE49-F238E27FC236}">
                  <a16:creationId xmlns:a16="http://schemas.microsoft.com/office/drawing/2014/main" id="{999B7D5A-1356-0644-B492-8C56AD7DD1F4}"/>
                </a:ext>
              </a:extLst>
            </p:cNvPr>
            <p:cNvSpPr/>
            <p:nvPr/>
          </p:nvSpPr>
          <p:spPr>
            <a:xfrm>
              <a:off x="6759173" y="3233652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C1F4069A-2498-6444-AA83-12BBD99F8CB7}"/>
                </a:ext>
              </a:extLst>
            </p:cNvPr>
            <p:cNvSpPr/>
            <p:nvPr/>
          </p:nvSpPr>
          <p:spPr>
            <a:xfrm>
              <a:off x="5636687" y="4364832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75B7CD1F-012B-8646-86CF-D94D97A44A5A}"/>
                </a:ext>
              </a:extLst>
            </p:cNvPr>
            <p:cNvSpPr/>
            <p:nvPr/>
          </p:nvSpPr>
          <p:spPr>
            <a:xfrm>
              <a:off x="6754410" y="4357607"/>
              <a:ext cx="371475" cy="371475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00" name="Ellipse 199">
              <a:extLst>
                <a:ext uri="{FF2B5EF4-FFF2-40B4-BE49-F238E27FC236}">
                  <a16:creationId xmlns:a16="http://schemas.microsoft.com/office/drawing/2014/main" id="{464D8D73-B8DB-0F48-8E85-A5E392682284}"/>
                </a:ext>
              </a:extLst>
            </p:cNvPr>
            <p:cNvSpPr/>
            <p:nvPr/>
          </p:nvSpPr>
          <p:spPr>
            <a:xfrm>
              <a:off x="7908135" y="4356434"/>
              <a:ext cx="371475" cy="37147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Ellipse 200">
              <a:extLst>
                <a:ext uri="{FF2B5EF4-FFF2-40B4-BE49-F238E27FC236}">
                  <a16:creationId xmlns:a16="http://schemas.microsoft.com/office/drawing/2014/main" id="{A699E091-DCCB-384F-A052-0B2A5FA115DA}"/>
                </a:ext>
              </a:extLst>
            </p:cNvPr>
            <p:cNvSpPr/>
            <p:nvPr/>
          </p:nvSpPr>
          <p:spPr>
            <a:xfrm>
              <a:off x="6749643" y="5381547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DAD36E4F-9DE1-584C-ACBC-3AF8F35B9198}"/>
                </a:ext>
              </a:extLst>
            </p:cNvPr>
            <p:cNvCxnSpPr>
              <a:cxnSpLocks/>
              <a:stCxn id="185" idx="6"/>
              <a:endCxn id="200" idx="2"/>
            </p:cNvCxnSpPr>
            <p:nvPr/>
          </p:nvCxnSpPr>
          <p:spPr>
            <a:xfrm flipV="1">
              <a:off x="7125885" y="4542172"/>
              <a:ext cx="782250" cy="117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D2A015E7-2ED7-6C40-BC7F-C6084D19D1CE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 flipV="1">
              <a:off x="6008162" y="4543345"/>
              <a:ext cx="746248" cy="722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B86161C6-985C-D148-A828-5DE7A26079FD}"/>
                </a:ext>
              </a:extLst>
            </p:cNvPr>
            <p:cNvCxnSpPr>
              <a:cxnSpLocks/>
              <a:stCxn id="185" idx="4"/>
              <a:endCxn id="201" idx="0"/>
            </p:cNvCxnSpPr>
            <p:nvPr/>
          </p:nvCxnSpPr>
          <p:spPr>
            <a:xfrm flipH="1">
              <a:off x="6935381" y="4729082"/>
              <a:ext cx="4767" cy="65246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4BBC9176-F3E8-B743-83AE-1B686B45E95C}"/>
                </a:ext>
              </a:extLst>
            </p:cNvPr>
            <p:cNvCxnSpPr>
              <a:cxnSpLocks/>
              <a:stCxn id="182" idx="4"/>
              <a:endCxn id="185" idx="0"/>
            </p:cNvCxnSpPr>
            <p:nvPr/>
          </p:nvCxnSpPr>
          <p:spPr>
            <a:xfrm flipH="1">
              <a:off x="6940148" y="3605127"/>
              <a:ext cx="4763" cy="7524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CE69E36-A84C-ADC0-77FF-162EF60C7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7503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F02C46-FA26-4C47-9B43-69F7FB85F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Execution Model </a:t>
            </a:r>
            <a:r>
              <a:rPr lang="en-US" sz="2400" dirty="0">
                <a:solidFill>
                  <a:srgbClr val="00B050"/>
                </a:solidFill>
              </a:rPr>
              <a:t>[Suzuki &amp; Yamashita, </a:t>
            </a:r>
            <a:r>
              <a:rPr lang="en-US" sz="2400" i="1" dirty="0">
                <a:solidFill>
                  <a:srgbClr val="00B050"/>
                </a:solidFill>
              </a:rPr>
              <a:t>SIAM </a:t>
            </a:r>
            <a:r>
              <a:rPr lang="en-US" sz="2400" i="1" dirty="0" err="1">
                <a:solidFill>
                  <a:srgbClr val="00B050"/>
                </a:solidFill>
              </a:rPr>
              <a:t>Jrnl</a:t>
            </a:r>
            <a:r>
              <a:rPr lang="en-US" sz="2400" i="1" dirty="0">
                <a:solidFill>
                  <a:srgbClr val="00B050"/>
                </a:solidFill>
              </a:rPr>
              <a:t> of Comp</a:t>
            </a:r>
            <a:r>
              <a:rPr lang="en-US" sz="2400" dirty="0">
                <a:solidFill>
                  <a:srgbClr val="00B050"/>
                </a:solidFill>
              </a:rPr>
              <a:t>., 1999]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8EB899F-56A0-F340-9706-365AA37C68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546902"/>
          </a:xfrm>
        </p:spPr>
        <p:txBody>
          <a:bodyPr/>
          <a:lstStyle/>
          <a:p>
            <a:r>
              <a:rPr lang="en-US" dirty="0"/>
              <a:t>Look-</a:t>
            </a:r>
            <a:r>
              <a:rPr lang="en-US" dirty="0">
                <a:solidFill>
                  <a:srgbClr val="FF0000"/>
                </a:solidFill>
              </a:rPr>
              <a:t>Compute</a:t>
            </a:r>
            <a:r>
              <a:rPr lang="en-US" dirty="0"/>
              <a:t>-Move Cycles (destination + color)</a:t>
            </a:r>
          </a:p>
        </p:txBody>
      </p:sp>
      <p:sp>
        <p:nvSpPr>
          <p:cNvPr id="167" name="Ellipse 166">
            <a:extLst>
              <a:ext uri="{FF2B5EF4-FFF2-40B4-BE49-F238E27FC236}">
                <a16:creationId xmlns:a16="http://schemas.microsoft.com/office/drawing/2014/main" id="{2FA8C05E-C435-B34C-91F7-C7E572E8DB22}"/>
              </a:ext>
            </a:extLst>
          </p:cNvPr>
          <p:cNvSpPr/>
          <p:nvPr/>
        </p:nvSpPr>
        <p:spPr>
          <a:xfrm>
            <a:off x="7677700" y="2878721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9" name="Ellipse 168">
            <a:extLst>
              <a:ext uri="{FF2B5EF4-FFF2-40B4-BE49-F238E27FC236}">
                <a16:creationId xmlns:a16="http://schemas.microsoft.com/office/drawing/2014/main" id="{48ECE4D7-3063-3742-9E15-E6AC5C76D943}"/>
              </a:ext>
            </a:extLst>
          </p:cNvPr>
          <p:cNvSpPr/>
          <p:nvPr/>
        </p:nvSpPr>
        <p:spPr>
          <a:xfrm>
            <a:off x="6555214" y="4009901"/>
            <a:ext cx="371475" cy="371475"/>
          </a:xfrm>
          <a:prstGeom prst="ellipse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0" name="Ellipse 169">
            <a:extLst>
              <a:ext uri="{FF2B5EF4-FFF2-40B4-BE49-F238E27FC236}">
                <a16:creationId xmlns:a16="http://schemas.microsoft.com/office/drawing/2014/main" id="{8CD97269-2804-7D48-A354-F11D437A3F0F}"/>
              </a:ext>
            </a:extLst>
          </p:cNvPr>
          <p:cNvSpPr/>
          <p:nvPr/>
        </p:nvSpPr>
        <p:spPr>
          <a:xfrm>
            <a:off x="7672937" y="4002676"/>
            <a:ext cx="371475" cy="371475"/>
          </a:xfrm>
          <a:prstGeom prst="ellipse">
            <a:avLst/>
          </a:prstGeom>
          <a:solidFill>
            <a:srgbClr val="00B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highlight>
                <a:srgbClr val="000000"/>
              </a:highlight>
            </a:endParaRPr>
          </a:p>
        </p:txBody>
      </p:sp>
      <p:sp>
        <p:nvSpPr>
          <p:cNvPr id="172" name="Ellipse 171">
            <a:extLst>
              <a:ext uri="{FF2B5EF4-FFF2-40B4-BE49-F238E27FC236}">
                <a16:creationId xmlns:a16="http://schemas.microsoft.com/office/drawing/2014/main" id="{65F2540B-3319-A447-B1C5-E9A138B9E2BD}"/>
              </a:ext>
            </a:extLst>
          </p:cNvPr>
          <p:cNvSpPr/>
          <p:nvPr/>
        </p:nvSpPr>
        <p:spPr>
          <a:xfrm>
            <a:off x="8826662" y="4001503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Ellipse 172">
            <a:extLst>
              <a:ext uri="{FF2B5EF4-FFF2-40B4-BE49-F238E27FC236}">
                <a16:creationId xmlns:a16="http://schemas.microsoft.com/office/drawing/2014/main" id="{50513559-9B50-C142-AC34-167546C4E902}"/>
              </a:ext>
            </a:extLst>
          </p:cNvPr>
          <p:cNvSpPr/>
          <p:nvPr/>
        </p:nvSpPr>
        <p:spPr>
          <a:xfrm>
            <a:off x="7668170" y="5026616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5" name="Connecteur droit 174">
            <a:extLst>
              <a:ext uri="{FF2B5EF4-FFF2-40B4-BE49-F238E27FC236}">
                <a16:creationId xmlns:a16="http://schemas.microsoft.com/office/drawing/2014/main" id="{514E5AD4-A50C-1843-A66C-85655556CAC3}"/>
              </a:ext>
            </a:extLst>
          </p:cNvPr>
          <p:cNvCxnSpPr>
            <a:cxnSpLocks/>
            <a:stCxn id="170" idx="6"/>
            <a:endCxn id="172" idx="2"/>
          </p:cNvCxnSpPr>
          <p:nvPr/>
        </p:nvCxnSpPr>
        <p:spPr>
          <a:xfrm flipV="1">
            <a:off x="8044412" y="4187241"/>
            <a:ext cx="782250" cy="1173"/>
          </a:xfrm>
          <a:prstGeom prst="line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Connecteur droit 175">
            <a:extLst>
              <a:ext uri="{FF2B5EF4-FFF2-40B4-BE49-F238E27FC236}">
                <a16:creationId xmlns:a16="http://schemas.microsoft.com/office/drawing/2014/main" id="{D13585D9-1853-2145-A4DB-50F02007A9C2}"/>
              </a:ext>
            </a:extLst>
          </p:cNvPr>
          <p:cNvCxnSpPr>
            <a:cxnSpLocks/>
            <a:stCxn id="169" idx="6"/>
            <a:endCxn id="170" idx="2"/>
          </p:cNvCxnSpPr>
          <p:nvPr/>
        </p:nvCxnSpPr>
        <p:spPr>
          <a:xfrm flipV="1">
            <a:off x="6926689" y="4188414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Connecteur droit 177">
            <a:extLst>
              <a:ext uri="{FF2B5EF4-FFF2-40B4-BE49-F238E27FC236}">
                <a16:creationId xmlns:a16="http://schemas.microsoft.com/office/drawing/2014/main" id="{2F82C824-6ABB-AD40-AB5A-E5D60F769B55}"/>
              </a:ext>
            </a:extLst>
          </p:cNvPr>
          <p:cNvCxnSpPr>
            <a:cxnSpLocks/>
            <a:stCxn id="170" idx="4"/>
            <a:endCxn id="173" idx="0"/>
          </p:cNvCxnSpPr>
          <p:nvPr/>
        </p:nvCxnSpPr>
        <p:spPr>
          <a:xfrm flipH="1">
            <a:off x="7853908" y="4374151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Connecteur droit 178">
            <a:extLst>
              <a:ext uri="{FF2B5EF4-FFF2-40B4-BE49-F238E27FC236}">
                <a16:creationId xmlns:a16="http://schemas.microsoft.com/office/drawing/2014/main" id="{AE094F19-D50D-224D-BD04-E52D192C960D}"/>
              </a:ext>
            </a:extLst>
          </p:cNvPr>
          <p:cNvCxnSpPr>
            <a:cxnSpLocks/>
            <a:stCxn id="167" idx="4"/>
            <a:endCxn id="170" idx="0"/>
          </p:cNvCxnSpPr>
          <p:nvPr/>
        </p:nvCxnSpPr>
        <p:spPr>
          <a:xfrm flipH="1">
            <a:off x="7858675" y="3250196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1" name="Groupe 180">
            <a:extLst>
              <a:ext uri="{FF2B5EF4-FFF2-40B4-BE49-F238E27FC236}">
                <a16:creationId xmlns:a16="http://schemas.microsoft.com/office/drawing/2014/main" id="{A5A4AAF2-5448-B246-8AF3-B8C1799CB504}"/>
              </a:ext>
            </a:extLst>
          </p:cNvPr>
          <p:cNvGrpSpPr/>
          <p:nvPr/>
        </p:nvGrpSpPr>
        <p:grpSpPr>
          <a:xfrm>
            <a:off x="2944304" y="2878721"/>
            <a:ext cx="2642923" cy="2519370"/>
            <a:chOff x="5636687" y="3233652"/>
            <a:chExt cx="2642923" cy="2519370"/>
          </a:xfrm>
        </p:grpSpPr>
        <p:sp>
          <p:nvSpPr>
            <p:cNvPr id="182" name="Ellipse 181">
              <a:extLst>
                <a:ext uri="{FF2B5EF4-FFF2-40B4-BE49-F238E27FC236}">
                  <a16:creationId xmlns:a16="http://schemas.microsoft.com/office/drawing/2014/main" id="{999B7D5A-1356-0644-B492-8C56AD7DD1F4}"/>
                </a:ext>
              </a:extLst>
            </p:cNvPr>
            <p:cNvSpPr/>
            <p:nvPr/>
          </p:nvSpPr>
          <p:spPr>
            <a:xfrm>
              <a:off x="6759173" y="3233652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C1F4069A-2498-6444-AA83-12BBD99F8CB7}"/>
                </a:ext>
              </a:extLst>
            </p:cNvPr>
            <p:cNvSpPr/>
            <p:nvPr/>
          </p:nvSpPr>
          <p:spPr>
            <a:xfrm>
              <a:off x="5636687" y="4364832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75B7CD1F-012B-8646-86CF-D94D97A44A5A}"/>
                </a:ext>
              </a:extLst>
            </p:cNvPr>
            <p:cNvSpPr/>
            <p:nvPr/>
          </p:nvSpPr>
          <p:spPr>
            <a:xfrm>
              <a:off x="6754410" y="4357607"/>
              <a:ext cx="371475" cy="371475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00" name="Ellipse 199">
              <a:extLst>
                <a:ext uri="{FF2B5EF4-FFF2-40B4-BE49-F238E27FC236}">
                  <a16:creationId xmlns:a16="http://schemas.microsoft.com/office/drawing/2014/main" id="{464D8D73-B8DB-0F48-8E85-A5E392682284}"/>
                </a:ext>
              </a:extLst>
            </p:cNvPr>
            <p:cNvSpPr/>
            <p:nvPr/>
          </p:nvSpPr>
          <p:spPr>
            <a:xfrm>
              <a:off x="7908135" y="4356434"/>
              <a:ext cx="371475" cy="37147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1" name="Ellipse 200">
              <a:extLst>
                <a:ext uri="{FF2B5EF4-FFF2-40B4-BE49-F238E27FC236}">
                  <a16:creationId xmlns:a16="http://schemas.microsoft.com/office/drawing/2014/main" id="{A699E091-DCCB-384F-A052-0B2A5FA115DA}"/>
                </a:ext>
              </a:extLst>
            </p:cNvPr>
            <p:cNvSpPr/>
            <p:nvPr/>
          </p:nvSpPr>
          <p:spPr>
            <a:xfrm>
              <a:off x="6749643" y="5381547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DAD36E4F-9DE1-584C-ACBC-3AF8F35B9198}"/>
                </a:ext>
              </a:extLst>
            </p:cNvPr>
            <p:cNvCxnSpPr>
              <a:cxnSpLocks/>
              <a:stCxn id="185" idx="6"/>
              <a:endCxn id="200" idx="2"/>
            </p:cNvCxnSpPr>
            <p:nvPr/>
          </p:nvCxnSpPr>
          <p:spPr>
            <a:xfrm flipV="1">
              <a:off x="7125885" y="4542172"/>
              <a:ext cx="782250" cy="1173"/>
            </a:xfrm>
            <a:prstGeom prst="line">
              <a:avLst/>
            </a:prstGeom>
            <a:ln w="285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D2A015E7-2ED7-6C40-BC7F-C6084D19D1CE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 flipV="1">
              <a:off x="6008162" y="4543345"/>
              <a:ext cx="746248" cy="722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B86161C6-985C-D148-A828-5DE7A26079FD}"/>
                </a:ext>
              </a:extLst>
            </p:cNvPr>
            <p:cNvCxnSpPr>
              <a:cxnSpLocks/>
              <a:stCxn id="185" idx="4"/>
              <a:endCxn id="201" idx="0"/>
            </p:cNvCxnSpPr>
            <p:nvPr/>
          </p:nvCxnSpPr>
          <p:spPr>
            <a:xfrm flipH="1">
              <a:off x="6935381" y="4729082"/>
              <a:ext cx="4767" cy="65246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4BBC9176-F3E8-B743-83AE-1B686B45E95C}"/>
                </a:ext>
              </a:extLst>
            </p:cNvPr>
            <p:cNvCxnSpPr>
              <a:cxnSpLocks/>
              <a:stCxn id="182" idx="4"/>
              <a:endCxn id="185" idx="0"/>
            </p:cNvCxnSpPr>
            <p:nvPr/>
          </p:nvCxnSpPr>
          <p:spPr>
            <a:xfrm flipH="1">
              <a:off x="6940148" y="3605127"/>
              <a:ext cx="4763" cy="7524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Ellipse 3">
            <a:extLst>
              <a:ext uri="{FF2B5EF4-FFF2-40B4-BE49-F238E27FC236}">
                <a16:creationId xmlns:a16="http://schemas.microsoft.com/office/drawing/2014/main" id="{617F9490-C1C0-D2BC-C018-5AFD6E4D9818}"/>
              </a:ext>
            </a:extLst>
          </p:cNvPr>
          <p:cNvSpPr/>
          <p:nvPr/>
        </p:nvSpPr>
        <p:spPr>
          <a:xfrm>
            <a:off x="8039645" y="3626436"/>
            <a:ext cx="371475" cy="3714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highlight>
                <a:srgbClr val="000000"/>
              </a:highlight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282C63C-BE91-54F9-3D15-A16792E69E8A}"/>
              </a:ext>
            </a:extLst>
          </p:cNvPr>
          <p:cNvSpPr txBox="1"/>
          <p:nvPr/>
        </p:nvSpPr>
        <p:spPr>
          <a:xfrm>
            <a:off x="9119616" y="33284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8E975AD0-A4A2-8250-9D29-FE6B3C220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389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" dur="3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2600"/>
                                      </p:to>
                                    </p:animClr>
                                    <p:set>
                                      <p:cBhvr>
                                        <p:cTn id="10" dur="3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3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D9CFBF-3E11-A84D-A603-437ACB5D0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Joint Work</a:t>
            </a:r>
          </a:p>
        </p:txBody>
      </p:sp>
      <p:pic>
        <p:nvPicPr>
          <p:cNvPr id="1026" name="Picture 2" descr="Pascal Lafourcade (@Pascalafourcade) | Twitter">
            <a:extLst>
              <a:ext uri="{FF2B5EF4-FFF2-40B4-BE49-F238E27FC236}">
                <a16:creationId xmlns:a16="http://schemas.microsoft.com/office/drawing/2014/main" id="{CD1F67B6-6D8B-DE49-BF25-ED09CFBD77F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5368" y="2191345"/>
            <a:ext cx="2475309" cy="2475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Quentin Bramas">
            <a:extLst>
              <a:ext uri="{FF2B5EF4-FFF2-40B4-BE49-F238E27FC236}">
                <a16:creationId xmlns:a16="http://schemas.microsoft.com/office/drawing/2014/main" id="{44476676-467B-4041-B985-49EC27F07A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1325" y="2191345"/>
            <a:ext cx="2171700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6E547DA7-62A6-A34A-8A6E-CF4E8F017D36}"/>
              </a:ext>
            </a:extLst>
          </p:cNvPr>
          <p:cNvSpPr txBox="1"/>
          <p:nvPr/>
        </p:nvSpPr>
        <p:spPr>
          <a:xfrm>
            <a:off x="1659404" y="4810943"/>
            <a:ext cx="32472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Pascal </a:t>
            </a:r>
            <a:r>
              <a:rPr lang="en-US" dirty="0" err="1"/>
              <a:t>Lafourcade</a:t>
            </a:r>
            <a:endParaRPr lang="en-US" dirty="0"/>
          </a:p>
          <a:p>
            <a:r>
              <a:rPr lang="en-US" dirty="0"/>
              <a:t>LIMOS, Univ. Clermont Auvergne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6984822-7473-A045-9D4C-FD4A14DADDB5}"/>
              </a:ext>
            </a:extLst>
          </p:cNvPr>
          <p:cNvSpPr txBox="1"/>
          <p:nvPr/>
        </p:nvSpPr>
        <p:spPr>
          <a:xfrm>
            <a:off x="7592956" y="4810944"/>
            <a:ext cx="2389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Quentin </a:t>
            </a:r>
            <a:r>
              <a:rPr lang="en-US" dirty="0" err="1"/>
              <a:t>Bramas</a:t>
            </a:r>
            <a:endParaRPr lang="en-US" dirty="0"/>
          </a:p>
          <a:p>
            <a:r>
              <a:rPr lang="en-US" dirty="0"/>
              <a:t>ICUBE, Univ. Strasbourg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128A9EF-8D02-5A8C-49C4-D2D960CB9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8597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F02C46-FA26-4C47-9B43-69F7FB85F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Execution Model </a:t>
            </a:r>
            <a:r>
              <a:rPr lang="en-US" sz="2400" dirty="0">
                <a:solidFill>
                  <a:srgbClr val="00B050"/>
                </a:solidFill>
              </a:rPr>
              <a:t>[Suzuki &amp; Yamashita, </a:t>
            </a:r>
            <a:r>
              <a:rPr lang="en-US" sz="2400" i="1" dirty="0">
                <a:solidFill>
                  <a:srgbClr val="00B050"/>
                </a:solidFill>
              </a:rPr>
              <a:t>SIAM </a:t>
            </a:r>
            <a:r>
              <a:rPr lang="en-US" sz="2400" i="1" dirty="0" err="1">
                <a:solidFill>
                  <a:srgbClr val="00B050"/>
                </a:solidFill>
              </a:rPr>
              <a:t>Jrnl</a:t>
            </a:r>
            <a:r>
              <a:rPr lang="en-US" sz="2400" i="1" dirty="0">
                <a:solidFill>
                  <a:srgbClr val="00B050"/>
                </a:solidFill>
              </a:rPr>
              <a:t> of Comp</a:t>
            </a:r>
            <a:r>
              <a:rPr lang="en-US" sz="2400" dirty="0">
                <a:solidFill>
                  <a:srgbClr val="00B050"/>
                </a:solidFill>
              </a:rPr>
              <a:t>., 1999]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8EB899F-56A0-F340-9706-365AA37C68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546902"/>
          </a:xfrm>
        </p:spPr>
        <p:txBody>
          <a:bodyPr/>
          <a:lstStyle/>
          <a:p>
            <a:r>
              <a:rPr lang="en-US" dirty="0"/>
              <a:t>Look-Compute-</a:t>
            </a:r>
            <a:r>
              <a:rPr lang="en-US" dirty="0">
                <a:solidFill>
                  <a:srgbClr val="FF0000"/>
                </a:solidFill>
              </a:rPr>
              <a:t>Move</a:t>
            </a:r>
            <a:r>
              <a:rPr lang="en-US" dirty="0"/>
              <a:t> Cycles</a:t>
            </a:r>
          </a:p>
        </p:txBody>
      </p:sp>
      <p:grpSp>
        <p:nvGrpSpPr>
          <p:cNvPr id="221" name="Groupe 220">
            <a:extLst>
              <a:ext uri="{FF2B5EF4-FFF2-40B4-BE49-F238E27FC236}">
                <a16:creationId xmlns:a16="http://schemas.microsoft.com/office/drawing/2014/main" id="{1A2B72BC-5226-0A4A-99AD-0B5219AE3216}"/>
              </a:ext>
            </a:extLst>
          </p:cNvPr>
          <p:cNvGrpSpPr/>
          <p:nvPr/>
        </p:nvGrpSpPr>
        <p:grpSpPr>
          <a:xfrm>
            <a:off x="3581400" y="2372527"/>
            <a:ext cx="4674876" cy="3983823"/>
            <a:chOff x="1633682" y="2695098"/>
            <a:chExt cx="4237727" cy="3890022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C7A269AD-2774-7340-87D0-950708790F86}"/>
                </a:ext>
              </a:extLst>
            </p:cNvPr>
            <p:cNvSpPr/>
            <p:nvPr/>
          </p:nvSpPr>
          <p:spPr>
            <a:xfrm>
              <a:off x="1963545" y="428057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ABC574EB-BDE1-E446-8DB3-F321562E7699}"/>
                </a:ext>
              </a:extLst>
            </p:cNvPr>
            <p:cNvSpPr/>
            <p:nvPr/>
          </p:nvSpPr>
          <p:spPr>
            <a:xfrm>
              <a:off x="2443729" y="4281190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F26D5742-71A5-5949-8B21-D68994B20E76}"/>
                </a:ext>
              </a:extLst>
            </p:cNvPr>
            <p:cNvSpPr/>
            <p:nvPr/>
          </p:nvSpPr>
          <p:spPr>
            <a:xfrm>
              <a:off x="2925112" y="4280785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77FD872E-DF62-0741-ABC6-37FCBF49B1E4}"/>
                </a:ext>
              </a:extLst>
            </p:cNvPr>
            <p:cNvSpPr/>
            <p:nvPr/>
          </p:nvSpPr>
          <p:spPr>
            <a:xfrm>
              <a:off x="3375311" y="4280785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06972517-10E2-F04D-AD4B-7CD742F3F7C0}"/>
                </a:ext>
              </a:extLst>
            </p:cNvPr>
            <p:cNvSpPr/>
            <p:nvPr/>
          </p:nvSpPr>
          <p:spPr>
            <a:xfrm>
              <a:off x="3859769" y="4277117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ACB7A78C-A661-1D43-A232-E7FBDCFC4E57}"/>
                </a:ext>
              </a:extLst>
            </p:cNvPr>
            <p:cNvSpPr/>
            <p:nvPr/>
          </p:nvSpPr>
          <p:spPr>
            <a:xfrm>
              <a:off x="4359831" y="427652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9FB00377-0DD9-1141-A39B-0A72A66D4108}"/>
                </a:ext>
              </a:extLst>
            </p:cNvPr>
            <p:cNvSpPr/>
            <p:nvPr/>
          </p:nvSpPr>
          <p:spPr>
            <a:xfrm>
              <a:off x="4869596" y="4273313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767FB939-DAD3-604C-B682-976B0CBE4414}"/>
                </a:ext>
              </a:extLst>
            </p:cNvPr>
            <p:cNvSpPr/>
            <p:nvPr/>
          </p:nvSpPr>
          <p:spPr>
            <a:xfrm>
              <a:off x="1961480" y="488736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FE8A2A51-DB19-F542-B6EE-F6A929E9B2A8}"/>
                </a:ext>
              </a:extLst>
            </p:cNvPr>
            <p:cNvSpPr/>
            <p:nvPr/>
          </p:nvSpPr>
          <p:spPr>
            <a:xfrm>
              <a:off x="2441664" y="4887973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2ECD8BA9-18B2-A24E-A6EF-FD5CB292DAAB}"/>
                </a:ext>
              </a:extLst>
            </p:cNvPr>
            <p:cNvSpPr/>
            <p:nvPr/>
          </p:nvSpPr>
          <p:spPr>
            <a:xfrm>
              <a:off x="2923047" y="488756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5F667ED7-E259-B549-88EF-D222900EFD70}"/>
                </a:ext>
              </a:extLst>
            </p:cNvPr>
            <p:cNvSpPr/>
            <p:nvPr/>
          </p:nvSpPr>
          <p:spPr>
            <a:xfrm>
              <a:off x="3373246" y="4887568"/>
              <a:ext cx="161010" cy="188562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6BE611B6-7A71-604E-9557-B27D6BBB94F9}"/>
                </a:ext>
              </a:extLst>
            </p:cNvPr>
            <p:cNvSpPr/>
            <p:nvPr/>
          </p:nvSpPr>
          <p:spPr>
            <a:xfrm>
              <a:off x="3857704" y="4883901"/>
              <a:ext cx="161010" cy="188562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7C9992AE-1D8E-3741-B5A1-71DD6DBC228D}"/>
                </a:ext>
              </a:extLst>
            </p:cNvPr>
            <p:cNvSpPr/>
            <p:nvPr/>
          </p:nvSpPr>
          <p:spPr>
            <a:xfrm>
              <a:off x="4357766" y="488330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1EA0F315-B605-A54B-938A-9466CE38C535}"/>
                </a:ext>
              </a:extLst>
            </p:cNvPr>
            <p:cNvSpPr/>
            <p:nvPr/>
          </p:nvSpPr>
          <p:spPr>
            <a:xfrm>
              <a:off x="4867531" y="488009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018D3E38-671B-DC4C-94BD-966E661086B0}"/>
                </a:ext>
              </a:extLst>
            </p:cNvPr>
            <p:cNvSpPr/>
            <p:nvPr/>
          </p:nvSpPr>
          <p:spPr>
            <a:xfrm>
              <a:off x="1959416" y="545788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FB803E4A-0048-ED4B-BE0E-B710D27A83D6}"/>
                </a:ext>
              </a:extLst>
            </p:cNvPr>
            <p:cNvSpPr/>
            <p:nvPr/>
          </p:nvSpPr>
          <p:spPr>
            <a:xfrm>
              <a:off x="2439600" y="5458497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815FA43C-9676-EF45-8749-7D2936317F92}"/>
                </a:ext>
              </a:extLst>
            </p:cNvPr>
            <p:cNvSpPr/>
            <p:nvPr/>
          </p:nvSpPr>
          <p:spPr>
            <a:xfrm>
              <a:off x="2920983" y="545809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274C3EBC-0000-6D43-802A-6E0CF205885A}"/>
                </a:ext>
              </a:extLst>
            </p:cNvPr>
            <p:cNvSpPr/>
            <p:nvPr/>
          </p:nvSpPr>
          <p:spPr>
            <a:xfrm>
              <a:off x="3371181" y="545809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FEEF0C19-E81D-074E-94F5-AF83AF73F3BB}"/>
                </a:ext>
              </a:extLst>
            </p:cNvPr>
            <p:cNvSpPr/>
            <p:nvPr/>
          </p:nvSpPr>
          <p:spPr>
            <a:xfrm>
              <a:off x="3855639" y="5454425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64FA0704-FF21-104B-BF49-6200FB7FA148}"/>
                </a:ext>
              </a:extLst>
            </p:cNvPr>
            <p:cNvSpPr/>
            <p:nvPr/>
          </p:nvSpPr>
          <p:spPr>
            <a:xfrm>
              <a:off x="4355702" y="5453830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11A192B-6F87-174C-92F5-791307F353F7}"/>
                </a:ext>
              </a:extLst>
            </p:cNvPr>
            <p:cNvSpPr/>
            <p:nvPr/>
          </p:nvSpPr>
          <p:spPr>
            <a:xfrm>
              <a:off x="4865467" y="5450621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76A3604B-7541-A04E-B958-B15E9BCBCAB3}"/>
                </a:ext>
              </a:extLst>
            </p:cNvPr>
            <p:cNvSpPr/>
            <p:nvPr/>
          </p:nvSpPr>
          <p:spPr>
            <a:xfrm>
              <a:off x="1957350" y="597764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C8465DDC-6BA3-0840-9D93-B31F5750DBEE}"/>
                </a:ext>
              </a:extLst>
            </p:cNvPr>
            <p:cNvSpPr/>
            <p:nvPr/>
          </p:nvSpPr>
          <p:spPr>
            <a:xfrm>
              <a:off x="2437533" y="5978254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B306BED8-A73E-6741-9F06-0F6C48D974EB}"/>
                </a:ext>
              </a:extLst>
            </p:cNvPr>
            <p:cNvSpPr/>
            <p:nvPr/>
          </p:nvSpPr>
          <p:spPr>
            <a:xfrm>
              <a:off x="2918917" y="597784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36E35F84-0D47-2B44-89EE-D2B88C7E61F9}"/>
                </a:ext>
              </a:extLst>
            </p:cNvPr>
            <p:cNvSpPr/>
            <p:nvPr/>
          </p:nvSpPr>
          <p:spPr>
            <a:xfrm>
              <a:off x="3369115" y="597784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98B07BC7-BB18-504A-ABFD-CCC0F6EA574C}"/>
                </a:ext>
              </a:extLst>
            </p:cNvPr>
            <p:cNvSpPr/>
            <p:nvPr/>
          </p:nvSpPr>
          <p:spPr>
            <a:xfrm>
              <a:off x="3853573" y="5974181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E4FCBB96-DA6E-B345-A0E9-B089E73446DD}"/>
                </a:ext>
              </a:extLst>
            </p:cNvPr>
            <p:cNvSpPr/>
            <p:nvPr/>
          </p:nvSpPr>
          <p:spPr>
            <a:xfrm>
              <a:off x="4353636" y="597358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C65C193D-0C97-BE4D-BC96-120BF71E577D}"/>
                </a:ext>
              </a:extLst>
            </p:cNvPr>
            <p:cNvSpPr/>
            <p:nvPr/>
          </p:nvSpPr>
          <p:spPr>
            <a:xfrm>
              <a:off x="4863401" y="5970377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684A54F3-9DBE-7645-A46E-6205BDB18221}"/>
                </a:ext>
              </a:extLst>
            </p:cNvPr>
            <p:cNvCxnSpPr>
              <a:stCxn id="7" idx="6"/>
              <a:endCxn id="8" idx="2"/>
            </p:cNvCxnSpPr>
            <p:nvPr/>
          </p:nvCxnSpPr>
          <p:spPr>
            <a:xfrm>
              <a:off x="2124555" y="4374859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A9E457A5-F156-1846-A117-52FAE82C9C75}"/>
                </a:ext>
              </a:extLst>
            </p:cNvPr>
            <p:cNvCxnSpPr>
              <a:cxnSpLocks/>
              <a:stCxn id="14" idx="6"/>
              <a:endCxn id="15" idx="2"/>
            </p:cNvCxnSpPr>
            <p:nvPr/>
          </p:nvCxnSpPr>
          <p:spPr>
            <a:xfrm>
              <a:off x="2122490" y="4981643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79D9A48D-AAFF-4C45-8BBD-5AA8BF5CA61D}"/>
                </a:ext>
              </a:extLst>
            </p:cNvPr>
            <p:cNvCxnSpPr>
              <a:cxnSpLocks/>
              <a:stCxn id="21" idx="6"/>
              <a:endCxn id="22" idx="2"/>
            </p:cNvCxnSpPr>
            <p:nvPr/>
          </p:nvCxnSpPr>
          <p:spPr>
            <a:xfrm>
              <a:off x="2120426" y="5552167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910C1B2D-84C3-4E45-8019-3BD7B3F2F52F}"/>
                </a:ext>
              </a:extLst>
            </p:cNvPr>
            <p:cNvCxnSpPr>
              <a:cxnSpLocks/>
              <a:stCxn id="28" idx="6"/>
              <a:endCxn id="29" idx="2"/>
            </p:cNvCxnSpPr>
            <p:nvPr/>
          </p:nvCxnSpPr>
          <p:spPr>
            <a:xfrm>
              <a:off x="2118359" y="6071923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2F65013D-D344-BE45-9F1B-EE4BF0317108}"/>
                </a:ext>
              </a:extLst>
            </p:cNvPr>
            <p:cNvCxnSpPr>
              <a:cxnSpLocks/>
              <a:stCxn id="8" idx="6"/>
              <a:endCxn id="9" idx="2"/>
            </p:cNvCxnSpPr>
            <p:nvPr/>
          </p:nvCxnSpPr>
          <p:spPr>
            <a:xfrm flipV="1">
              <a:off x="2604738" y="4375066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A2821CC3-CD21-A04D-96E5-E8EFB5BA339E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>
              <a:off x="3086122" y="4375066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8E25A6D0-237C-9949-9B25-EB2ACD00C3C4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 flipV="1">
              <a:off x="3536320" y="4371399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B8DDE7B6-D565-A045-A6AC-D9F882746F51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4020778" y="4370803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EBEE81B1-6EEB-FC42-8117-7AB8E8ED1E5A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4520841" y="4367594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719F2B9E-AFE5-8E47-A402-5B6245B050CB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4518776" y="4974378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D68EE24F-B941-364E-A271-5FFF8D851501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4516711" y="5544902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338ADA24-59DA-7F42-AEB4-B576151A153F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4514645" y="6064658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BD0BC32B-3332-C346-8C3A-B5D38FF01E48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4018713" y="4977587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87D544E6-981E-CE4B-8FB1-D34A498B7289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4016649" y="5548111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ED4C5CEF-E89A-F349-8ED8-77A2ED4B95FF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4014583" y="6067867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C42E49BF-3146-4A4C-95CF-557B37836E31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 flipV="1">
              <a:off x="3530125" y="6068462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F5A92B59-865D-544E-841E-194E47D42E45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>
              <a:off x="3079926" y="6072130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3FF05786-58D1-ED49-82F5-605DEE9276BE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 flipV="1">
              <a:off x="2598543" y="6072130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2197890E-3EC7-3B44-B114-E3F3FB0E1972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 flipV="1">
              <a:off x="2600609" y="5552374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52D972F4-7918-9E40-A971-998E40AC14C9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>
              <a:off x="3081992" y="5552374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362F2A1F-62DA-3540-BE14-C9D58B993D71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 flipV="1">
              <a:off x="3532191" y="5548706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363CB9E1-5145-1641-BEA3-7E548496007D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 flipV="1">
              <a:off x="3534255" y="4978182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E46B67D-80B1-8D4B-85E7-DCB70C3415C1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>
              <a:off x="3084057" y="4981850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D1F7FF37-D8A3-8641-8ECB-803B9FB00E2D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 flipV="1">
              <a:off x="2602673" y="4981850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8A510418-D623-0843-A69F-444C084D3C3F}"/>
                </a:ext>
              </a:extLst>
            </p:cNvPr>
            <p:cNvCxnSpPr>
              <a:cxnSpLocks/>
              <a:stCxn id="7" idx="4"/>
              <a:endCxn id="14" idx="0"/>
            </p:cNvCxnSpPr>
            <p:nvPr/>
          </p:nvCxnSpPr>
          <p:spPr>
            <a:xfrm flipH="1">
              <a:off x="2041985" y="4469140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9E501882-59F2-2B40-8F0A-EC5168177605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2039921" y="5075924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B38B7F87-16CE-F644-BDAC-4C8C6EC81366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2037855" y="5646448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D3F93F0D-2BE8-E74A-A040-2F19C47AB03E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2522169" y="4469752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7B9481D3-0124-3F48-BE44-D2B1C971680B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2520105" y="5076536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B458BC3F-113F-8D43-9D8D-4778DAFED34D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2518038" y="5647060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BB9456AC-1366-7444-97AA-0D648A214D92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2999422" y="5646655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36AAC9D1-AC11-EF4E-91A0-5ACA72C57850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3001488" y="5076131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864FBEDB-2C4D-114A-B206-264EC5C53DCD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3003552" y="4469347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E5469AF0-CACE-BD40-A36B-CEB2FB3B5BCC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3453751" y="4469347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3A82FB94-F559-9F41-A13A-90AAAE8418F6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3451686" y="5076131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C85FFBFB-678C-6E4E-89EF-8C97845BBEDB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3449620" y="5646655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BA217C24-23D3-1246-B1BB-03D296F87FC9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3934078" y="5642987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7EDF914D-27D3-934E-BEAB-61AE237F0299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3936144" y="5072463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27CADE06-66FB-FF48-9E0F-EC5AC58A9D54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3938209" y="4465679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B20EC995-4360-934A-A167-3121359C78B9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4438271" y="4465084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1720C5C9-81B3-6742-A4C0-778ABB293A67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4436207" y="5071868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C04A936E-12A5-3046-AFA7-21FEF00341A6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4434141" y="5642392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6242BE5A-09BF-F542-A40C-BC9C37E86F56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4943905" y="5639183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71C58A1A-807D-C54C-8B2B-D253A92E8736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4945972" y="5068659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4CE053E8-A0BC-194F-B65A-EA168D84184B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4948036" y="4461875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4ECDD7E0-8A4C-DD48-B82F-B6936C4B9A6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45971" y="6151210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6D89ADA9-3904-E347-A61E-2B6191363D2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30013" y="6156196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7DBCDA86-CF07-F945-A5D3-D6055034307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32537" y="6162148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9A889298-2EE5-D840-8BC8-AEB896B9C5F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47555" y="6166312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7E7D9457-187B-5347-B084-90E40692CCF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93313" y="6156196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81073D81-3FCB-6447-9574-030988EE58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20587" y="6166898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1C0BD7E4-2E31-0C40-B920-61859D49CE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35516" y="6156196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26ABE046-7AF1-4F4B-883A-308BCC87DF7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46328" y="2695098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CED843CD-7BAF-7544-A3C0-9380E82F7CB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30370" y="2700084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770E1E46-FAF2-A54D-A1D9-90D5A297269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32894" y="2706036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08E0C2C5-BFB5-F74C-92BB-A09A93D4336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47912" y="2710200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743DEA0D-F4D0-694D-9828-1D98DC94EA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93670" y="2700084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12A0AC7-9C66-B24E-B437-B9423A91F69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20944" y="2710787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44A5D602-46C0-A040-BD9A-A34A76D9312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35873" y="2700084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4EDD7C5A-4F2B-7C43-BC56-8F41C6FCE693}"/>
                </a:ext>
              </a:extLst>
            </p:cNvPr>
            <p:cNvCxnSpPr/>
            <p:nvPr/>
          </p:nvCxnSpPr>
          <p:spPr>
            <a:xfrm>
              <a:off x="1639878" y="4374247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35B0C051-E398-2447-9B3B-7E1FAD3EC01D}"/>
                </a:ext>
              </a:extLst>
            </p:cNvPr>
            <p:cNvCxnSpPr/>
            <p:nvPr/>
          </p:nvCxnSpPr>
          <p:spPr>
            <a:xfrm>
              <a:off x="1638032" y="4973274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0980E2AC-51D5-6E49-B185-766553C7B4BD}"/>
                </a:ext>
              </a:extLst>
            </p:cNvPr>
            <p:cNvCxnSpPr/>
            <p:nvPr/>
          </p:nvCxnSpPr>
          <p:spPr>
            <a:xfrm>
              <a:off x="1642307" y="5550723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CF33E82B-A615-0E4E-9999-952FEF2A9651}"/>
                </a:ext>
              </a:extLst>
            </p:cNvPr>
            <p:cNvCxnSpPr/>
            <p:nvPr/>
          </p:nvCxnSpPr>
          <p:spPr>
            <a:xfrm>
              <a:off x="1642307" y="6071311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663CAC03-CDB4-154D-8830-B62C77988AC6}"/>
                </a:ext>
              </a:extLst>
            </p:cNvPr>
            <p:cNvCxnSpPr/>
            <p:nvPr/>
          </p:nvCxnSpPr>
          <p:spPr>
            <a:xfrm>
              <a:off x="5549807" y="4373636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EB84BDCC-7077-FD4B-95EF-BC458411DFAE}"/>
                </a:ext>
              </a:extLst>
            </p:cNvPr>
            <p:cNvCxnSpPr/>
            <p:nvPr/>
          </p:nvCxnSpPr>
          <p:spPr>
            <a:xfrm>
              <a:off x="5547961" y="4972663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62A141C5-498C-AF4F-A370-420355BB75AE}"/>
                </a:ext>
              </a:extLst>
            </p:cNvPr>
            <p:cNvCxnSpPr/>
            <p:nvPr/>
          </p:nvCxnSpPr>
          <p:spPr>
            <a:xfrm>
              <a:off x="5552235" y="5550111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10D4587A-9F82-D744-9862-BFCF88C87828}"/>
                </a:ext>
              </a:extLst>
            </p:cNvPr>
            <p:cNvCxnSpPr/>
            <p:nvPr/>
          </p:nvCxnSpPr>
          <p:spPr>
            <a:xfrm>
              <a:off x="5552235" y="6070699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76FABAA3-440C-B84C-8595-D52F467161E3}"/>
                </a:ext>
              </a:extLst>
            </p:cNvPr>
            <p:cNvSpPr/>
            <p:nvPr/>
          </p:nvSpPr>
          <p:spPr>
            <a:xfrm>
              <a:off x="1957349" y="3698414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7269F91F-B255-2547-BA9A-999E3DE20FB8}"/>
                </a:ext>
              </a:extLst>
            </p:cNvPr>
            <p:cNvSpPr/>
            <p:nvPr/>
          </p:nvSpPr>
          <p:spPr>
            <a:xfrm>
              <a:off x="2437533" y="369902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4E0A496C-4F24-D64E-AB8F-952BD0B5045F}"/>
                </a:ext>
              </a:extLst>
            </p:cNvPr>
            <p:cNvSpPr/>
            <p:nvPr/>
          </p:nvSpPr>
          <p:spPr>
            <a:xfrm>
              <a:off x="2918916" y="3698621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E68FFEA8-16A9-7B4B-9CBB-C45FFC8328D1}"/>
                </a:ext>
              </a:extLst>
            </p:cNvPr>
            <p:cNvSpPr/>
            <p:nvPr/>
          </p:nvSpPr>
          <p:spPr>
            <a:xfrm>
              <a:off x="3369115" y="3698621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6738F0A5-5493-4C41-8BD1-80EA00ECB260}"/>
                </a:ext>
              </a:extLst>
            </p:cNvPr>
            <p:cNvSpPr/>
            <p:nvPr/>
          </p:nvSpPr>
          <p:spPr>
            <a:xfrm>
              <a:off x="3853573" y="3694953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46C6F571-19BD-4146-851A-776F502C3D2B}"/>
                </a:ext>
              </a:extLst>
            </p:cNvPr>
            <p:cNvSpPr/>
            <p:nvPr/>
          </p:nvSpPr>
          <p:spPr>
            <a:xfrm>
              <a:off x="4353635" y="369435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B7125FBB-E430-5F47-81D2-A487A3BE6F7C}"/>
                </a:ext>
              </a:extLst>
            </p:cNvPr>
            <p:cNvSpPr/>
            <p:nvPr/>
          </p:nvSpPr>
          <p:spPr>
            <a:xfrm>
              <a:off x="4863400" y="3691149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CFFAAE5-83A8-1F41-B834-C3C52ECB89F3}"/>
                </a:ext>
              </a:extLst>
            </p:cNvPr>
            <p:cNvCxnSpPr>
              <a:stCxn id="103" idx="6"/>
              <a:endCxn id="104" idx="2"/>
            </p:cNvCxnSpPr>
            <p:nvPr/>
          </p:nvCxnSpPr>
          <p:spPr>
            <a:xfrm>
              <a:off x="2118359" y="3792695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7A3CC5A7-93B1-CA41-A71B-B9A5F1B9D027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2598542" y="3792902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400B0888-3CDB-CE40-AF67-915E7831DBB5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3079926" y="3792902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91E3DB5B-6330-024C-98DB-88E0EE9DF28E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3530124" y="3789235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04DE4007-7539-7448-8BE3-0A80A277F1E8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4014582" y="3788639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5E4C2AE1-3D2A-484E-91DB-5D575ADDC0A8}"/>
                </a:ext>
              </a:extLst>
            </p:cNvPr>
            <p:cNvCxnSpPr>
              <a:cxnSpLocks/>
              <a:stCxn id="108" idx="6"/>
              <a:endCxn id="109" idx="2"/>
            </p:cNvCxnSpPr>
            <p:nvPr/>
          </p:nvCxnSpPr>
          <p:spPr>
            <a:xfrm flipV="1">
              <a:off x="4514645" y="3785430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5B48AA3B-8C3F-0743-943C-DF96B22BA57F}"/>
                </a:ext>
              </a:extLst>
            </p:cNvPr>
            <p:cNvCxnSpPr/>
            <p:nvPr/>
          </p:nvCxnSpPr>
          <p:spPr>
            <a:xfrm>
              <a:off x="1633682" y="3792083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496464DB-3427-6243-8C8C-CD7A1F83A13A}"/>
                </a:ext>
              </a:extLst>
            </p:cNvPr>
            <p:cNvCxnSpPr/>
            <p:nvPr/>
          </p:nvCxnSpPr>
          <p:spPr>
            <a:xfrm>
              <a:off x="5543611" y="3791472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4465BB4A-3E22-0E45-8CAB-A6CA5717BA8C}"/>
                </a:ext>
              </a:extLst>
            </p:cNvPr>
            <p:cNvCxnSpPr>
              <a:cxnSpLocks/>
              <a:endCxn id="13" idx="0"/>
            </p:cNvCxnSpPr>
            <p:nvPr/>
          </p:nvCxnSpPr>
          <p:spPr>
            <a:xfrm>
              <a:off x="4945971" y="3868497"/>
              <a:ext cx="4130" cy="4048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55282B62-6AE7-0C43-AC95-5E3AE229A704}"/>
                </a:ext>
              </a:extLst>
            </p:cNvPr>
            <p:cNvCxnSpPr>
              <a:cxnSpLocks/>
              <a:stCxn id="108" idx="4"/>
              <a:endCxn id="12" idx="0"/>
            </p:cNvCxnSpPr>
            <p:nvPr/>
          </p:nvCxnSpPr>
          <p:spPr>
            <a:xfrm>
              <a:off x="4434140" y="3882920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244717FC-9CA4-A94E-8103-28A1B4510D49}"/>
                </a:ext>
              </a:extLst>
            </p:cNvPr>
            <p:cNvCxnSpPr>
              <a:cxnSpLocks/>
              <a:stCxn id="107" idx="4"/>
              <a:endCxn id="11" idx="0"/>
            </p:cNvCxnSpPr>
            <p:nvPr/>
          </p:nvCxnSpPr>
          <p:spPr>
            <a:xfrm>
              <a:off x="3934078" y="3883515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necteur droit 125">
              <a:extLst>
                <a:ext uri="{FF2B5EF4-FFF2-40B4-BE49-F238E27FC236}">
                  <a16:creationId xmlns:a16="http://schemas.microsoft.com/office/drawing/2014/main" id="{04D40668-BA57-6F4D-A167-FFD61D0DFD1F}"/>
                </a:ext>
              </a:extLst>
            </p:cNvPr>
            <p:cNvCxnSpPr>
              <a:cxnSpLocks/>
              <a:stCxn id="106" idx="4"/>
              <a:endCxn id="10" idx="0"/>
            </p:cNvCxnSpPr>
            <p:nvPr/>
          </p:nvCxnSpPr>
          <p:spPr>
            <a:xfrm>
              <a:off x="3449620" y="3887183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Connecteur droit 129">
              <a:extLst>
                <a:ext uri="{FF2B5EF4-FFF2-40B4-BE49-F238E27FC236}">
                  <a16:creationId xmlns:a16="http://schemas.microsoft.com/office/drawing/2014/main" id="{A4262C81-731C-7D41-8460-83E856CA1D58}"/>
                </a:ext>
              </a:extLst>
            </p:cNvPr>
            <p:cNvCxnSpPr>
              <a:cxnSpLocks/>
              <a:stCxn id="105" idx="4"/>
              <a:endCxn id="9" idx="0"/>
            </p:cNvCxnSpPr>
            <p:nvPr/>
          </p:nvCxnSpPr>
          <p:spPr>
            <a:xfrm>
              <a:off x="2999421" y="3887183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CA21DE82-A33E-6E4C-A5D9-89B55473FEC0}"/>
                </a:ext>
              </a:extLst>
            </p:cNvPr>
            <p:cNvCxnSpPr>
              <a:cxnSpLocks/>
              <a:stCxn id="104" idx="4"/>
              <a:endCxn id="8" idx="0"/>
            </p:cNvCxnSpPr>
            <p:nvPr/>
          </p:nvCxnSpPr>
          <p:spPr>
            <a:xfrm>
              <a:off x="2518038" y="3887588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E77D4EAB-A17E-F047-802E-976B1D99B115}"/>
                </a:ext>
              </a:extLst>
            </p:cNvPr>
            <p:cNvCxnSpPr>
              <a:cxnSpLocks/>
              <a:stCxn id="103" idx="4"/>
              <a:endCxn id="7" idx="0"/>
            </p:cNvCxnSpPr>
            <p:nvPr/>
          </p:nvCxnSpPr>
          <p:spPr>
            <a:xfrm>
              <a:off x="2037854" y="3886976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Ellipse 139">
              <a:extLst>
                <a:ext uri="{FF2B5EF4-FFF2-40B4-BE49-F238E27FC236}">
                  <a16:creationId xmlns:a16="http://schemas.microsoft.com/office/drawing/2014/main" id="{EC88CA37-866D-D942-A923-30DED3479BC7}"/>
                </a:ext>
              </a:extLst>
            </p:cNvPr>
            <p:cNvSpPr/>
            <p:nvPr/>
          </p:nvSpPr>
          <p:spPr>
            <a:xfrm>
              <a:off x="1961480" y="311811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Ellipse 140">
              <a:extLst>
                <a:ext uri="{FF2B5EF4-FFF2-40B4-BE49-F238E27FC236}">
                  <a16:creationId xmlns:a16="http://schemas.microsoft.com/office/drawing/2014/main" id="{A604228A-FE8A-B94C-A07A-2DE5C9C8F579}"/>
                </a:ext>
              </a:extLst>
            </p:cNvPr>
            <p:cNvSpPr/>
            <p:nvPr/>
          </p:nvSpPr>
          <p:spPr>
            <a:xfrm>
              <a:off x="2441664" y="311872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Ellipse 141">
              <a:extLst>
                <a:ext uri="{FF2B5EF4-FFF2-40B4-BE49-F238E27FC236}">
                  <a16:creationId xmlns:a16="http://schemas.microsoft.com/office/drawing/2014/main" id="{E37993EE-1FC6-ED48-A082-76E364DD2BFE}"/>
                </a:ext>
              </a:extLst>
            </p:cNvPr>
            <p:cNvSpPr/>
            <p:nvPr/>
          </p:nvSpPr>
          <p:spPr>
            <a:xfrm>
              <a:off x="2923047" y="3118323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Ellipse 142">
              <a:extLst>
                <a:ext uri="{FF2B5EF4-FFF2-40B4-BE49-F238E27FC236}">
                  <a16:creationId xmlns:a16="http://schemas.microsoft.com/office/drawing/2014/main" id="{C9B6CEF7-4180-2B41-AD1A-CFC8ED4D2FF7}"/>
                </a:ext>
              </a:extLst>
            </p:cNvPr>
            <p:cNvSpPr/>
            <p:nvPr/>
          </p:nvSpPr>
          <p:spPr>
            <a:xfrm>
              <a:off x="3373246" y="3118323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44" name="Ellipse 143">
              <a:extLst>
                <a:ext uri="{FF2B5EF4-FFF2-40B4-BE49-F238E27FC236}">
                  <a16:creationId xmlns:a16="http://schemas.microsoft.com/office/drawing/2014/main" id="{C9E089AD-F68A-C349-AB63-9B5A8F73D13F}"/>
                </a:ext>
              </a:extLst>
            </p:cNvPr>
            <p:cNvSpPr/>
            <p:nvPr/>
          </p:nvSpPr>
          <p:spPr>
            <a:xfrm>
              <a:off x="3857704" y="3114655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Ellipse 144">
              <a:extLst>
                <a:ext uri="{FF2B5EF4-FFF2-40B4-BE49-F238E27FC236}">
                  <a16:creationId xmlns:a16="http://schemas.microsoft.com/office/drawing/2014/main" id="{3C47190D-5F63-3846-B380-AD5E6E43A25A}"/>
                </a:ext>
              </a:extLst>
            </p:cNvPr>
            <p:cNvSpPr/>
            <p:nvPr/>
          </p:nvSpPr>
          <p:spPr>
            <a:xfrm>
              <a:off x="4357766" y="3114060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Ellipse 145">
              <a:extLst>
                <a:ext uri="{FF2B5EF4-FFF2-40B4-BE49-F238E27FC236}">
                  <a16:creationId xmlns:a16="http://schemas.microsoft.com/office/drawing/2014/main" id="{7FF6B48E-8C6F-CD4B-9D94-72EE358C3C9D}"/>
                </a:ext>
              </a:extLst>
            </p:cNvPr>
            <p:cNvSpPr/>
            <p:nvPr/>
          </p:nvSpPr>
          <p:spPr>
            <a:xfrm>
              <a:off x="4867531" y="3110851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7" name="Connecteur droit 146">
              <a:extLst>
                <a:ext uri="{FF2B5EF4-FFF2-40B4-BE49-F238E27FC236}">
                  <a16:creationId xmlns:a16="http://schemas.microsoft.com/office/drawing/2014/main" id="{43EEE95E-884B-9A43-9E62-155A01D58BF2}"/>
                </a:ext>
              </a:extLst>
            </p:cNvPr>
            <p:cNvCxnSpPr>
              <a:stCxn id="140" idx="6"/>
              <a:endCxn id="141" idx="2"/>
            </p:cNvCxnSpPr>
            <p:nvPr/>
          </p:nvCxnSpPr>
          <p:spPr>
            <a:xfrm>
              <a:off x="2122490" y="3212397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Connecteur droit 147">
              <a:extLst>
                <a:ext uri="{FF2B5EF4-FFF2-40B4-BE49-F238E27FC236}">
                  <a16:creationId xmlns:a16="http://schemas.microsoft.com/office/drawing/2014/main" id="{B15F79BE-96D6-E74B-8C8C-BBEE8989D48A}"/>
                </a:ext>
              </a:extLst>
            </p:cNvPr>
            <p:cNvCxnSpPr>
              <a:cxnSpLocks/>
              <a:stCxn id="141" idx="6"/>
              <a:endCxn id="142" idx="2"/>
            </p:cNvCxnSpPr>
            <p:nvPr/>
          </p:nvCxnSpPr>
          <p:spPr>
            <a:xfrm flipV="1">
              <a:off x="2602673" y="3212604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Connecteur droit 148">
              <a:extLst>
                <a:ext uri="{FF2B5EF4-FFF2-40B4-BE49-F238E27FC236}">
                  <a16:creationId xmlns:a16="http://schemas.microsoft.com/office/drawing/2014/main" id="{36108675-8251-404A-B205-21770B253711}"/>
                </a:ext>
              </a:extLst>
            </p:cNvPr>
            <p:cNvCxnSpPr>
              <a:cxnSpLocks/>
              <a:stCxn id="142" idx="6"/>
              <a:endCxn id="143" idx="2"/>
            </p:cNvCxnSpPr>
            <p:nvPr/>
          </p:nvCxnSpPr>
          <p:spPr>
            <a:xfrm>
              <a:off x="3084057" y="3212604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Connecteur droit 149">
              <a:extLst>
                <a:ext uri="{FF2B5EF4-FFF2-40B4-BE49-F238E27FC236}">
                  <a16:creationId xmlns:a16="http://schemas.microsoft.com/office/drawing/2014/main" id="{3A7A8F6D-EEC3-9D46-8520-493B75500AA1}"/>
                </a:ext>
              </a:extLst>
            </p:cNvPr>
            <p:cNvCxnSpPr>
              <a:cxnSpLocks/>
              <a:stCxn id="143" idx="6"/>
              <a:endCxn id="144" idx="2"/>
            </p:cNvCxnSpPr>
            <p:nvPr/>
          </p:nvCxnSpPr>
          <p:spPr>
            <a:xfrm flipV="1">
              <a:off x="3534255" y="3208937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352730AF-5D21-5645-A38B-6A54DA6970FC}"/>
                </a:ext>
              </a:extLst>
            </p:cNvPr>
            <p:cNvCxnSpPr>
              <a:cxnSpLocks/>
              <a:stCxn id="144" idx="6"/>
              <a:endCxn id="145" idx="2"/>
            </p:cNvCxnSpPr>
            <p:nvPr/>
          </p:nvCxnSpPr>
          <p:spPr>
            <a:xfrm flipV="1">
              <a:off x="4018713" y="3208341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810D99FB-8B5F-264D-A5C2-B97FEF0442A1}"/>
                </a:ext>
              </a:extLst>
            </p:cNvPr>
            <p:cNvCxnSpPr>
              <a:cxnSpLocks/>
              <a:stCxn id="146" idx="6"/>
              <a:endCxn id="197" idx="2"/>
            </p:cNvCxnSpPr>
            <p:nvPr/>
          </p:nvCxnSpPr>
          <p:spPr>
            <a:xfrm>
              <a:off x="5028541" y="3205132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D9BC5386-0962-8441-9E96-E7C5C56F8996}"/>
                </a:ext>
              </a:extLst>
            </p:cNvPr>
            <p:cNvCxnSpPr>
              <a:cxnSpLocks/>
            </p:cNvCxnSpPr>
            <p:nvPr/>
          </p:nvCxnSpPr>
          <p:spPr>
            <a:xfrm>
              <a:off x="1637813" y="3211785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6769B006-8B82-E24D-A0CF-E2ED712098D9}"/>
                </a:ext>
              </a:extLst>
            </p:cNvPr>
            <p:cNvCxnSpPr>
              <a:cxnSpLocks/>
            </p:cNvCxnSpPr>
            <p:nvPr/>
          </p:nvCxnSpPr>
          <p:spPr>
            <a:xfrm>
              <a:off x="5547742" y="3211174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>
              <a:extLst>
                <a:ext uri="{FF2B5EF4-FFF2-40B4-BE49-F238E27FC236}">
                  <a16:creationId xmlns:a16="http://schemas.microsoft.com/office/drawing/2014/main" id="{4AC57C6C-6D20-AD4D-ABE9-6D48F04B7196}"/>
                </a:ext>
              </a:extLst>
            </p:cNvPr>
            <p:cNvCxnSpPr>
              <a:cxnSpLocks/>
              <a:stCxn id="146" idx="4"/>
              <a:endCxn id="109" idx="0"/>
            </p:cNvCxnSpPr>
            <p:nvPr/>
          </p:nvCxnSpPr>
          <p:spPr>
            <a:xfrm flipH="1">
              <a:off x="4943905" y="3299413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Connecteur droit 167">
              <a:extLst>
                <a:ext uri="{FF2B5EF4-FFF2-40B4-BE49-F238E27FC236}">
                  <a16:creationId xmlns:a16="http://schemas.microsoft.com/office/drawing/2014/main" id="{13B09092-144E-DC48-B462-7D6079FD082E}"/>
                </a:ext>
              </a:extLst>
            </p:cNvPr>
            <p:cNvCxnSpPr>
              <a:cxnSpLocks/>
              <a:stCxn id="145" idx="4"/>
              <a:endCxn id="108" idx="0"/>
            </p:cNvCxnSpPr>
            <p:nvPr/>
          </p:nvCxnSpPr>
          <p:spPr>
            <a:xfrm flipH="1">
              <a:off x="4434140" y="3302622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Connecteur droit 170">
              <a:extLst>
                <a:ext uri="{FF2B5EF4-FFF2-40B4-BE49-F238E27FC236}">
                  <a16:creationId xmlns:a16="http://schemas.microsoft.com/office/drawing/2014/main" id="{793B55B4-CBE5-2B44-9778-336F5213CCDC}"/>
                </a:ext>
              </a:extLst>
            </p:cNvPr>
            <p:cNvCxnSpPr>
              <a:cxnSpLocks/>
              <a:stCxn id="144" idx="4"/>
              <a:endCxn id="107" idx="0"/>
            </p:cNvCxnSpPr>
            <p:nvPr/>
          </p:nvCxnSpPr>
          <p:spPr>
            <a:xfrm flipH="1">
              <a:off x="3934078" y="3303217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08FCF69F-983F-5040-8BE3-6B649703CBAA}"/>
                </a:ext>
              </a:extLst>
            </p:cNvPr>
            <p:cNvCxnSpPr>
              <a:cxnSpLocks/>
              <a:stCxn id="143" idx="4"/>
              <a:endCxn id="106" idx="0"/>
            </p:cNvCxnSpPr>
            <p:nvPr/>
          </p:nvCxnSpPr>
          <p:spPr>
            <a:xfrm flipH="1">
              <a:off x="3449620" y="3306885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4E45BC26-7844-2F47-BAEA-E4400342A302}"/>
                </a:ext>
              </a:extLst>
            </p:cNvPr>
            <p:cNvCxnSpPr>
              <a:cxnSpLocks/>
              <a:stCxn id="142" idx="4"/>
              <a:endCxn id="105" idx="0"/>
            </p:cNvCxnSpPr>
            <p:nvPr/>
          </p:nvCxnSpPr>
          <p:spPr>
            <a:xfrm flipH="1">
              <a:off x="2999421" y="3306885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>
              <a:extLst>
                <a:ext uri="{FF2B5EF4-FFF2-40B4-BE49-F238E27FC236}">
                  <a16:creationId xmlns:a16="http://schemas.microsoft.com/office/drawing/2014/main" id="{F1B7EC1C-3053-F641-B442-182CB4218883}"/>
                </a:ext>
              </a:extLst>
            </p:cNvPr>
            <p:cNvCxnSpPr>
              <a:cxnSpLocks/>
              <a:stCxn id="141" idx="4"/>
              <a:endCxn id="104" idx="0"/>
            </p:cNvCxnSpPr>
            <p:nvPr/>
          </p:nvCxnSpPr>
          <p:spPr>
            <a:xfrm flipH="1">
              <a:off x="2518038" y="3307290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Connecteur droit 182">
              <a:extLst>
                <a:ext uri="{FF2B5EF4-FFF2-40B4-BE49-F238E27FC236}">
                  <a16:creationId xmlns:a16="http://schemas.microsoft.com/office/drawing/2014/main" id="{6C7BAACB-7952-FC44-8DD5-8B3993047EE4}"/>
                </a:ext>
              </a:extLst>
            </p:cNvPr>
            <p:cNvCxnSpPr>
              <a:cxnSpLocks/>
              <a:stCxn id="140" idx="4"/>
              <a:endCxn id="103" idx="0"/>
            </p:cNvCxnSpPr>
            <p:nvPr/>
          </p:nvCxnSpPr>
          <p:spPr>
            <a:xfrm flipH="1">
              <a:off x="2037854" y="3306678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0EE4A395-4F5C-E54B-AB69-24B5B4F7410F}"/>
                </a:ext>
              </a:extLst>
            </p:cNvPr>
            <p:cNvSpPr/>
            <p:nvPr/>
          </p:nvSpPr>
          <p:spPr>
            <a:xfrm>
              <a:off x="5393457" y="427652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55C0437E-1AA5-BB43-855C-423BE85C969C}"/>
                </a:ext>
              </a:extLst>
            </p:cNvPr>
            <p:cNvSpPr/>
            <p:nvPr/>
          </p:nvSpPr>
          <p:spPr>
            <a:xfrm>
              <a:off x="5391392" y="4883305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B266E44E-D73C-DA42-AFB8-54F81EB11FCF}"/>
                </a:ext>
              </a:extLst>
            </p:cNvPr>
            <p:cNvSpPr/>
            <p:nvPr/>
          </p:nvSpPr>
          <p:spPr>
            <a:xfrm>
              <a:off x="5389328" y="5453830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Ellipse 188">
              <a:extLst>
                <a:ext uri="{FF2B5EF4-FFF2-40B4-BE49-F238E27FC236}">
                  <a16:creationId xmlns:a16="http://schemas.microsoft.com/office/drawing/2014/main" id="{BB085F06-4A3F-4240-9CC3-2FE9D0295DAC}"/>
                </a:ext>
              </a:extLst>
            </p:cNvPr>
            <p:cNvSpPr/>
            <p:nvPr/>
          </p:nvSpPr>
          <p:spPr>
            <a:xfrm>
              <a:off x="5387262" y="597358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9ED14FE0-D03A-CD42-821D-3C9FE5286386}"/>
                </a:ext>
              </a:extLst>
            </p:cNvPr>
            <p:cNvCxnSpPr>
              <a:cxnSpLocks/>
              <a:stCxn id="188" idx="4"/>
              <a:endCxn id="189" idx="0"/>
            </p:cNvCxnSpPr>
            <p:nvPr/>
          </p:nvCxnSpPr>
          <p:spPr>
            <a:xfrm flipH="1">
              <a:off x="5467766" y="5642392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DED9C911-2BEE-EF4B-8267-A67997793CE0}"/>
                </a:ext>
              </a:extLst>
            </p:cNvPr>
            <p:cNvCxnSpPr>
              <a:cxnSpLocks/>
              <a:stCxn id="187" idx="4"/>
              <a:endCxn id="188" idx="0"/>
            </p:cNvCxnSpPr>
            <p:nvPr/>
          </p:nvCxnSpPr>
          <p:spPr>
            <a:xfrm flipH="1">
              <a:off x="5469833" y="5071868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DECAFF0E-0A00-2B4B-A477-EAC00B26ADA7}"/>
                </a:ext>
              </a:extLst>
            </p:cNvPr>
            <p:cNvCxnSpPr>
              <a:cxnSpLocks/>
              <a:stCxn id="186" idx="4"/>
              <a:endCxn id="187" idx="0"/>
            </p:cNvCxnSpPr>
            <p:nvPr/>
          </p:nvCxnSpPr>
          <p:spPr>
            <a:xfrm flipH="1">
              <a:off x="5471897" y="4465084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B907D3BF-F522-AC4D-8BD5-B6FE8FA3EB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69832" y="6154419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226D6198-5673-0244-BA90-3ADD55DCBD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70189" y="2698307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Ellipse 194">
              <a:extLst>
                <a:ext uri="{FF2B5EF4-FFF2-40B4-BE49-F238E27FC236}">
                  <a16:creationId xmlns:a16="http://schemas.microsoft.com/office/drawing/2014/main" id="{1A900665-6CDC-AD43-9E26-A0C2417F492D}"/>
                </a:ext>
              </a:extLst>
            </p:cNvPr>
            <p:cNvSpPr/>
            <p:nvPr/>
          </p:nvSpPr>
          <p:spPr>
            <a:xfrm>
              <a:off x="5387261" y="369435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39A8AB17-15DD-9440-AA0F-72229AB0AAB5}"/>
                </a:ext>
              </a:extLst>
            </p:cNvPr>
            <p:cNvCxnSpPr>
              <a:cxnSpLocks/>
              <a:endCxn id="186" idx="0"/>
            </p:cNvCxnSpPr>
            <p:nvPr/>
          </p:nvCxnSpPr>
          <p:spPr>
            <a:xfrm>
              <a:off x="5469832" y="3871706"/>
              <a:ext cx="4130" cy="4048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Ellipse 196">
              <a:extLst>
                <a:ext uri="{FF2B5EF4-FFF2-40B4-BE49-F238E27FC236}">
                  <a16:creationId xmlns:a16="http://schemas.microsoft.com/office/drawing/2014/main" id="{3D74EBE7-85FC-B548-8A8C-76A0C9375CDE}"/>
                </a:ext>
              </a:extLst>
            </p:cNvPr>
            <p:cNvSpPr/>
            <p:nvPr/>
          </p:nvSpPr>
          <p:spPr>
            <a:xfrm>
              <a:off x="5391392" y="3114060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8" name="Connecteur droit 197">
              <a:extLst>
                <a:ext uri="{FF2B5EF4-FFF2-40B4-BE49-F238E27FC236}">
                  <a16:creationId xmlns:a16="http://schemas.microsoft.com/office/drawing/2014/main" id="{51B8D767-375B-D347-94FA-D39188752388}"/>
                </a:ext>
              </a:extLst>
            </p:cNvPr>
            <p:cNvCxnSpPr>
              <a:cxnSpLocks/>
              <a:stCxn id="197" idx="4"/>
              <a:endCxn id="195" idx="0"/>
            </p:cNvCxnSpPr>
            <p:nvPr/>
          </p:nvCxnSpPr>
          <p:spPr>
            <a:xfrm flipH="1">
              <a:off x="5467766" y="3302622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87AB3C73-0111-604C-A3AB-94C760899DF3}"/>
                </a:ext>
              </a:extLst>
            </p:cNvPr>
            <p:cNvCxnSpPr>
              <a:cxnSpLocks/>
              <a:stCxn id="145" idx="6"/>
              <a:endCxn id="146" idx="2"/>
            </p:cNvCxnSpPr>
            <p:nvPr/>
          </p:nvCxnSpPr>
          <p:spPr>
            <a:xfrm flipV="1">
              <a:off x="4518776" y="3205132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8109F5D3-688F-5344-BD45-35F25B32D47F}"/>
                </a:ext>
              </a:extLst>
            </p:cNvPr>
            <p:cNvCxnSpPr>
              <a:cxnSpLocks/>
              <a:stCxn id="109" idx="6"/>
              <a:endCxn id="195" idx="2"/>
            </p:cNvCxnSpPr>
            <p:nvPr/>
          </p:nvCxnSpPr>
          <p:spPr>
            <a:xfrm>
              <a:off x="5024410" y="3785430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94EF6B7C-6434-8042-99A7-0C292F32A7AB}"/>
                </a:ext>
              </a:extLst>
            </p:cNvPr>
            <p:cNvCxnSpPr>
              <a:cxnSpLocks/>
              <a:stCxn id="13" idx="6"/>
              <a:endCxn id="186" idx="2"/>
            </p:cNvCxnSpPr>
            <p:nvPr/>
          </p:nvCxnSpPr>
          <p:spPr>
            <a:xfrm>
              <a:off x="5030606" y="4367594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9D0D7285-8548-5D41-BFFE-3DA2E99349E3}"/>
                </a:ext>
              </a:extLst>
            </p:cNvPr>
            <p:cNvCxnSpPr>
              <a:cxnSpLocks/>
              <a:stCxn id="20" idx="6"/>
              <a:endCxn id="187" idx="2"/>
            </p:cNvCxnSpPr>
            <p:nvPr/>
          </p:nvCxnSpPr>
          <p:spPr>
            <a:xfrm>
              <a:off x="5028541" y="4974377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C50B368F-F0ED-934F-8C6B-AD858DA450F1}"/>
                </a:ext>
              </a:extLst>
            </p:cNvPr>
            <p:cNvCxnSpPr>
              <a:cxnSpLocks/>
              <a:stCxn id="27" idx="6"/>
              <a:endCxn id="188" idx="2"/>
            </p:cNvCxnSpPr>
            <p:nvPr/>
          </p:nvCxnSpPr>
          <p:spPr>
            <a:xfrm>
              <a:off x="5026477" y="5544902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Connecteur droit 216">
              <a:extLst>
                <a:ext uri="{FF2B5EF4-FFF2-40B4-BE49-F238E27FC236}">
                  <a16:creationId xmlns:a16="http://schemas.microsoft.com/office/drawing/2014/main" id="{D5A68B78-00C6-C845-95CB-8CBA19D0DA3C}"/>
                </a:ext>
              </a:extLst>
            </p:cNvPr>
            <p:cNvCxnSpPr>
              <a:cxnSpLocks/>
              <a:stCxn id="34" idx="6"/>
              <a:endCxn id="189" idx="2"/>
            </p:cNvCxnSpPr>
            <p:nvPr/>
          </p:nvCxnSpPr>
          <p:spPr>
            <a:xfrm>
              <a:off x="5024411" y="6064658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9B5AC9E-19AC-5B7A-3A17-CA70F8F97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5506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F02C46-FA26-4C47-9B43-69F7FB85F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Execution Model </a:t>
            </a:r>
            <a:r>
              <a:rPr lang="en-US" sz="2400" dirty="0">
                <a:solidFill>
                  <a:srgbClr val="00B050"/>
                </a:solidFill>
              </a:rPr>
              <a:t>[Suzuki &amp; Yamashita, </a:t>
            </a:r>
            <a:r>
              <a:rPr lang="en-US" sz="2400" i="1" dirty="0">
                <a:solidFill>
                  <a:srgbClr val="00B050"/>
                </a:solidFill>
              </a:rPr>
              <a:t>SIAM </a:t>
            </a:r>
            <a:r>
              <a:rPr lang="en-US" sz="2400" i="1" dirty="0" err="1">
                <a:solidFill>
                  <a:srgbClr val="00B050"/>
                </a:solidFill>
              </a:rPr>
              <a:t>Jrnl</a:t>
            </a:r>
            <a:r>
              <a:rPr lang="en-US" sz="2400" i="1" dirty="0">
                <a:solidFill>
                  <a:srgbClr val="00B050"/>
                </a:solidFill>
              </a:rPr>
              <a:t> of Comp</a:t>
            </a:r>
            <a:r>
              <a:rPr lang="en-US" sz="2400" dirty="0">
                <a:solidFill>
                  <a:srgbClr val="00B050"/>
                </a:solidFill>
              </a:rPr>
              <a:t>., 1999]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8EB899F-56A0-F340-9706-365AA37C68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546902"/>
          </a:xfrm>
        </p:spPr>
        <p:txBody>
          <a:bodyPr/>
          <a:lstStyle/>
          <a:p>
            <a:r>
              <a:rPr lang="en-US" dirty="0"/>
              <a:t>Look-Compute-</a:t>
            </a:r>
            <a:r>
              <a:rPr lang="en-US" dirty="0">
                <a:solidFill>
                  <a:srgbClr val="FF0000"/>
                </a:solidFill>
              </a:rPr>
              <a:t>Move</a:t>
            </a:r>
            <a:r>
              <a:rPr lang="en-US" dirty="0"/>
              <a:t> Cycles</a:t>
            </a:r>
          </a:p>
        </p:txBody>
      </p:sp>
      <p:grpSp>
        <p:nvGrpSpPr>
          <p:cNvPr id="221" name="Groupe 220">
            <a:extLst>
              <a:ext uri="{FF2B5EF4-FFF2-40B4-BE49-F238E27FC236}">
                <a16:creationId xmlns:a16="http://schemas.microsoft.com/office/drawing/2014/main" id="{1A2B72BC-5226-0A4A-99AD-0B5219AE3216}"/>
              </a:ext>
            </a:extLst>
          </p:cNvPr>
          <p:cNvGrpSpPr/>
          <p:nvPr/>
        </p:nvGrpSpPr>
        <p:grpSpPr>
          <a:xfrm>
            <a:off x="3581400" y="2372527"/>
            <a:ext cx="4674876" cy="3983823"/>
            <a:chOff x="1633682" y="2695098"/>
            <a:chExt cx="4237727" cy="3890022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C7A269AD-2774-7340-87D0-950708790F86}"/>
                </a:ext>
              </a:extLst>
            </p:cNvPr>
            <p:cNvSpPr/>
            <p:nvPr/>
          </p:nvSpPr>
          <p:spPr>
            <a:xfrm>
              <a:off x="1963545" y="428057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ABC574EB-BDE1-E446-8DB3-F321562E7699}"/>
                </a:ext>
              </a:extLst>
            </p:cNvPr>
            <p:cNvSpPr/>
            <p:nvPr/>
          </p:nvSpPr>
          <p:spPr>
            <a:xfrm>
              <a:off x="2443729" y="4281190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F26D5742-71A5-5949-8B21-D68994B20E76}"/>
                </a:ext>
              </a:extLst>
            </p:cNvPr>
            <p:cNvSpPr/>
            <p:nvPr/>
          </p:nvSpPr>
          <p:spPr>
            <a:xfrm>
              <a:off x="2925112" y="4280785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77FD872E-DF62-0741-ABC6-37FCBF49B1E4}"/>
                </a:ext>
              </a:extLst>
            </p:cNvPr>
            <p:cNvSpPr/>
            <p:nvPr/>
          </p:nvSpPr>
          <p:spPr>
            <a:xfrm>
              <a:off x="3375311" y="4280785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06972517-10E2-F04D-AD4B-7CD742F3F7C0}"/>
                </a:ext>
              </a:extLst>
            </p:cNvPr>
            <p:cNvSpPr/>
            <p:nvPr/>
          </p:nvSpPr>
          <p:spPr>
            <a:xfrm>
              <a:off x="3859769" y="4277117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ACB7A78C-A661-1D43-A232-E7FBDCFC4E57}"/>
                </a:ext>
              </a:extLst>
            </p:cNvPr>
            <p:cNvSpPr/>
            <p:nvPr/>
          </p:nvSpPr>
          <p:spPr>
            <a:xfrm>
              <a:off x="4359831" y="427652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9FB00377-0DD9-1141-A39B-0A72A66D4108}"/>
                </a:ext>
              </a:extLst>
            </p:cNvPr>
            <p:cNvSpPr/>
            <p:nvPr/>
          </p:nvSpPr>
          <p:spPr>
            <a:xfrm>
              <a:off x="4869596" y="4273313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767FB939-DAD3-604C-B682-976B0CBE4414}"/>
                </a:ext>
              </a:extLst>
            </p:cNvPr>
            <p:cNvSpPr/>
            <p:nvPr/>
          </p:nvSpPr>
          <p:spPr>
            <a:xfrm>
              <a:off x="1961480" y="488736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FE8A2A51-DB19-F542-B6EE-F6A929E9B2A8}"/>
                </a:ext>
              </a:extLst>
            </p:cNvPr>
            <p:cNvSpPr/>
            <p:nvPr/>
          </p:nvSpPr>
          <p:spPr>
            <a:xfrm>
              <a:off x="2441664" y="4887973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2ECD8BA9-18B2-A24E-A6EF-FD5CB292DAAB}"/>
                </a:ext>
              </a:extLst>
            </p:cNvPr>
            <p:cNvSpPr/>
            <p:nvPr/>
          </p:nvSpPr>
          <p:spPr>
            <a:xfrm>
              <a:off x="2923047" y="488756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5F667ED7-E259-B549-88EF-D222900EFD70}"/>
                </a:ext>
              </a:extLst>
            </p:cNvPr>
            <p:cNvSpPr/>
            <p:nvPr/>
          </p:nvSpPr>
          <p:spPr>
            <a:xfrm>
              <a:off x="3373246" y="488756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6BE611B6-7A71-604E-9557-B27D6BBB94F9}"/>
                </a:ext>
              </a:extLst>
            </p:cNvPr>
            <p:cNvSpPr/>
            <p:nvPr/>
          </p:nvSpPr>
          <p:spPr>
            <a:xfrm>
              <a:off x="3857704" y="4883901"/>
              <a:ext cx="161010" cy="188562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7C9992AE-1D8E-3741-B5A1-71DD6DBC228D}"/>
                </a:ext>
              </a:extLst>
            </p:cNvPr>
            <p:cNvSpPr/>
            <p:nvPr/>
          </p:nvSpPr>
          <p:spPr>
            <a:xfrm>
              <a:off x="4357766" y="4883306"/>
              <a:ext cx="161010" cy="188562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1EA0F315-B605-A54B-938A-9466CE38C535}"/>
                </a:ext>
              </a:extLst>
            </p:cNvPr>
            <p:cNvSpPr/>
            <p:nvPr/>
          </p:nvSpPr>
          <p:spPr>
            <a:xfrm>
              <a:off x="4867531" y="488009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018D3E38-671B-DC4C-94BD-966E661086B0}"/>
                </a:ext>
              </a:extLst>
            </p:cNvPr>
            <p:cNvSpPr/>
            <p:nvPr/>
          </p:nvSpPr>
          <p:spPr>
            <a:xfrm>
              <a:off x="1959416" y="545788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FB803E4A-0048-ED4B-BE0E-B710D27A83D6}"/>
                </a:ext>
              </a:extLst>
            </p:cNvPr>
            <p:cNvSpPr/>
            <p:nvPr/>
          </p:nvSpPr>
          <p:spPr>
            <a:xfrm>
              <a:off x="2439600" y="5458497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815FA43C-9676-EF45-8749-7D2936317F92}"/>
                </a:ext>
              </a:extLst>
            </p:cNvPr>
            <p:cNvSpPr/>
            <p:nvPr/>
          </p:nvSpPr>
          <p:spPr>
            <a:xfrm>
              <a:off x="2920983" y="545809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274C3EBC-0000-6D43-802A-6E0CF205885A}"/>
                </a:ext>
              </a:extLst>
            </p:cNvPr>
            <p:cNvSpPr/>
            <p:nvPr/>
          </p:nvSpPr>
          <p:spPr>
            <a:xfrm>
              <a:off x="3371181" y="545809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FEEF0C19-E81D-074E-94F5-AF83AF73F3BB}"/>
                </a:ext>
              </a:extLst>
            </p:cNvPr>
            <p:cNvSpPr/>
            <p:nvPr/>
          </p:nvSpPr>
          <p:spPr>
            <a:xfrm>
              <a:off x="3855639" y="5454425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64FA0704-FF21-104B-BF49-6200FB7FA148}"/>
                </a:ext>
              </a:extLst>
            </p:cNvPr>
            <p:cNvSpPr/>
            <p:nvPr/>
          </p:nvSpPr>
          <p:spPr>
            <a:xfrm>
              <a:off x="4355702" y="5453830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11A192B-6F87-174C-92F5-791307F353F7}"/>
                </a:ext>
              </a:extLst>
            </p:cNvPr>
            <p:cNvSpPr/>
            <p:nvPr/>
          </p:nvSpPr>
          <p:spPr>
            <a:xfrm>
              <a:off x="4865467" y="5450621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76A3604B-7541-A04E-B958-B15E9BCBCAB3}"/>
                </a:ext>
              </a:extLst>
            </p:cNvPr>
            <p:cNvSpPr/>
            <p:nvPr/>
          </p:nvSpPr>
          <p:spPr>
            <a:xfrm>
              <a:off x="1957350" y="597764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C8465DDC-6BA3-0840-9D93-B31F5750DBEE}"/>
                </a:ext>
              </a:extLst>
            </p:cNvPr>
            <p:cNvSpPr/>
            <p:nvPr/>
          </p:nvSpPr>
          <p:spPr>
            <a:xfrm>
              <a:off x="2437533" y="5978254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B306BED8-A73E-6741-9F06-0F6C48D974EB}"/>
                </a:ext>
              </a:extLst>
            </p:cNvPr>
            <p:cNvSpPr/>
            <p:nvPr/>
          </p:nvSpPr>
          <p:spPr>
            <a:xfrm>
              <a:off x="2918917" y="597784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36E35F84-0D47-2B44-89EE-D2B88C7E61F9}"/>
                </a:ext>
              </a:extLst>
            </p:cNvPr>
            <p:cNvSpPr/>
            <p:nvPr/>
          </p:nvSpPr>
          <p:spPr>
            <a:xfrm>
              <a:off x="3369115" y="597784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98B07BC7-BB18-504A-ABFD-CCC0F6EA574C}"/>
                </a:ext>
              </a:extLst>
            </p:cNvPr>
            <p:cNvSpPr/>
            <p:nvPr/>
          </p:nvSpPr>
          <p:spPr>
            <a:xfrm>
              <a:off x="3853573" y="5974181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E4FCBB96-DA6E-B345-A0E9-B089E73446DD}"/>
                </a:ext>
              </a:extLst>
            </p:cNvPr>
            <p:cNvSpPr/>
            <p:nvPr/>
          </p:nvSpPr>
          <p:spPr>
            <a:xfrm>
              <a:off x="4353636" y="597358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C65C193D-0C97-BE4D-BC96-120BF71E577D}"/>
                </a:ext>
              </a:extLst>
            </p:cNvPr>
            <p:cNvSpPr/>
            <p:nvPr/>
          </p:nvSpPr>
          <p:spPr>
            <a:xfrm>
              <a:off x="4863401" y="5970377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684A54F3-9DBE-7645-A46E-6205BDB18221}"/>
                </a:ext>
              </a:extLst>
            </p:cNvPr>
            <p:cNvCxnSpPr>
              <a:stCxn id="7" idx="6"/>
              <a:endCxn id="8" idx="2"/>
            </p:cNvCxnSpPr>
            <p:nvPr/>
          </p:nvCxnSpPr>
          <p:spPr>
            <a:xfrm>
              <a:off x="2124555" y="4374859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A9E457A5-F156-1846-A117-52FAE82C9C75}"/>
                </a:ext>
              </a:extLst>
            </p:cNvPr>
            <p:cNvCxnSpPr>
              <a:cxnSpLocks/>
              <a:stCxn id="14" idx="6"/>
              <a:endCxn id="15" idx="2"/>
            </p:cNvCxnSpPr>
            <p:nvPr/>
          </p:nvCxnSpPr>
          <p:spPr>
            <a:xfrm>
              <a:off x="2122490" y="4981643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79D9A48D-AAFF-4C45-8BBD-5AA8BF5CA61D}"/>
                </a:ext>
              </a:extLst>
            </p:cNvPr>
            <p:cNvCxnSpPr>
              <a:cxnSpLocks/>
              <a:stCxn id="21" idx="6"/>
              <a:endCxn id="22" idx="2"/>
            </p:cNvCxnSpPr>
            <p:nvPr/>
          </p:nvCxnSpPr>
          <p:spPr>
            <a:xfrm>
              <a:off x="2120426" y="5552167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910C1B2D-84C3-4E45-8019-3BD7B3F2F52F}"/>
                </a:ext>
              </a:extLst>
            </p:cNvPr>
            <p:cNvCxnSpPr>
              <a:cxnSpLocks/>
              <a:stCxn id="28" idx="6"/>
              <a:endCxn id="29" idx="2"/>
            </p:cNvCxnSpPr>
            <p:nvPr/>
          </p:nvCxnSpPr>
          <p:spPr>
            <a:xfrm>
              <a:off x="2118359" y="6071923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2F65013D-D344-BE45-9F1B-EE4BF0317108}"/>
                </a:ext>
              </a:extLst>
            </p:cNvPr>
            <p:cNvCxnSpPr>
              <a:cxnSpLocks/>
              <a:stCxn id="8" idx="6"/>
              <a:endCxn id="9" idx="2"/>
            </p:cNvCxnSpPr>
            <p:nvPr/>
          </p:nvCxnSpPr>
          <p:spPr>
            <a:xfrm flipV="1">
              <a:off x="2604738" y="4375066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A2821CC3-CD21-A04D-96E5-E8EFB5BA339E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>
              <a:off x="3086122" y="4375066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8E25A6D0-237C-9949-9B25-EB2ACD00C3C4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 flipV="1">
              <a:off x="3536320" y="4371399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B8DDE7B6-D565-A045-A6AC-D9F882746F51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4020778" y="4370803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EBEE81B1-6EEB-FC42-8117-7AB8E8ED1E5A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4520841" y="4367594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719F2B9E-AFE5-8E47-A402-5B6245B050CB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4518776" y="4974378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D68EE24F-B941-364E-A271-5FFF8D851501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4516711" y="5544902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338ADA24-59DA-7F42-AEB4-B576151A153F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4514645" y="6064658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BD0BC32B-3332-C346-8C3A-B5D38FF01E48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4018713" y="4977587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87D544E6-981E-CE4B-8FB1-D34A498B7289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4016649" y="5548111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ED4C5CEF-E89A-F349-8ED8-77A2ED4B95FF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4014583" y="6067867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C42E49BF-3146-4A4C-95CF-557B37836E31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 flipV="1">
              <a:off x="3530125" y="6068462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F5A92B59-865D-544E-841E-194E47D42E45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>
              <a:off x="3079926" y="6072130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3FF05786-58D1-ED49-82F5-605DEE9276BE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 flipV="1">
              <a:off x="2598543" y="6072130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2197890E-3EC7-3B44-B114-E3F3FB0E1972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 flipV="1">
              <a:off x="2600609" y="5552374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52D972F4-7918-9E40-A971-998E40AC14C9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>
              <a:off x="3081992" y="5552374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362F2A1F-62DA-3540-BE14-C9D58B993D71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 flipV="1">
              <a:off x="3532191" y="5548706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363CB9E1-5145-1641-BEA3-7E548496007D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 flipV="1">
              <a:off x="3534255" y="4978182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E46B67D-80B1-8D4B-85E7-DCB70C3415C1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>
              <a:off x="3084057" y="4981850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D1F7FF37-D8A3-8641-8ECB-803B9FB00E2D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 flipV="1">
              <a:off x="2602673" y="4981850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8A510418-D623-0843-A69F-444C084D3C3F}"/>
                </a:ext>
              </a:extLst>
            </p:cNvPr>
            <p:cNvCxnSpPr>
              <a:cxnSpLocks/>
              <a:stCxn id="7" idx="4"/>
              <a:endCxn id="14" idx="0"/>
            </p:cNvCxnSpPr>
            <p:nvPr/>
          </p:nvCxnSpPr>
          <p:spPr>
            <a:xfrm flipH="1">
              <a:off x="2041985" y="4469140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9E501882-59F2-2B40-8F0A-EC5168177605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2039921" y="5075924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B38B7F87-16CE-F644-BDAC-4C8C6EC81366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2037855" y="5646448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D3F93F0D-2BE8-E74A-A040-2F19C47AB03E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2522169" y="4469752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7B9481D3-0124-3F48-BE44-D2B1C971680B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2520105" y="5076536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B458BC3F-113F-8D43-9D8D-4778DAFED34D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2518038" y="5647060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BB9456AC-1366-7444-97AA-0D648A214D92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2999422" y="5646655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36AAC9D1-AC11-EF4E-91A0-5ACA72C57850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3001488" y="5076131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864FBEDB-2C4D-114A-B206-264EC5C53DCD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3003552" y="4469347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E5469AF0-CACE-BD40-A36B-CEB2FB3B5BCC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3453751" y="4469347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3A82FB94-F559-9F41-A13A-90AAAE8418F6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3451686" y="5076131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C85FFBFB-678C-6E4E-89EF-8C97845BBEDB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3449620" y="5646655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BA217C24-23D3-1246-B1BB-03D296F87FC9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3934078" y="5642987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7EDF914D-27D3-934E-BEAB-61AE237F0299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3936144" y="5072463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27CADE06-66FB-FF48-9E0F-EC5AC58A9D54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3938209" y="4465679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B20EC995-4360-934A-A167-3121359C78B9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4438271" y="4465084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1720C5C9-81B3-6742-A4C0-778ABB293A67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4436207" y="5071868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C04A936E-12A5-3046-AFA7-21FEF00341A6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4434141" y="5642392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6242BE5A-09BF-F542-A40C-BC9C37E86F56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4943905" y="5639183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71C58A1A-807D-C54C-8B2B-D253A92E8736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4945972" y="5068659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4CE053E8-A0BC-194F-B65A-EA168D84184B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4948036" y="4461875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4ECDD7E0-8A4C-DD48-B82F-B6936C4B9A6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45971" y="6151210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6D89ADA9-3904-E347-A61E-2B6191363D2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30013" y="6156196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7DBCDA86-CF07-F945-A5D3-D6055034307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32537" y="6162148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9A889298-2EE5-D840-8BC8-AEB896B9C5F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47555" y="6166312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7E7D9457-187B-5347-B084-90E40692CCF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93313" y="6156196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81073D81-3FCB-6447-9574-030988EE58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20587" y="6166898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1C0BD7E4-2E31-0C40-B920-61859D49CE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35516" y="6156196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26ABE046-7AF1-4F4B-883A-308BCC87DF7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46328" y="2695098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CED843CD-7BAF-7544-A3C0-9380E82F7CB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30370" y="2700084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770E1E46-FAF2-A54D-A1D9-90D5A297269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32894" y="2706036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08E0C2C5-BFB5-F74C-92BB-A09A93D4336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47912" y="2710200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743DEA0D-F4D0-694D-9828-1D98DC94EA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93670" y="2700084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12A0AC7-9C66-B24E-B437-B9423A91F69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20944" y="2710787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44A5D602-46C0-A040-BD9A-A34A76D9312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35873" y="2700084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4EDD7C5A-4F2B-7C43-BC56-8F41C6FCE693}"/>
                </a:ext>
              </a:extLst>
            </p:cNvPr>
            <p:cNvCxnSpPr/>
            <p:nvPr/>
          </p:nvCxnSpPr>
          <p:spPr>
            <a:xfrm>
              <a:off x="1639878" y="4374247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35B0C051-E398-2447-9B3B-7E1FAD3EC01D}"/>
                </a:ext>
              </a:extLst>
            </p:cNvPr>
            <p:cNvCxnSpPr/>
            <p:nvPr/>
          </p:nvCxnSpPr>
          <p:spPr>
            <a:xfrm>
              <a:off x="1638032" y="4973274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0980E2AC-51D5-6E49-B185-766553C7B4BD}"/>
                </a:ext>
              </a:extLst>
            </p:cNvPr>
            <p:cNvCxnSpPr/>
            <p:nvPr/>
          </p:nvCxnSpPr>
          <p:spPr>
            <a:xfrm>
              <a:off x="1642307" y="5550723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CF33E82B-A615-0E4E-9999-952FEF2A9651}"/>
                </a:ext>
              </a:extLst>
            </p:cNvPr>
            <p:cNvCxnSpPr/>
            <p:nvPr/>
          </p:nvCxnSpPr>
          <p:spPr>
            <a:xfrm>
              <a:off x="1642307" y="6071311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663CAC03-CDB4-154D-8830-B62C77988AC6}"/>
                </a:ext>
              </a:extLst>
            </p:cNvPr>
            <p:cNvCxnSpPr/>
            <p:nvPr/>
          </p:nvCxnSpPr>
          <p:spPr>
            <a:xfrm>
              <a:off x="5549807" y="4373636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EB84BDCC-7077-FD4B-95EF-BC458411DFAE}"/>
                </a:ext>
              </a:extLst>
            </p:cNvPr>
            <p:cNvCxnSpPr/>
            <p:nvPr/>
          </p:nvCxnSpPr>
          <p:spPr>
            <a:xfrm>
              <a:off x="5547961" y="4972663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62A141C5-498C-AF4F-A370-420355BB75AE}"/>
                </a:ext>
              </a:extLst>
            </p:cNvPr>
            <p:cNvCxnSpPr/>
            <p:nvPr/>
          </p:nvCxnSpPr>
          <p:spPr>
            <a:xfrm>
              <a:off x="5552235" y="5550111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10D4587A-9F82-D744-9862-BFCF88C87828}"/>
                </a:ext>
              </a:extLst>
            </p:cNvPr>
            <p:cNvCxnSpPr/>
            <p:nvPr/>
          </p:nvCxnSpPr>
          <p:spPr>
            <a:xfrm>
              <a:off x="5552235" y="6070699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76FABAA3-440C-B84C-8595-D52F467161E3}"/>
                </a:ext>
              </a:extLst>
            </p:cNvPr>
            <p:cNvSpPr/>
            <p:nvPr/>
          </p:nvSpPr>
          <p:spPr>
            <a:xfrm>
              <a:off x="1957349" y="3698414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7269F91F-B255-2547-BA9A-999E3DE20FB8}"/>
                </a:ext>
              </a:extLst>
            </p:cNvPr>
            <p:cNvSpPr/>
            <p:nvPr/>
          </p:nvSpPr>
          <p:spPr>
            <a:xfrm>
              <a:off x="2437533" y="369902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4E0A496C-4F24-D64E-AB8F-952BD0B5045F}"/>
                </a:ext>
              </a:extLst>
            </p:cNvPr>
            <p:cNvSpPr/>
            <p:nvPr/>
          </p:nvSpPr>
          <p:spPr>
            <a:xfrm>
              <a:off x="2918916" y="3698621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E68FFEA8-16A9-7B4B-9CBB-C45FFC8328D1}"/>
                </a:ext>
              </a:extLst>
            </p:cNvPr>
            <p:cNvSpPr/>
            <p:nvPr/>
          </p:nvSpPr>
          <p:spPr>
            <a:xfrm>
              <a:off x="3369115" y="3698621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6738F0A5-5493-4C41-8BD1-80EA00ECB260}"/>
                </a:ext>
              </a:extLst>
            </p:cNvPr>
            <p:cNvSpPr/>
            <p:nvPr/>
          </p:nvSpPr>
          <p:spPr>
            <a:xfrm>
              <a:off x="3853573" y="3694953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46C6F571-19BD-4146-851A-776F502C3D2B}"/>
                </a:ext>
              </a:extLst>
            </p:cNvPr>
            <p:cNvSpPr/>
            <p:nvPr/>
          </p:nvSpPr>
          <p:spPr>
            <a:xfrm>
              <a:off x="4353635" y="369435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B7125FBB-E430-5F47-81D2-A487A3BE6F7C}"/>
                </a:ext>
              </a:extLst>
            </p:cNvPr>
            <p:cNvSpPr/>
            <p:nvPr/>
          </p:nvSpPr>
          <p:spPr>
            <a:xfrm>
              <a:off x="4863400" y="3691149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CFFAAE5-83A8-1F41-B834-C3C52ECB89F3}"/>
                </a:ext>
              </a:extLst>
            </p:cNvPr>
            <p:cNvCxnSpPr>
              <a:stCxn id="103" idx="6"/>
              <a:endCxn id="104" idx="2"/>
            </p:cNvCxnSpPr>
            <p:nvPr/>
          </p:nvCxnSpPr>
          <p:spPr>
            <a:xfrm>
              <a:off x="2118359" y="3792695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7A3CC5A7-93B1-CA41-A71B-B9A5F1B9D027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2598542" y="3792902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400B0888-3CDB-CE40-AF67-915E7831DBB5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3079926" y="3792902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91E3DB5B-6330-024C-98DB-88E0EE9DF28E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3530124" y="3789235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04DE4007-7539-7448-8BE3-0A80A277F1E8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4014582" y="3788639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5E4C2AE1-3D2A-484E-91DB-5D575ADDC0A8}"/>
                </a:ext>
              </a:extLst>
            </p:cNvPr>
            <p:cNvCxnSpPr>
              <a:cxnSpLocks/>
              <a:stCxn id="108" idx="6"/>
              <a:endCxn id="109" idx="2"/>
            </p:cNvCxnSpPr>
            <p:nvPr/>
          </p:nvCxnSpPr>
          <p:spPr>
            <a:xfrm flipV="1">
              <a:off x="4514645" y="3785430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5B48AA3B-8C3F-0743-943C-DF96B22BA57F}"/>
                </a:ext>
              </a:extLst>
            </p:cNvPr>
            <p:cNvCxnSpPr/>
            <p:nvPr/>
          </p:nvCxnSpPr>
          <p:spPr>
            <a:xfrm>
              <a:off x="1633682" y="3792083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496464DB-3427-6243-8C8C-CD7A1F83A13A}"/>
                </a:ext>
              </a:extLst>
            </p:cNvPr>
            <p:cNvCxnSpPr/>
            <p:nvPr/>
          </p:nvCxnSpPr>
          <p:spPr>
            <a:xfrm>
              <a:off x="5543611" y="3791472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4465BB4A-3E22-0E45-8CAB-A6CA5717BA8C}"/>
                </a:ext>
              </a:extLst>
            </p:cNvPr>
            <p:cNvCxnSpPr>
              <a:cxnSpLocks/>
              <a:endCxn id="13" idx="0"/>
            </p:cNvCxnSpPr>
            <p:nvPr/>
          </p:nvCxnSpPr>
          <p:spPr>
            <a:xfrm>
              <a:off x="4945971" y="3868497"/>
              <a:ext cx="4130" cy="4048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55282B62-6AE7-0C43-AC95-5E3AE229A704}"/>
                </a:ext>
              </a:extLst>
            </p:cNvPr>
            <p:cNvCxnSpPr>
              <a:cxnSpLocks/>
              <a:stCxn id="108" idx="4"/>
              <a:endCxn id="12" idx="0"/>
            </p:cNvCxnSpPr>
            <p:nvPr/>
          </p:nvCxnSpPr>
          <p:spPr>
            <a:xfrm>
              <a:off x="4434140" y="3882920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244717FC-9CA4-A94E-8103-28A1B4510D49}"/>
                </a:ext>
              </a:extLst>
            </p:cNvPr>
            <p:cNvCxnSpPr>
              <a:cxnSpLocks/>
              <a:stCxn id="107" idx="4"/>
              <a:endCxn id="11" idx="0"/>
            </p:cNvCxnSpPr>
            <p:nvPr/>
          </p:nvCxnSpPr>
          <p:spPr>
            <a:xfrm>
              <a:off x="3934078" y="3883515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necteur droit 125">
              <a:extLst>
                <a:ext uri="{FF2B5EF4-FFF2-40B4-BE49-F238E27FC236}">
                  <a16:creationId xmlns:a16="http://schemas.microsoft.com/office/drawing/2014/main" id="{04D40668-BA57-6F4D-A167-FFD61D0DFD1F}"/>
                </a:ext>
              </a:extLst>
            </p:cNvPr>
            <p:cNvCxnSpPr>
              <a:cxnSpLocks/>
              <a:stCxn id="106" idx="4"/>
              <a:endCxn id="10" idx="0"/>
            </p:cNvCxnSpPr>
            <p:nvPr/>
          </p:nvCxnSpPr>
          <p:spPr>
            <a:xfrm>
              <a:off x="3449620" y="3887183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Connecteur droit 129">
              <a:extLst>
                <a:ext uri="{FF2B5EF4-FFF2-40B4-BE49-F238E27FC236}">
                  <a16:creationId xmlns:a16="http://schemas.microsoft.com/office/drawing/2014/main" id="{A4262C81-731C-7D41-8460-83E856CA1D58}"/>
                </a:ext>
              </a:extLst>
            </p:cNvPr>
            <p:cNvCxnSpPr>
              <a:cxnSpLocks/>
              <a:stCxn id="105" idx="4"/>
              <a:endCxn id="9" idx="0"/>
            </p:cNvCxnSpPr>
            <p:nvPr/>
          </p:nvCxnSpPr>
          <p:spPr>
            <a:xfrm>
              <a:off x="2999421" y="3887183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CA21DE82-A33E-6E4C-A5D9-89B55473FEC0}"/>
                </a:ext>
              </a:extLst>
            </p:cNvPr>
            <p:cNvCxnSpPr>
              <a:cxnSpLocks/>
              <a:stCxn id="104" idx="4"/>
              <a:endCxn id="8" idx="0"/>
            </p:cNvCxnSpPr>
            <p:nvPr/>
          </p:nvCxnSpPr>
          <p:spPr>
            <a:xfrm>
              <a:off x="2518038" y="3887588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E77D4EAB-A17E-F047-802E-976B1D99B115}"/>
                </a:ext>
              </a:extLst>
            </p:cNvPr>
            <p:cNvCxnSpPr>
              <a:cxnSpLocks/>
              <a:stCxn id="103" idx="4"/>
              <a:endCxn id="7" idx="0"/>
            </p:cNvCxnSpPr>
            <p:nvPr/>
          </p:nvCxnSpPr>
          <p:spPr>
            <a:xfrm>
              <a:off x="2037854" y="3886976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Ellipse 139">
              <a:extLst>
                <a:ext uri="{FF2B5EF4-FFF2-40B4-BE49-F238E27FC236}">
                  <a16:creationId xmlns:a16="http://schemas.microsoft.com/office/drawing/2014/main" id="{EC88CA37-866D-D942-A923-30DED3479BC7}"/>
                </a:ext>
              </a:extLst>
            </p:cNvPr>
            <p:cNvSpPr/>
            <p:nvPr/>
          </p:nvSpPr>
          <p:spPr>
            <a:xfrm>
              <a:off x="1961480" y="311811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Ellipse 140">
              <a:extLst>
                <a:ext uri="{FF2B5EF4-FFF2-40B4-BE49-F238E27FC236}">
                  <a16:creationId xmlns:a16="http://schemas.microsoft.com/office/drawing/2014/main" id="{A604228A-FE8A-B94C-A07A-2DE5C9C8F579}"/>
                </a:ext>
              </a:extLst>
            </p:cNvPr>
            <p:cNvSpPr/>
            <p:nvPr/>
          </p:nvSpPr>
          <p:spPr>
            <a:xfrm>
              <a:off x="2441664" y="311872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Ellipse 141">
              <a:extLst>
                <a:ext uri="{FF2B5EF4-FFF2-40B4-BE49-F238E27FC236}">
                  <a16:creationId xmlns:a16="http://schemas.microsoft.com/office/drawing/2014/main" id="{E37993EE-1FC6-ED48-A082-76E364DD2BFE}"/>
                </a:ext>
              </a:extLst>
            </p:cNvPr>
            <p:cNvSpPr/>
            <p:nvPr/>
          </p:nvSpPr>
          <p:spPr>
            <a:xfrm>
              <a:off x="2923047" y="3118323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Ellipse 142">
              <a:extLst>
                <a:ext uri="{FF2B5EF4-FFF2-40B4-BE49-F238E27FC236}">
                  <a16:creationId xmlns:a16="http://schemas.microsoft.com/office/drawing/2014/main" id="{C9B6CEF7-4180-2B41-AD1A-CFC8ED4D2FF7}"/>
                </a:ext>
              </a:extLst>
            </p:cNvPr>
            <p:cNvSpPr/>
            <p:nvPr/>
          </p:nvSpPr>
          <p:spPr>
            <a:xfrm>
              <a:off x="3373246" y="3118323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44" name="Ellipse 143">
              <a:extLst>
                <a:ext uri="{FF2B5EF4-FFF2-40B4-BE49-F238E27FC236}">
                  <a16:creationId xmlns:a16="http://schemas.microsoft.com/office/drawing/2014/main" id="{C9E089AD-F68A-C349-AB63-9B5A8F73D13F}"/>
                </a:ext>
              </a:extLst>
            </p:cNvPr>
            <p:cNvSpPr/>
            <p:nvPr/>
          </p:nvSpPr>
          <p:spPr>
            <a:xfrm>
              <a:off x="3857704" y="3114655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Ellipse 144">
              <a:extLst>
                <a:ext uri="{FF2B5EF4-FFF2-40B4-BE49-F238E27FC236}">
                  <a16:creationId xmlns:a16="http://schemas.microsoft.com/office/drawing/2014/main" id="{3C47190D-5F63-3846-B380-AD5E6E43A25A}"/>
                </a:ext>
              </a:extLst>
            </p:cNvPr>
            <p:cNvSpPr/>
            <p:nvPr/>
          </p:nvSpPr>
          <p:spPr>
            <a:xfrm>
              <a:off x="4357766" y="3114060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Ellipse 145">
              <a:extLst>
                <a:ext uri="{FF2B5EF4-FFF2-40B4-BE49-F238E27FC236}">
                  <a16:creationId xmlns:a16="http://schemas.microsoft.com/office/drawing/2014/main" id="{7FF6B48E-8C6F-CD4B-9D94-72EE358C3C9D}"/>
                </a:ext>
              </a:extLst>
            </p:cNvPr>
            <p:cNvSpPr/>
            <p:nvPr/>
          </p:nvSpPr>
          <p:spPr>
            <a:xfrm>
              <a:off x="4867531" y="3110851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7" name="Connecteur droit 146">
              <a:extLst>
                <a:ext uri="{FF2B5EF4-FFF2-40B4-BE49-F238E27FC236}">
                  <a16:creationId xmlns:a16="http://schemas.microsoft.com/office/drawing/2014/main" id="{43EEE95E-884B-9A43-9E62-155A01D58BF2}"/>
                </a:ext>
              </a:extLst>
            </p:cNvPr>
            <p:cNvCxnSpPr>
              <a:stCxn id="140" idx="6"/>
              <a:endCxn id="141" idx="2"/>
            </p:cNvCxnSpPr>
            <p:nvPr/>
          </p:nvCxnSpPr>
          <p:spPr>
            <a:xfrm>
              <a:off x="2122490" y="3212397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Connecteur droit 147">
              <a:extLst>
                <a:ext uri="{FF2B5EF4-FFF2-40B4-BE49-F238E27FC236}">
                  <a16:creationId xmlns:a16="http://schemas.microsoft.com/office/drawing/2014/main" id="{B15F79BE-96D6-E74B-8C8C-BBEE8989D48A}"/>
                </a:ext>
              </a:extLst>
            </p:cNvPr>
            <p:cNvCxnSpPr>
              <a:cxnSpLocks/>
              <a:stCxn id="141" idx="6"/>
              <a:endCxn id="142" idx="2"/>
            </p:cNvCxnSpPr>
            <p:nvPr/>
          </p:nvCxnSpPr>
          <p:spPr>
            <a:xfrm flipV="1">
              <a:off x="2602673" y="3212604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Connecteur droit 148">
              <a:extLst>
                <a:ext uri="{FF2B5EF4-FFF2-40B4-BE49-F238E27FC236}">
                  <a16:creationId xmlns:a16="http://schemas.microsoft.com/office/drawing/2014/main" id="{36108675-8251-404A-B205-21770B253711}"/>
                </a:ext>
              </a:extLst>
            </p:cNvPr>
            <p:cNvCxnSpPr>
              <a:cxnSpLocks/>
              <a:stCxn id="142" idx="6"/>
              <a:endCxn id="143" idx="2"/>
            </p:cNvCxnSpPr>
            <p:nvPr/>
          </p:nvCxnSpPr>
          <p:spPr>
            <a:xfrm>
              <a:off x="3084057" y="3212604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Connecteur droit 149">
              <a:extLst>
                <a:ext uri="{FF2B5EF4-FFF2-40B4-BE49-F238E27FC236}">
                  <a16:creationId xmlns:a16="http://schemas.microsoft.com/office/drawing/2014/main" id="{3A7A8F6D-EEC3-9D46-8520-493B75500AA1}"/>
                </a:ext>
              </a:extLst>
            </p:cNvPr>
            <p:cNvCxnSpPr>
              <a:cxnSpLocks/>
              <a:stCxn id="143" idx="6"/>
              <a:endCxn id="144" idx="2"/>
            </p:cNvCxnSpPr>
            <p:nvPr/>
          </p:nvCxnSpPr>
          <p:spPr>
            <a:xfrm flipV="1">
              <a:off x="3534255" y="3208937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352730AF-5D21-5645-A38B-6A54DA6970FC}"/>
                </a:ext>
              </a:extLst>
            </p:cNvPr>
            <p:cNvCxnSpPr>
              <a:cxnSpLocks/>
              <a:stCxn id="144" idx="6"/>
              <a:endCxn id="145" idx="2"/>
            </p:cNvCxnSpPr>
            <p:nvPr/>
          </p:nvCxnSpPr>
          <p:spPr>
            <a:xfrm flipV="1">
              <a:off x="4018713" y="3208341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810D99FB-8B5F-264D-A5C2-B97FEF0442A1}"/>
                </a:ext>
              </a:extLst>
            </p:cNvPr>
            <p:cNvCxnSpPr>
              <a:cxnSpLocks/>
              <a:stCxn id="146" idx="6"/>
              <a:endCxn id="197" idx="2"/>
            </p:cNvCxnSpPr>
            <p:nvPr/>
          </p:nvCxnSpPr>
          <p:spPr>
            <a:xfrm>
              <a:off x="5028541" y="3205132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D9BC5386-0962-8441-9E96-E7C5C56F8996}"/>
                </a:ext>
              </a:extLst>
            </p:cNvPr>
            <p:cNvCxnSpPr>
              <a:cxnSpLocks/>
            </p:cNvCxnSpPr>
            <p:nvPr/>
          </p:nvCxnSpPr>
          <p:spPr>
            <a:xfrm>
              <a:off x="1637813" y="3211785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6769B006-8B82-E24D-A0CF-E2ED712098D9}"/>
                </a:ext>
              </a:extLst>
            </p:cNvPr>
            <p:cNvCxnSpPr>
              <a:cxnSpLocks/>
            </p:cNvCxnSpPr>
            <p:nvPr/>
          </p:nvCxnSpPr>
          <p:spPr>
            <a:xfrm>
              <a:off x="5547742" y="3211174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>
              <a:extLst>
                <a:ext uri="{FF2B5EF4-FFF2-40B4-BE49-F238E27FC236}">
                  <a16:creationId xmlns:a16="http://schemas.microsoft.com/office/drawing/2014/main" id="{4AC57C6C-6D20-AD4D-ABE9-6D48F04B7196}"/>
                </a:ext>
              </a:extLst>
            </p:cNvPr>
            <p:cNvCxnSpPr>
              <a:cxnSpLocks/>
              <a:stCxn id="146" idx="4"/>
              <a:endCxn id="109" idx="0"/>
            </p:cNvCxnSpPr>
            <p:nvPr/>
          </p:nvCxnSpPr>
          <p:spPr>
            <a:xfrm flipH="1">
              <a:off x="4943905" y="3299413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Connecteur droit 167">
              <a:extLst>
                <a:ext uri="{FF2B5EF4-FFF2-40B4-BE49-F238E27FC236}">
                  <a16:creationId xmlns:a16="http://schemas.microsoft.com/office/drawing/2014/main" id="{13B09092-144E-DC48-B462-7D6079FD082E}"/>
                </a:ext>
              </a:extLst>
            </p:cNvPr>
            <p:cNvCxnSpPr>
              <a:cxnSpLocks/>
              <a:stCxn id="145" idx="4"/>
              <a:endCxn id="108" idx="0"/>
            </p:cNvCxnSpPr>
            <p:nvPr/>
          </p:nvCxnSpPr>
          <p:spPr>
            <a:xfrm flipH="1">
              <a:off x="4434140" y="3302622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Connecteur droit 170">
              <a:extLst>
                <a:ext uri="{FF2B5EF4-FFF2-40B4-BE49-F238E27FC236}">
                  <a16:creationId xmlns:a16="http://schemas.microsoft.com/office/drawing/2014/main" id="{793B55B4-CBE5-2B44-9778-336F5213CCDC}"/>
                </a:ext>
              </a:extLst>
            </p:cNvPr>
            <p:cNvCxnSpPr>
              <a:cxnSpLocks/>
              <a:stCxn id="144" idx="4"/>
              <a:endCxn id="107" idx="0"/>
            </p:cNvCxnSpPr>
            <p:nvPr/>
          </p:nvCxnSpPr>
          <p:spPr>
            <a:xfrm flipH="1">
              <a:off x="3934078" y="3303217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08FCF69F-983F-5040-8BE3-6B649703CBAA}"/>
                </a:ext>
              </a:extLst>
            </p:cNvPr>
            <p:cNvCxnSpPr>
              <a:cxnSpLocks/>
              <a:stCxn id="143" idx="4"/>
              <a:endCxn id="106" idx="0"/>
            </p:cNvCxnSpPr>
            <p:nvPr/>
          </p:nvCxnSpPr>
          <p:spPr>
            <a:xfrm flipH="1">
              <a:off x="3449620" y="3306885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4E45BC26-7844-2F47-BAEA-E4400342A302}"/>
                </a:ext>
              </a:extLst>
            </p:cNvPr>
            <p:cNvCxnSpPr>
              <a:cxnSpLocks/>
              <a:stCxn id="142" idx="4"/>
              <a:endCxn id="105" idx="0"/>
            </p:cNvCxnSpPr>
            <p:nvPr/>
          </p:nvCxnSpPr>
          <p:spPr>
            <a:xfrm flipH="1">
              <a:off x="2999421" y="3306885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>
              <a:extLst>
                <a:ext uri="{FF2B5EF4-FFF2-40B4-BE49-F238E27FC236}">
                  <a16:creationId xmlns:a16="http://schemas.microsoft.com/office/drawing/2014/main" id="{F1B7EC1C-3053-F641-B442-182CB4218883}"/>
                </a:ext>
              </a:extLst>
            </p:cNvPr>
            <p:cNvCxnSpPr>
              <a:cxnSpLocks/>
              <a:stCxn id="141" idx="4"/>
              <a:endCxn id="104" idx="0"/>
            </p:cNvCxnSpPr>
            <p:nvPr/>
          </p:nvCxnSpPr>
          <p:spPr>
            <a:xfrm flipH="1">
              <a:off x="2518038" y="3307290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Connecteur droit 182">
              <a:extLst>
                <a:ext uri="{FF2B5EF4-FFF2-40B4-BE49-F238E27FC236}">
                  <a16:creationId xmlns:a16="http://schemas.microsoft.com/office/drawing/2014/main" id="{6C7BAACB-7952-FC44-8DD5-8B3993047EE4}"/>
                </a:ext>
              </a:extLst>
            </p:cNvPr>
            <p:cNvCxnSpPr>
              <a:cxnSpLocks/>
              <a:stCxn id="140" idx="4"/>
              <a:endCxn id="103" idx="0"/>
            </p:cNvCxnSpPr>
            <p:nvPr/>
          </p:nvCxnSpPr>
          <p:spPr>
            <a:xfrm flipH="1">
              <a:off x="2037854" y="3306678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0EE4A395-4F5C-E54B-AB69-24B5B4F7410F}"/>
                </a:ext>
              </a:extLst>
            </p:cNvPr>
            <p:cNvSpPr/>
            <p:nvPr/>
          </p:nvSpPr>
          <p:spPr>
            <a:xfrm>
              <a:off x="5393457" y="427652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55C0437E-1AA5-BB43-855C-423BE85C969C}"/>
                </a:ext>
              </a:extLst>
            </p:cNvPr>
            <p:cNvSpPr/>
            <p:nvPr/>
          </p:nvSpPr>
          <p:spPr>
            <a:xfrm>
              <a:off x="5391392" y="4883305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B266E44E-D73C-DA42-AFB8-54F81EB11FCF}"/>
                </a:ext>
              </a:extLst>
            </p:cNvPr>
            <p:cNvSpPr/>
            <p:nvPr/>
          </p:nvSpPr>
          <p:spPr>
            <a:xfrm>
              <a:off x="5389328" y="5453830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Ellipse 188">
              <a:extLst>
                <a:ext uri="{FF2B5EF4-FFF2-40B4-BE49-F238E27FC236}">
                  <a16:creationId xmlns:a16="http://schemas.microsoft.com/office/drawing/2014/main" id="{BB085F06-4A3F-4240-9CC3-2FE9D0295DAC}"/>
                </a:ext>
              </a:extLst>
            </p:cNvPr>
            <p:cNvSpPr/>
            <p:nvPr/>
          </p:nvSpPr>
          <p:spPr>
            <a:xfrm>
              <a:off x="5387262" y="597358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9ED14FE0-D03A-CD42-821D-3C9FE5286386}"/>
                </a:ext>
              </a:extLst>
            </p:cNvPr>
            <p:cNvCxnSpPr>
              <a:cxnSpLocks/>
              <a:stCxn id="188" idx="4"/>
              <a:endCxn id="189" idx="0"/>
            </p:cNvCxnSpPr>
            <p:nvPr/>
          </p:nvCxnSpPr>
          <p:spPr>
            <a:xfrm flipH="1">
              <a:off x="5467766" y="5642392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DED9C911-2BEE-EF4B-8267-A67997793CE0}"/>
                </a:ext>
              </a:extLst>
            </p:cNvPr>
            <p:cNvCxnSpPr>
              <a:cxnSpLocks/>
              <a:stCxn id="187" idx="4"/>
              <a:endCxn id="188" idx="0"/>
            </p:cNvCxnSpPr>
            <p:nvPr/>
          </p:nvCxnSpPr>
          <p:spPr>
            <a:xfrm flipH="1">
              <a:off x="5469833" y="5071868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DECAFF0E-0A00-2B4B-A477-EAC00B26ADA7}"/>
                </a:ext>
              </a:extLst>
            </p:cNvPr>
            <p:cNvCxnSpPr>
              <a:cxnSpLocks/>
              <a:stCxn id="186" idx="4"/>
              <a:endCxn id="187" idx="0"/>
            </p:cNvCxnSpPr>
            <p:nvPr/>
          </p:nvCxnSpPr>
          <p:spPr>
            <a:xfrm flipH="1">
              <a:off x="5471897" y="4465084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B907D3BF-F522-AC4D-8BD5-B6FE8FA3EB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69832" y="6154419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226D6198-5673-0244-BA90-3ADD55DCBD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70189" y="2698307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Ellipse 194">
              <a:extLst>
                <a:ext uri="{FF2B5EF4-FFF2-40B4-BE49-F238E27FC236}">
                  <a16:creationId xmlns:a16="http://schemas.microsoft.com/office/drawing/2014/main" id="{1A900665-6CDC-AD43-9E26-A0C2417F492D}"/>
                </a:ext>
              </a:extLst>
            </p:cNvPr>
            <p:cNvSpPr/>
            <p:nvPr/>
          </p:nvSpPr>
          <p:spPr>
            <a:xfrm>
              <a:off x="5387261" y="369435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39A8AB17-15DD-9440-AA0F-72229AB0AAB5}"/>
                </a:ext>
              </a:extLst>
            </p:cNvPr>
            <p:cNvCxnSpPr>
              <a:cxnSpLocks/>
              <a:endCxn id="186" idx="0"/>
            </p:cNvCxnSpPr>
            <p:nvPr/>
          </p:nvCxnSpPr>
          <p:spPr>
            <a:xfrm>
              <a:off x="5469832" y="3871706"/>
              <a:ext cx="4130" cy="4048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Ellipse 196">
              <a:extLst>
                <a:ext uri="{FF2B5EF4-FFF2-40B4-BE49-F238E27FC236}">
                  <a16:creationId xmlns:a16="http://schemas.microsoft.com/office/drawing/2014/main" id="{3D74EBE7-85FC-B548-8A8C-76A0C9375CDE}"/>
                </a:ext>
              </a:extLst>
            </p:cNvPr>
            <p:cNvSpPr/>
            <p:nvPr/>
          </p:nvSpPr>
          <p:spPr>
            <a:xfrm>
              <a:off x="5391392" y="3114060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8" name="Connecteur droit 197">
              <a:extLst>
                <a:ext uri="{FF2B5EF4-FFF2-40B4-BE49-F238E27FC236}">
                  <a16:creationId xmlns:a16="http://schemas.microsoft.com/office/drawing/2014/main" id="{51B8D767-375B-D347-94FA-D39188752388}"/>
                </a:ext>
              </a:extLst>
            </p:cNvPr>
            <p:cNvCxnSpPr>
              <a:cxnSpLocks/>
              <a:stCxn id="197" idx="4"/>
              <a:endCxn id="195" idx="0"/>
            </p:cNvCxnSpPr>
            <p:nvPr/>
          </p:nvCxnSpPr>
          <p:spPr>
            <a:xfrm flipH="1">
              <a:off x="5467766" y="3302622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87AB3C73-0111-604C-A3AB-94C760899DF3}"/>
                </a:ext>
              </a:extLst>
            </p:cNvPr>
            <p:cNvCxnSpPr>
              <a:cxnSpLocks/>
              <a:stCxn id="145" idx="6"/>
              <a:endCxn id="146" idx="2"/>
            </p:cNvCxnSpPr>
            <p:nvPr/>
          </p:nvCxnSpPr>
          <p:spPr>
            <a:xfrm flipV="1">
              <a:off x="4518776" y="3205132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8109F5D3-688F-5344-BD45-35F25B32D47F}"/>
                </a:ext>
              </a:extLst>
            </p:cNvPr>
            <p:cNvCxnSpPr>
              <a:cxnSpLocks/>
              <a:stCxn id="109" idx="6"/>
              <a:endCxn id="195" idx="2"/>
            </p:cNvCxnSpPr>
            <p:nvPr/>
          </p:nvCxnSpPr>
          <p:spPr>
            <a:xfrm>
              <a:off x="5024410" y="3785430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94EF6B7C-6434-8042-99A7-0C292F32A7AB}"/>
                </a:ext>
              </a:extLst>
            </p:cNvPr>
            <p:cNvCxnSpPr>
              <a:cxnSpLocks/>
              <a:stCxn id="13" idx="6"/>
              <a:endCxn id="186" idx="2"/>
            </p:cNvCxnSpPr>
            <p:nvPr/>
          </p:nvCxnSpPr>
          <p:spPr>
            <a:xfrm>
              <a:off x="5030606" y="4367594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9D0D7285-8548-5D41-BFFE-3DA2E99349E3}"/>
                </a:ext>
              </a:extLst>
            </p:cNvPr>
            <p:cNvCxnSpPr>
              <a:cxnSpLocks/>
              <a:stCxn id="20" idx="6"/>
              <a:endCxn id="187" idx="2"/>
            </p:cNvCxnSpPr>
            <p:nvPr/>
          </p:nvCxnSpPr>
          <p:spPr>
            <a:xfrm>
              <a:off x="5028541" y="4974377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C50B368F-F0ED-934F-8C6B-AD858DA450F1}"/>
                </a:ext>
              </a:extLst>
            </p:cNvPr>
            <p:cNvCxnSpPr>
              <a:cxnSpLocks/>
              <a:stCxn id="27" idx="6"/>
              <a:endCxn id="188" idx="2"/>
            </p:cNvCxnSpPr>
            <p:nvPr/>
          </p:nvCxnSpPr>
          <p:spPr>
            <a:xfrm>
              <a:off x="5026477" y="5544902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Connecteur droit 216">
              <a:extLst>
                <a:ext uri="{FF2B5EF4-FFF2-40B4-BE49-F238E27FC236}">
                  <a16:creationId xmlns:a16="http://schemas.microsoft.com/office/drawing/2014/main" id="{D5A68B78-00C6-C845-95CB-8CBA19D0DA3C}"/>
                </a:ext>
              </a:extLst>
            </p:cNvPr>
            <p:cNvCxnSpPr>
              <a:cxnSpLocks/>
              <a:stCxn id="34" idx="6"/>
              <a:endCxn id="189" idx="2"/>
            </p:cNvCxnSpPr>
            <p:nvPr/>
          </p:nvCxnSpPr>
          <p:spPr>
            <a:xfrm>
              <a:off x="5024411" y="6064658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9B99597-9A4B-05C6-5858-3F2498012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8250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515F01-42BA-B340-BEC9-A6835879A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Synchrony Refinements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AA25DC6-C90A-5743-ACC6-575D4E1712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Asynchronous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Semi-Synchronous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Synchronous</a:t>
            </a:r>
          </a:p>
        </p:txBody>
      </p:sp>
      <p:graphicFrame>
        <p:nvGraphicFramePr>
          <p:cNvPr id="7" name="Tableau 8">
            <a:extLst>
              <a:ext uri="{FF2B5EF4-FFF2-40B4-BE49-F238E27FC236}">
                <a16:creationId xmlns:a16="http://schemas.microsoft.com/office/drawing/2014/main" id="{9CF18E77-DC86-CF4C-A9B4-908C4D06278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0265384"/>
              </p:ext>
            </p:extLst>
          </p:nvPr>
        </p:nvGraphicFramePr>
        <p:xfrm>
          <a:off x="1913022" y="5435283"/>
          <a:ext cx="836595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7163">
                  <a:extLst>
                    <a:ext uri="{9D8B030D-6E8A-4147-A177-3AD203B41FA5}">
                      <a16:colId xmlns:a16="http://schemas.microsoft.com/office/drawing/2014/main" val="693602102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2542984661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2760529996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630393915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1922211912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256171025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616362007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730393610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2290624489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8546619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813692951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12584387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660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40869"/>
                  </a:ext>
                </a:extLst>
              </a:tr>
            </a:tbl>
          </a:graphicData>
        </a:graphic>
      </p:graphicFrame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0A34620F-56FC-8B41-8DCA-7C16B2654C5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9148869"/>
              </p:ext>
            </p:extLst>
          </p:nvPr>
        </p:nvGraphicFramePr>
        <p:xfrm>
          <a:off x="1913022" y="4001294"/>
          <a:ext cx="836595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7163">
                  <a:extLst>
                    <a:ext uri="{9D8B030D-6E8A-4147-A177-3AD203B41FA5}">
                      <a16:colId xmlns:a16="http://schemas.microsoft.com/office/drawing/2014/main" val="693602102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2542984661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2760529996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630393915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1922211912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256171025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616362007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730393610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2290624489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8546619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813692951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12584387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660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40869"/>
                  </a:ext>
                </a:extLst>
              </a:tr>
            </a:tbl>
          </a:graphicData>
        </a:graphic>
      </p:graphicFrame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59A9483B-1F5E-5B4C-AB18-9050B8521C2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5756714"/>
              </p:ext>
            </p:extLst>
          </p:nvPr>
        </p:nvGraphicFramePr>
        <p:xfrm>
          <a:off x="1913022" y="2423712"/>
          <a:ext cx="836595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7163">
                  <a:extLst>
                    <a:ext uri="{9D8B030D-6E8A-4147-A177-3AD203B41FA5}">
                      <a16:colId xmlns:a16="http://schemas.microsoft.com/office/drawing/2014/main" val="693602102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2542984661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2760529996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630393915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1922211912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256171025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616362007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730393610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2290624489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8546619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813692951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12584387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660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40869"/>
                  </a:ext>
                </a:extLst>
              </a:tr>
            </a:tbl>
          </a:graphicData>
        </a:graphic>
      </p:graphicFrame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C1C03B2-C1CC-94D1-A1A3-4706F2323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567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515F01-42BA-B340-BEC9-A6835879A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Synchrony Refinements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AA25DC6-C90A-5743-ACC6-575D4E1712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Asynchronous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Semi-Synchronous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Synchronous</a:t>
            </a:r>
          </a:p>
        </p:txBody>
      </p:sp>
      <p:graphicFrame>
        <p:nvGraphicFramePr>
          <p:cNvPr id="7" name="Tableau 8">
            <a:extLst>
              <a:ext uri="{FF2B5EF4-FFF2-40B4-BE49-F238E27FC236}">
                <a16:creationId xmlns:a16="http://schemas.microsoft.com/office/drawing/2014/main" id="{9CF18E77-DC86-CF4C-A9B4-908C4D062781}"/>
              </a:ext>
            </a:extLst>
          </p:cNvPr>
          <p:cNvGraphicFramePr>
            <a:graphicFrameLocks/>
          </p:cNvGraphicFramePr>
          <p:nvPr/>
        </p:nvGraphicFramePr>
        <p:xfrm>
          <a:off x="1913022" y="5435283"/>
          <a:ext cx="836595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7163">
                  <a:extLst>
                    <a:ext uri="{9D8B030D-6E8A-4147-A177-3AD203B41FA5}">
                      <a16:colId xmlns:a16="http://schemas.microsoft.com/office/drawing/2014/main" val="693602102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2542984661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2760529996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630393915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1922211912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256171025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616362007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730393610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2290624489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8546619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813692951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12584387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660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40869"/>
                  </a:ext>
                </a:extLst>
              </a:tr>
            </a:tbl>
          </a:graphicData>
        </a:graphic>
      </p:graphicFrame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0A34620F-56FC-8B41-8DCA-7C16B2654C59}"/>
              </a:ext>
            </a:extLst>
          </p:cNvPr>
          <p:cNvGraphicFramePr>
            <a:graphicFrameLocks/>
          </p:cNvGraphicFramePr>
          <p:nvPr/>
        </p:nvGraphicFramePr>
        <p:xfrm>
          <a:off x="1913022" y="4001294"/>
          <a:ext cx="836595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7163">
                  <a:extLst>
                    <a:ext uri="{9D8B030D-6E8A-4147-A177-3AD203B41FA5}">
                      <a16:colId xmlns:a16="http://schemas.microsoft.com/office/drawing/2014/main" val="693602102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2542984661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2760529996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630393915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1922211912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256171025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616362007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730393610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2290624489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8546619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813692951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12584387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660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40869"/>
                  </a:ext>
                </a:extLst>
              </a:tr>
            </a:tbl>
          </a:graphicData>
        </a:graphic>
      </p:graphicFrame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59A9483B-1F5E-5B4C-AB18-9050B8521C2E}"/>
              </a:ext>
            </a:extLst>
          </p:cNvPr>
          <p:cNvGraphicFramePr>
            <a:graphicFrameLocks/>
          </p:cNvGraphicFramePr>
          <p:nvPr/>
        </p:nvGraphicFramePr>
        <p:xfrm>
          <a:off x="1913022" y="2423712"/>
          <a:ext cx="836595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7163">
                  <a:extLst>
                    <a:ext uri="{9D8B030D-6E8A-4147-A177-3AD203B41FA5}">
                      <a16:colId xmlns:a16="http://schemas.microsoft.com/office/drawing/2014/main" val="693602102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2542984661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2760529996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630393915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1922211912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256171025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616362007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730393610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2290624489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8546619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813692951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12584387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660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40869"/>
                  </a:ext>
                </a:extLst>
              </a:tr>
            </a:tbl>
          </a:graphicData>
        </a:graphic>
      </p:graphicFrame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99E6E26-67AC-E5F9-6008-B9A696DB7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3454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D8413E-7315-5248-9022-EEBF3A49E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Algorithms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6C693B6-F976-D449-A8C9-4DE6E47A81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3478"/>
            <a:ext cx="10515600" cy="4773485"/>
          </a:xfrm>
        </p:spPr>
        <p:txBody>
          <a:bodyPr>
            <a:normAutofit fontScale="92500" lnSpcReduction="10000"/>
          </a:bodyPr>
          <a:lstStyle/>
          <a:p>
            <a:r>
              <a:rPr lang="fr-FR" dirty="0" err="1"/>
              <a:t>Algorithm</a:t>
            </a:r>
            <a:r>
              <a:rPr lang="fr-FR" dirty="0"/>
              <a:t> = </a:t>
            </a:r>
            <a:r>
              <a:rPr lang="fr-FR" dirty="0" err="1"/>
              <a:t>pre-defined</a:t>
            </a:r>
            <a:r>
              <a:rPr lang="fr-FR" dirty="0"/>
              <a:t> initial configuration + </a:t>
            </a:r>
            <a:r>
              <a:rPr lang="fr-FR" dirty="0" err="1"/>
              <a:t>rules</a:t>
            </a:r>
            <a:endParaRPr lang="fr-FR" dirty="0"/>
          </a:p>
          <a:p>
            <a:endParaRPr lang="fr-FR" dirty="0"/>
          </a:p>
          <a:p>
            <a:r>
              <a:rPr lang="fr-FR" dirty="0"/>
              <a:t>Rules </a:t>
            </a:r>
            <a:r>
              <a:rPr lang="fr-FR" dirty="0" err="1"/>
              <a:t>may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>
                <a:solidFill>
                  <a:srgbClr val="FF0000"/>
                </a:solidFill>
              </a:rPr>
              <a:t>nondeterministic</a:t>
            </a:r>
            <a:endParaRPr lang="fr-FR" dirty="0">
              <a:solidFill>
                <a:srgbClr val="FF0000"/>
              </a:solidFill>
            </a:endParaRPr>
          </a:p>
          <a:p>
            <a:pPr lvl="1"/>
            <a:r>
              <a:rPr lang="fr-FR" dirty="0" err="1"/>
              <a:t>Nondeterminism</a:t>
            </a:r>
            <a:r>
              <a:rPr lang="fr-FR" dirty="0"/>
              <a:t> </a:t>
            </a:r>
            <a:r>
              <a:rPr lang="fr-FR" dirty="0" err="1"/>
              <a:t>solved</a:t>
            </a:r>
            <a:r>
              <a:rPr lang="fr-FR" dirty="0"/>
              <a:t> by an </a:t>
            </a:r>
            <a:r>
              <a:rPr lang="fr-FR" dirty="0" err="1"/>
              <a:t>adversary</a:t>
            </a:r>
            <a:endParaRPr lang="fr-FR" dirty="0"/>
          </a:p>
          <a:p>
            <a:endParaRPr lang="fr-FR" dirty="0"/>
          </a:p>
          <a:p>
            <a:r>
              <a:rPr lang="fr-FR" dirty="0" err="1"/>
              <a:t>Algorithms</a:t>
            </a:r>
            <a:r>
              <a:rPr lang="fr-FR" dirty="0"/>
              <a:t>: </a:t>
            </a:r>
          </a:p>
          <a:p>
            <a:pPr lvl="1"/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try</a:t>
            </a:r>
            <a:r>
              <a:rPr lang="fr-FR" dirty="0"/>
              <a:t> to </a:t>
            </a:r>
            <a:r>
              <a:rPr lang="fr-FR" dirty="0" err="1"/>
              <a:t>avoid</a:t>
            </a:r>
            <a:r>
              <a:rPr lang="fr-FR" dirty="0"/>
              <a:t> </a:t>
            </a:r>
            <a:r>
              <a:rPr lang="fr-FR" dirty="0" err="1">
                <a:solidFill>
                  <a:srgbClr val="FF0000"/>
                </a:solidFill>
              </a:rPr>
              <a:t>nondeterministic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rules</a:t>
            </a:r>
            <a:endParaRPr lang="fr-FR" dirty="0">
              <a:solidFill>
                <a:srgbClr val="FF0000"/>
              </a:solidFill>
            </a:endParaRPr>
          </a:p>
          <a:p>
            <a:pPr lvl="1"/>
            <a:r>
              <a:rPr lang="fr-FR" dirty="0" err="1"/>
              <a:t>However</a:t>
            </a:r>
            <a:r>
              <a:rPr lang="fr-FR" dirty="0"/>
              <a:t> </a:t>
            </a:r>
            <a:r>
              <a:rPr lang="fr-FR" dirty="0" err="1"/>
              <a:t>it</a:t>
            </a:r>
            <a:r>
              <a:rPr lang="fr-FR" dirty="0"/>
              <a:t> </a:t>
            </a:r>
            <a:r>
              <a:rPr lang="fr-FR" dirty="0" err="1"/>
              <a:t>may</a:t>
            </a:r>
            <a:r>
              <a:rPr lang="fr-FR" dirty="0"/>
              <a:t> help ! </a:t>
            </a:r>
          </a:p>
          <a:p>
            <a:pPr lvl="1"/>
            <a:r>
              <a:rPr lang="fr-FR" dirty="0"/>
              <a:t>(</a:t>
            </a:r>
            <a:r>
              <a:rPr lang="fr-FR" dirty="0" err="1"/>
              <a:t>actually</a:t>
            </a:r>
            <a:r>
              <a:rPr lang="fr-FR" dirty="0"/>
              <a:t>, </a:t>
            </a:r>
            <a:r>
              <a:rPr lang="fr-FR" dirty="0" err="1"/>
              <a:t>only</a:t>
            </a:r>
            <a:r>
              <a:rPr lang="fr-FR" dirty="0"/>
              <a:t> one of </a:t>
            </a:r>
            <a:r>
              <a:rPr lang="fr-FR" dirty="0" err="1"/>
              <a:t>our</a:t>
            </a:r>
            <a:r>
              <a:rPr lang="fr-FR" dirty="0"/>
              <a:t> solutions uses 1 </a:t>
            </a:r>
            <a:r>
              <a:rPr lang="fr-FR" dirty="0" err="1"/>
              <a:t>nondeterministic</a:t>
            </a:r>
            <a:r>
              <a:rPr lang="fr-FR" dirty="0"/>
              <a:t> </a:t>
            </a:r>
            <a:r>
              <a:rPr lang="fr-FR" dirty="0" err="1"/>
              <a:t>rule</a:t>
            </a:r>
            <a:r>
              <a:rPr lang="fr-FR" dirty="0"/>
              <a:t>)</a:t>
            </a:r>
          </a:p>
          <a:p>
            <a:endParaRPr lang="fr-FR" dirty="0"/>
          </a:p>
          <a:p>
            <a:r>
              <a:rPr lang="fr-FR" dirty="0" err="1"/>
              <a:t>Impossibility</a:t>
            </a:r>
            <a:r>
              <a:rPr lang="fr-FR" dirty="0"/>
              <a:t> </a:t>
            </a:r>
            <a:r>
              <a:rPr lang="fr-FR" dirty="0" err="1"/>
              <a:t>results</a:t>
            </a:r>
            <a:endParaRPr lang="fr-FR" dirty="0"/>
          </a:p>
          <a:p>
            <a:pPr lvl="1"/>
            <a:r>
              <a:rPr lang="fr-FR" dirty="0" err="1"/>
              <a:t>Both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deterministic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/>
              <a:t>and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nondeterministic</a:t>
            </a:r>
            <a:r>
              <a:rPr lang="fr-FR" dirty="0"/>
              <a:t> </a:t>
            </a:r>
            <a:r>
              <a:rPr lang="fr-FR" dirty="0" err="1"/>
              <a:t>rules</a:t>
            </a:r>
            <a:r>
              <a:rPr lang="fr-FR" dirty="0"/>
              <a:t> are </a:t>
            </a:r>
            <a:r>
              <a:rPr lang="fr-FR" dirty="0" err="1"/>
              <a:t>considered</a:t>
            </a:r>
            <a:endParaRPr lang="fr-FR" dirty="0"/>
          </a:p>
          <a:p>
            <a:pPr lvl="1"/>
            <a:endParaRPr lang="fr-FR" dirty="0"/>
          </a:p>
        </p:txBody>
      </p:sp>
      <p:grpSp>
        <p:nvGrpSpPr>
          <p:cNvPr id="404" name="Groupe 403">
            <a:extLst>
              <a:ext uri="{FF2B5EF4-FFF2-40B4-BE49-F238E27FC236}">
                <a16:creationId xmlns:a16="http://schemas.microsoft.com/office/drawing/2014/main" id="{712E1F5F-ABAF-9DFE-C8C0-EA1B787AAB72}"/>
              </a:ext>
            </a:extLst>
          </p:cNvPr>
          <p:cNvGrpSpPr/>
          <p:nvPr/>
        </p:nvGrpSpPr>
        <p:grpSpPr>
          <a:xfrm rot="5400000">
            <a:off x="6254360" y="1898469"/>
            <a:ext cx="2106703" cy="1988348"/>
            <a:chOff x="5636687" y="3233652"/>
            <a:chExt cx="2642923" cy="2519370"/>
          </a:xfrm>
        </p:grpSpPr>
        <p:sp>
          <p:nvSpPr>
            <p:cNvPr id="405" name="Ellipse 404">
              <a:extLst>
                <a:ext uri="{FF2B5EF4-FFF2-40B4-BE49-F238E27FC236}">
                  <a16:creationId xmlns:a16="http://schemas.microsoft.com/office/drawing/2014/main" id="{4F8E5E94-FB7E-7830-8BA0-9378203F600C}"/>
                </a:ext>
              </a:extLst>
            </p:cNvPr>
            <p:cNvSpPr/>
            <p:nvPr/>
          </p:nvSpPr>
          <p:spPr>
            <a:xfrm>
              <a:off x="6759173" y="3233652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6" name="Ellipse 405">
              <a:extLst>
                <a:ext uri="{FF2B5EF4-FFF2-40B4-BE49-F238E27FC236}">
                  <a16:creationId xmlns:a16="http://schemas.microsoft.com/office/drawing/2014/main" id="{C74BFEC2-E28E-079C-8678-7149B4C230B8}"/>
                </a:ext>
              </a:extLst>
            </p:cNvPr>
            <p:cNvSpPr/>
            <p:nvPr/>
          </p:nvSpPr>
          <p:spPr>
            <a:xfrm>
              <a:off x="5636687" y="4364832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7" name="Ellipse 406">
              <a:extLst>
                <a:ext uri="{FF2B5EF4-FFF2-40B4-BE49-F238E27FC236}">
                  <a16:creationId xmlns:a16="http://schemas.microsoft.com/office/drawing/2014/main" id="{50473896-C9AA-6D33-9636-1ED973609343}"/>
                </a:ext>
              </a:extLst>
            </p:cNvPr>
            <p:cNvSpPr/>
            <p:nvPr/>
          </p:nvSpPr>
          <p:spPr>
            <a:xfrm>
              <a:off x="6754410" y="4357607"/>
              <a:ext cx="371475" cy="371475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408" name="Ellipse 407">
              <a:extLst>
                <a:ext uri="{FF2B5EF4-FFF2-40B4-BE49-F238E27FC236}">
                  <a16:creationId xmlns:a16="http://schemas.microsoft.com/office/drawing/2014/main" id="{1BA34805-4FBA-CE60-7CAE-55CF5DC23140}"/>
                </a:ext>
              </a:extLst>
            </p:cNvPr>
            <p:cNvSpPr/>
            <p:nvPr/>
          </p:nvSpPr>
          <p:spPr>
            <a:xfrm>
              <a:off x="7908135" y="4356434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9" name="Ellipse 408">
              <a:extLst>
                <a:ext uri="{FF2B5EF4-FFF2-40B4-BE49-F238E27FC236}">
                  <a16:creationId xmlns:a16="http://schemas.microsoft.com/office/drawing/2014/main" id="{02A825DE-95F2-0791-0367-CED818B3ECE5}"/>
                </a:ext>
              </a:extLst>
            </p:cNvPr>
            <p:cNvSpPr/>
            <p:nvPr/>
          </p:nvSpPr>
          <p:spPr>
            <a:xfrm>
              <a:off x="6749643" y="5381547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10" name="Connecteur droit 409">
              <a:extLst>
                <a:ext uri="{FF2B5EF4-FFF2-40B4-BE49-F238E27FC236}">
                  <a16:creationId xmlns:a16="http://schemas.microsoft.com/office/drawing/2014/main" id="{70E0CB6A-EF5A-854A-914B-1D113D987DF6}"/>
                </a:ext>
              </a:extLst>
            </p:cNvPr>
            <p:cNvCxnSpPr>
              <a:cxnSpLocks/>
              <a:stCxn id="407" idx="6"/>
              <a:endCxn id="408" idx="2"/>
            </p:cNvCxnSpPr>
            <p:nvPr/>
          </p:nvCxnSpPr>
          <p:spPr>
            <a:xfrm flipV="1">
              <a:off x="7125885" y="4542172"/>
              <a:ext cx="782250" cy="1173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" name="Connecteur droit 410">
              <a:extLst>
                <a:ext uri="{FF2B5EF4-FFF2-40B4-BE49-F238E27FC236}">
                  <a16:creationId xmlns:a16="http://schemas.microsoft.com/office/drawing/2014/main" id="{350E88ED-2030-3633-4FA5-29AB6A6B2506}"/>
                </a:ext>
              </a:extLst>
            </p:cNvPr>
            <p:cNvCxnSpPr>
              <a:cxnSpLocks/>
              <a:stCxn id="406" idx="6"/>
              <a:endCxn id="407" idx="2"/>
            </p:cNvCxnSpPr>
            <p:nvPr/>
          </p:nvCxnSpPr>
          <p:spPr>
            <a:xfrm flipV="1">
              <a:off x="6008162" y="4543345"/>
              <a:ext cx="746248" cy="722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2" name="Connecteur droit 411">
              <a:extLst>
                <a:ext uri="{FF2B5EF4-FFF2-40B4-BE49-F238E27FC236}">
                  <a16:creationId xmlns:a16="http://schemas.microsoft.com/office/drawing/2014/main" id="{B3305C19-3F58-A773-8C7C-1070CD0FF643}"/>
                </a:ext>
              </a:extLst>
            </p:cNvPr>
            <p:cNvCxnSpPr>
              <a:cxnSpLocks/>
              <a:stCxn id="407" idx="4"/>
              <a:endCxn id="409" idx="0"/>
            </p:cNvCxnSpPr>
            <p:nvPr/>
          </p:nvCxnSpPr>
          <p:spPr>
            <a:xfrm flipH="1">
              <a:off x="6935381" y="4729082"/>
              <a:ext cx="4767" cy="65246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3" name="Connecteur droit 412">
              <a:extLst>
                <a:ext uri="{FF2B5EF4-FFF2-40B4-BE49-F238E27FC236}">
                  <a16:creationId xmlns:a16="http://schemas.microsoft.com/office/drawing/2014/main" id="{7F233FBE-65E0-9EC1-DF26-751937C7EDBD}"/>
                </a:ext>
              </a:extLst>
            </p:cNvPr>
            <p:cNvCxnSpPr>
              <a:cxnSpLocks/>
              <a:stCxn id="405" idx="4"/>
              <a:endCxn id="407" idx="0"/>
            </p:cNvCxnSpPr>
            <p:nvPr/>
          </p:nvCxnSpPr>
          <p:spPr>
            <a:xfrm flipH="1">
              <a:off x="6940148" y="3605127"/>
              <a:ext cx="4763" cy="752480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4" name="Groupe 413">
            <a:extLst>
              <a:ext uri="{FF2B5EF4-FFF2-40B4-BE49-F238E27FC236}">
                <a16:creationId xmlns:a16="http://schemas.microsoft.com/office/drawing/2014/main" id="{1574E057-D792-8B54-016A-797A8BC28372}"/>
              </a:ext>
            </a:extLst>
          </p:cNvPr>
          <p:cNvGrpSpPr/>
          <p:nvPr/>
        </p:nvGrpSpPr>
        <p:grpSpPr>
          <a:xfrm rot="5400000">
            <a:off x="6254360" y="1898468"/>
            <a:ext cx="2106703" cy="1988348"/>
            <a:chOff x="5636687" y="3233652"/>
            <a:chExt cx="2642923" cy="2519370"/>
          </a:xfrm>
        </p:grpSpPr>
        <p:sp>
          <p:nvSpPr>
            <p:cNvPr id="415" name="Ellipse 414">
              <a:extLst>
                <a:ext uri="{FF2B5EF4-FFF2-40B4-BE49-F238E27FC236}">
                  <a16:creationId xmlns:a16="http://schemas.microsoft.com/office/drawing/2014/main" id="{D978C583-5667-9EAB-0864-EBEE82452C41}"/>
                </a:ext>
              </a:extLst>
            </p:cNvPr>
            <p:cNvSpPr/>
            <p:nvPr/>
          </p:nvSpPr>
          <p:spPr>
            <a:xfrm>
              <a:off x="6759173" y="3233652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6" name="Ellipse 415">
              <a:extLst>
                <a:ext uri="{FF2B5EF4-FFF2-40B4-BE49-F238E27FC236}">
                  <a16:creationId xmlns:a16="http://schemas.microsoft.com/office/drawing/2014/main" id="{E7D485D1-13E9-57DD-5587-26F6BD1A1881}"/>
                </a:ext>
              </a:extLst>
            </p:cNvPr>
            <p:cNvSpPr/>
            <p:nvPr/>
          </p:nvSpPr>
          <p:spPr>
            <a:xfrm>
              <a:off x="5636687" y="4364832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7" name="Ellipse 416">
              <a:extLst>
                <a:ext uri="{FF2B5EF4-FFF2-40B4-BE49-F238E27FC236}">
                  <a16:creationId xmlns:a16="http://schemas.microsoft.com/office/drawing/2014/main" id="{61B1465A-A12B-E2C1-B8F8-E21F9ABB2D83}"/>
                </a:ext>
              </a:extLst>
            </p:cNvPr>
            <p:cNvSpPr/>
            <p:nvPr/>
          </p:nvSpPr>
          <p:spPr>
            <a:xfrm>
              <a:off x="6754410" y="4357607"/>
              <a:ext cx="371475" cy="371475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418" name="Ellipse 417">
              <a:extLst>
                <a:ext uri="{FF2B5EF4-FFF2-40B4-BE49-F238E27FC236}">
                  <a16:creationId xmlns:a16="http://schemas.microsoft.com/office/drawing/2014/main" id="{BFA01CB2-4719-E1B0-BDA8-7CE8F9855BA8}"/>
                </a:ext>
              </a:extLst>
            </p:cNvPr>
            <p:cNvSpPr/>
            <p:nvPr/>
          </p:nvSpPr>
          <p:spPr>
            <a:xfrm>
              <a:off x="7908135" y="4356434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9" name="Ellipse 418">
              <a:extLst>
                <a:ext uri="{FF2B5EF4-FFF2-40B4-BE49-F238E27FC236}">
                  <a16:creationId xmlns:a16="http://schemas.microsoft.com/office/drawing/2014/main" id="{C40E89E3-2C9F-CB4D-C530-7E30B66F37A0}"/>
                </a:ext>
              </a:extLst>
            </p:cNvPr>
            <p:cNvSpPr/>
            <p:nvPr/>
          </p:nvSpPr>
          <p:spPr>
            <a:xfrm>
              <a:off x="6749643" y="5381547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20" name="Connecteur droit 419">
              <a:extLst>
                <a:ext uri="{FF2B5EF4-FFF2-40B4-BE49-F238E27FC236}">
                  <a16:creationId xmlns:a16="http://schemas.microsoft.com/office/drawing/2014/main" id="{49CA64CA-FFE0-C06C-860F-159A448CFFDF}"/>
                </a:ext>
              </a:extLst>
            </p:cNvPr>
            <p:cNvCxnSpPr>
              <a:cxnSpLocks/>
              <a:stCxn id="417" idx="6"/>
              <a:endCxn id="418" idx="2"/>
            </p:cNvCxnSpPr>
            <p:nvPr/>
          </p:nvCxnSpPr>
          <p:spPr>
            <a:xfrm flipV="1">
              <a:off x="7125885" y="4542172"/>
              <a:ext cx="782250" cy="1173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1" name="Connecteur droit 420">
              <a:extLst>
                <a:ext uri="{FF2B5EF4-FFF2-40B4-BE49-F238E27FC236}">
                  <a16:creationId xmlns:a16="http://schemas.microsoft.com/office/drawing/2014/main" id="{E373A509-07EE-9159-F9B1-6666FBA4C2A0}"/>
                </a:ext>
              </a:extLst>
            </p:cNvPr>
            <p:cNvCxnSpPr>
              <a:cxnSpLocks/>
              <a:stCxn id="416" idx="6"/>
              <a:endCxn id="417" idx="2"/>
            </p:cNvCxnSpPr>
            <p:nvPr/>
          </p:nvCxnSpPr>
          <p:spPr>
            <a:xfrm flipV="1">
              <a:off x="6008162" y="4543345"/>
              <a:ext cx="746248" cy="722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2" name="Connecteur droit 421">
              <a:extLst>
                <a:ext uri="{FF2B5EF4-FFF2-40B4-BE49-F238E27FC236}">
                  <a16:creationId xmlns:a16="http://schemas.microsoft.com/office/drawing/2014/main" id="{FF8D51A0-8223-8F8E-BD2E-499C62A78E59}"/>
                </a:ext>
              </a:extLst>
            </p:cNvPr>
            <p:cNvCxnSpPr>
              <a:cxnSpLocks/>
              <a:stCxn id="417" idx="4"/>
              <a:endCxn id="419" idx="0"/>
            </p:cNvCxnSpPr>
            <p:nvPr/>
          </p:nvCxnSpPr>
          <p:spPr>
            <a:xfrm flipH="1">
              <a:off x="6935381" y="4729082"/>
              <a:ext cx="4767" cy="652465"/>
            </a:xfrm>
            <a:prstGeom prst="line">
              <a:avLst/>
            </a:prstGeom>
            <a:ln w="28575">
              <a:solidFill>
                <a:srgbClr val="FF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3" name="Connecteur droit 422">
              <a:extLst>
                <a:ext uri="{FF2B5EF4-FFF2-40B4-BE49-F238E27FC236}">
                  <a16:creationId xmlns:a16="http://schemas.microsoft.com/office/drawing/2014/main" id="{3C7BB24E-817C-E4D8-C913-175C8C5A7352}"/>
                </a:ext>
              </a:extLst>
            </p:cNvPr>
            <p:cNvCxnSpPr>
              <a:cxnSpLocks/>
              <a:stCxn id="415" idx="4"/>
              <a:endCxn id="417" idx="0"/>
            </p:cNvCxnSpPr>
            <p:nvPr/>
          </p:nvCxnSpPr>
          <p:spPr>
            <a:xfrm flipH="1">
              <a:off x="6940148" y="3605127"/>
              <a:ext cx="4763" cy="752480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24" name="Image 423">
            <a:extLst>
              <a:ext uri="{FF2B5EF4-FFF2-40B4-BE49-F238E27FC236}">
                <a16:creationId xmlns:a16="http://schemas.microsoft.com/office/drawing/2014/main" id="{69B5F692-4B8F-F2DE-66EA-5BC44EEA06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465352" y="3150768"/>
            <a:ext cx="990942" cy="861689"/>
          </a:xfrm>
          <a:prstGeom prst="rect">
            <a:avLst/>
          </a:prstGeom>
        </p:spPr>
      </p:pic>
      <p:grpSp>
        <p:nvGrpSpPr>
          <p:cNvPr id="4" name="Groupe 3">
            <a:extLst>
              <a:ext uri="{FF2B5EF4-FFF2-40B4-BE49-F238E27FC236}">
                <a16:creationId xmlns:a16="http://schemas.microsoft.com/office/drawing/2014/main" id="{8E432F48-DA10-5C0F-AB2E-B05B024358A2}"/>
              </a:ext>
            </a:extLst>
          </p:cNvPr>
          <p:cNvGrpSpPr/>
          <p:nvPr/>
        </p:nvGrpSpPr>
        <p:grpSpPr>
          <a:xfrm>
            <a:off x="8518080" y="681036"/>
            <a:ext cx="3570628" cy="3470833"/>
            <a:chOff x="4812634" y="252910"/>
            <a:chExt cx="6015787" cy="6236867"/>
          </a:xfrm>
        </p:grpSpPr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0F710743-346B-5E86-144A-91A977A701F5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B696C210-B84F-B006-FCFF-F24E9B78035D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9D8DE610-80EB-C889-239F-6FC0DC51814A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EAE0866A-458E-6500-1DC9-0D2F9CBC4CF2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F85B324-6DFA-D500-C2EB-304D1F83E2B1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48D5665B-BC5C-9391-49A6-B146F884FBF0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9CA67678-04DF-3F9D-FA21-9EEC3021B24C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1179DB25-4B5C-E5E5-5B4E-C658367D1DB6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97F84028-7262-3EB9-4FC0-471E5F9CAB53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8CF5FC31-79B5-EA83-F7B0-0F5CBA155123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BFD26D44-3FEB-F7D3-3C7F-A96EEDAA5CBA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77D1E6BB-8284-9C61-C544-88D7CA211FF5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2AF0C784-D739-FEFE-8FC7-5CF6B0F725DE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E4F20A0F-11C0-1BD6-DF33-103073DEC530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AC442ED2-AE45-F763-54BD-B1B682E2D88C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CFA6D586-DE1B-912B-A882-AACC0C03DF43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D517227A-29AC-6ED6-2BD1-C25405854DB2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ED1D5B26-BC49-86F4-28D6-01D345BFA847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E8524692-144A-B026-DDBE-068716BD424A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529C79F9-BDCD-E285-EFFD-B57CAFDB4035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DB2E5053-F71B-1211-EADD-DBDBB804DE09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E0D7195-2202-F428-B6BF-DF9DC41A871D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A85083A4-7D14-D358-D69A-76B80173D595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EFC41F40-C0D9-C20C-12D5-4723E6FD8A18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85DCCA3B-38F6-172D-9F87-65B578D24854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F4653AED-365E-D798-B611-EBE034E29F4D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F89A900B-D306-9CAF-D8E9-2B9E31D5A0AF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4E6B9433-2FEE-A6FD-7632-C7A3D89073F7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41713328-508C-54E7-ED13-203287443C85}"/>
                </a:ext>
              </a:extLst>
            </p:cNvPr>
            <p:cNvCxnSpPr>
              <a:stCxn id="6" idx="6"/>
              <a:endCxn id="7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8251FEB6-7D55-4CB3-5BD5-944BE1851015}"/>
                </a:ext>
              </a:extLst>
            </p:cNvPr>
            <p:cNvCxnSpPr>
              <a:cxnSpLocks/>
              <a:stCxn id="13" idx="6"/>
              <a:endCxn id="14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21C0FB5C-0E64-1003-4B5A-295924353EF7}"/>
                </a:ext>
              </a:extLst>
            </p:cNvPr>
            <p:cNvCxnSpPr>
              <a:cxnSpLocks/>
              <a:stCxn id="20" idx="6"/>
              <a:endCxn id="21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A10B42BF-8146-BD01-9104-D72C722F0BB1}"/>
                </a:ext>
              </a:extLst>
            </p:cNvPr>
            <p:cNvCxnSpPr>
              <a:cxnSpLocks/>
              <a:stCxn id="27" idx="6"/>
              <a:endCxn id="28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320286DB-457D-981D-DFDA-2DB283421D88}"/>
                </a:ext>
              </a:extLst>
            </p:cNvPr>
            <p:cNvCxnSpPr>
              <a:cxnSpLocks/>
              <a:stCxn id="7" idx="6"/>
              <a:endCxn id="8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F5FAAC37-B9D6-E339-2CA3-5A868D8F1A3F}"/>
                </a:ext>
              </a:extLst>
            </p:cNvPr>
            <p:cNvCxnSpPr>
              <a:cxnSpLocks/>
              <a:stCxn id="8" idx="6"/>
              <a:endCxn id="9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6F7E913B-6531-E500-3258-8F5BB5252E2C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1C00F202-E2C0-7585-88D0-2007986D10D6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C3D9D826-4691-8B69-6C9E-2287A231A270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23FF2CB5-3145-672A-3BC7-2B1499183024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A07B5A57-3650-88AA-B0B7-46D8E2AB702F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AA937CFC-4B43-C1F4-1E71-8826F3B0EAF5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A9323799-F084-2E6C-4658-20BF43AAAE69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7EB43B43-9122-5FF4-B465-0AF21D024EF9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C181BDD6-12B2-1BCF-EA0C-BA001FAD6D4C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3A3D0925-03D4-9345-1F6D-710079425523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51946397-C43F-8D31-FAC0-95C9A09962DA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D9628E7F-5830-7971-655A-A5740E009DD0}"/>
                </a:ext>
              </a:extLst>
            </p:cNvPr>
            <p:cNvCxnSpPr>
              <a:cxnSpLocks/>
              <a:stCxn id="28" idx="6"/>
              <a:endCxn id="29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061016E2-0384-4D47-4291-70F40EC50546}"/>
                </a:ext>
              </a:extLst>
            </p:cNvPr>
            <p:cNvCxnSpPr>
              <a:cxnSpLocks/>
              <a:stCxn id="21" idx="6"/>
              <a:endCxn id="22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122184D7-3360-D140-9EE9-011006C188A7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B9A4F4F0-CA82-CFB2-5104-96DF6077FC36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F4F5586B-EB6F-6F3B-8C23-AAAB9EA8ED2B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1C332831-5970-0278-B689-325A02FECD3F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57B518EE-2C94-D168-A09F-7CD8FEC149C8}"/>
                </a:ext>
              </a:extLst>
            </p:cNvPr>
            <p:cNvCxnSpPr>
              <a:cxnSpLocks/>
              <a:stCxn id="14" idx="6"/>
              <a:endCxn id="15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EC48FA44-63E8-50E2-9DE6-BF6C659CE03E}"/>
                </a:ext>
              </a:extLst>
            </p:cNvPr>
            <p:cNvCxnSpPr>
              <a:cxnSpLocks/>
              <a:stCxn id="6" idx="4"/>
              <a:endCxn id="13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FA75E6EA-4769-1C46-E197-7C4E7304BF6A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41BCA30B-1B0F-9EC6-E77D-3DB0DAC2773D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DF2F1526-4F76-601F-A594-AC9DD8615EA1}"/>
                </a:ext>
              </a:extLst>
            </p:cNvPr>
            <p:cNvCxnSpPr>
              <a:cxnSpLocks/>
              <a:stCxn id="7" idx="4"/>
              <a:endCxn id="14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7A7DFBF0-2250-29DA-29DA-17F77F8EF624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7B497753-3BF3-F475-2177-89EE7315F48E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Connecteur droit 383">
              <a:extLst>
                <a:ext uri="{FF2B5EF4-FFF2-40B4-BE49-F238E27FC236}">
                  <a16:creationId xmlns:a16="http://schemas.microsoft.com/office/drawing/2014/main" id="{FECA3A6E-4AA2-857A-B8A6-B6D18602F05B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Connecteur droit 384">
              <a:extLst>
                <a:ext uri="{FF2B5EF4-FFF2-40B4-BE49-F238E27FC236}">
                  <a16:creationId xmlns:a16="http://schemas.microsoft.com/office/drawing/2014/main" id="{EE82C6B7-1F0A-4B01-CA76-98798F3FC2C3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Connecteur droit 385">
              <a:extLst>
                <a:ext uri="{FF2B5EF4-FFF2-40B4-BE49-F238E27FC236}">
                  <a16:creationId xmlns:a16="http://schemas.microsoft.com/office/drawing/2014/main" id="{73908454-D2A5-16C5-ACDA-09A955D6C4E0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7" name="Connecteur droit 386">
              <a:extLst>
                <a:ext uri="{FF2B5EF4-FFF2-40B4-BE49-F238E27FC236}">
                  <a16:creationId xmlns:a16="http://schemas.microsoft.com/office/drawing/2014/main" id="{C3052C97-E5E9-D71C-3EF0-2D9CCB203F43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8" name="Connecteur droit 387">
              <a:extLst>
                <a:ext uri="{FF2B5EF4-FFF2-40B4-BE49-F238E27FC236}">
                  <a16:creationId xmlns:a16="http://schemas.microsoft.com/office/drawing/2014/main" id="{DE47F005-D8BF-FF0F-754F-896F62FDEF55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9" name="Connecteur droit 388">
              <a:extLst>
                <a:ext uri="{FF2B5EF4-FFF2-40B4-BE49-F238E27FC236}">
                  <a16:creationId xmlns:a16="http://schemas.microsoft.com/office/drawing/2014/main" id="{82D04809-81E0-EDCD-CF9F-00295BFB84D1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0" name="Connecteur droit 389">
              <a:extLst>
                <a:ext uri="{FF2B5EF4-FFF2-40B4-BE49-F238E27FC236}">
                  <a16:creationId xmlns:a16="http://schemas.microsoft.com/office/drawing/2014/main" id="{BB3DB84E-55D4-9956-9DE0-E3829BD62B13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1" name="Connecteur droit 390">
              <a:extLst>
                <a:ext uri="{FF2B5EF4-FFF2-40B4-BE49-F238E27FC236}">
                  <a16:creationId xmlns:a16="http://schemas.microsoft.com/office/drawing/2014/main" id="{CE97B6A8-0D84-5EB0-A851-6A0428B7EAA6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2" name="Connecteur droit 391">
              <a:extLst>
                <a:ext uri="{FF2B5EF4-FFF2-40B4-BE49-F238E27FC236}">
                  <a16:creationId xmlns:a16="http://schemas.microsoft.com/office/drawing/2014/main" id="{AC365921-002E-282D-1967-E0407F7F9098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3" name="Connecteur droit 392">
              <a:extLst>
                <a:ext uri="{FF2B5EF4-FFF2-40B4-BE49-F238E27FC236}">
                  <a16:creationId xmlns:a16="http://schemas.microsoft.com/office/drawing/2014/main" id="{AC06B605-9D8F-3ED6-D62B-3AC6BFF51C7C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4" name="Connecteur droit 393">
              <a:extLst>
                <a:ext uri="{FF2B5EF4-FFF2-40B4-BE49-F238E27FC236}">
                  <a16:creationId xmlns:a16="http://schemas.microsoft.com/office/drawing/2014/main" id="{0A7731C3-DA24-5BDE-3D5F-37C32014746C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5" name="Connecteur droit 394">
              <a:extLst>
                <a:ext uri="{FF2B5EF4-FFF2-40B4-BE49-F238E27FC236}">
                  <a16:creationId xmlns:a16="http://schemas.microsoft.com/office/drawing/2014/main" id="{BC92CBB4-6BA5-1738-B301-12C1141839D2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6" name="Connecteur droit 395">
              <a:extLst>
                <a:ext uri="{FF2B5EF4-FFF2-40B4-BE49-F238E27FC236}">
                  <a16:creationId xmlns:a16="http://schemas.microsoft.com/office/drawing/2014/main" id="{6912FF3B-7BA3-50E6-2D93-7D4ECE33FD78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7" name="Connecteur droit 396">
              <a:extLst>
                <a:ext uri="{FF2B5EF4-FFF2-40B4-BE49-F238E27FC236}">
                  <a16:creationId xmlns:a16="http://schemas.microsoft.com/office/drawing/2014/main" id="{2A0C1B7F-F15A-C8EF-2D0B-C9A511C62A34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8" name="Connecteur droit 397">
              <a:extLst>
                <a:ext uri="{FF2B5EF4-FFF2-40B4-BE49-F238E27FC236}">
                  <a16:creationId xmlns:a16="http://schemas.microsoft.com/office/drawing/2014/main" id="{B265C3E5-1A67-2FA1-7F41-574DB0B3CCCE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9" name="Connecteur droit 398">
              <a:extLst>
                <a:ext uri="{FF2B5EF4-FFF2-40B4-BE49-F238E27FC236}">
                  <a16:creationId xmlns:a16="http://schemas.microsoft.com/office/drawing/2014/main" id="{28D0477F-2F23-D6CD-EEDE-18F3ED5C2A5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0" name="Connecteur droit 399">
              <a:extLst>
                <a:ext uri="{FF2B5EF4-FFF2-40B4-BE49-F238E27FC236}">
                  <a16:creationId xmlns:a16="http://schemas.microsoft.com/office/drawing/2014/main" id="{2FDB18F4-1F5E-E413-9346-8DC14D3EBD9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1" name="Connecteur droit 400">
              <a:extLst>
                <a:ext uri="{FF2B5EF4-FFF2-40B4-BE49-F238E27FC236}">
                  <a16:creationId xmlns:a16="http://schemas.microsoft.com/office/drawing/2014/main" id="{653CB450-97E7-420A-7140-5EF0E3E0A54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2" name="Connecteur droit 401">
              <a:extLst>
                <a:ext uri="{FF2B5EF4-FFF2-40B4-BE49-F238E27FC236}">
                  <a16:creationId xmlns:a16="http://schemas.microsoft.com/office/drawing/2014/main" id="{F3EBA127-6B72-65F0-EEC3-4F5B1273978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3" name="Connecteur droit 402">
              <a:extLst>
                <a:ext uri="{FF2B5EF4-FFF2-40B4-BE49-F238E27FC236}">
                  <a16:creationId xmlns:a16="http://schemas.microsoft.com/office/drawing/2014/main" id="{31024B90-582A-D9FB-72EA-72033AC6BB9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5" name="Connecteur droit 424">
              <a:extLst>
                <a:ext uri="{FF2B5EF4-FFF2-40B4-BE49-F238E27FC236}">
                  <a16:creationId xmlns:a16="http://schemas.microsoft.com/office/drawing/2014/main" id="{C026BBF4-610D-04A6-84FD-4B5E9FCCEB4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6" name="Connecteur droit 425">
              <a:extLst>
                <a:ext uri="{FF2B5EF4-FFF2-40B4-BE49-F238E27FC236}">
                  <a16:creationId xmlns:a16="http://schemas.microsoft.com/office/drawing/2014/main" id="{2F502002-395F-971F-8367-5D4A351B9C4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7" name="Connecteur droit 426">
              <a:extLst>
                <a:ext uri="{FF2B5EF4-FFF2-40B4-BE49-F238E27FC236}">
                  <a16:creationId xmlns:a16="http://schemas.microsoft.com/office/drawing/2014/main" id="{94BF58BD-FCB2-BEB2-4314-20F83C0DC85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8" name="Connecteur droit 427">
              <a:extLst>
                <a:ext uri="{FF2B5EF4-FFF2-40B4-BE49-F238E27FC236}">
                  <a16:creationId xmlns:a16="http://schemas.microsoft.com/office/drawing/2014/main" id="{DCE9DCC2-1168-A9CE-9A0F-4C1BE355808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9" name="Connecteur droit 428">
              <a:extLst>
                <a:ext uri="{FF2B5EF4-FFF2-40B4-BE49-F238E27FC236}">
                  <a16:creationId xmlns:a16="http://schemas.microsoft.com/office/drawing/2014/main" id="{CE860622-22E6-C1C6-61D4-3EA705941C5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0" name="Connecteur droit 429">
              <a:extLst>
                <a:ext uri="{FF2B5EF4-FFF2-40B4-BE49-F238E27FC236}">
                  <a16:creationId xmlns:a16="http://schemas.microsoft.com/office/drawing/2014/main" id="{5A2D249F-7DA5-3C1D-FE79-FFC7CE8FF7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1" name="Connecteur droit 430">
              <a:extLst>
                <a:ext uri="{FF2B5EF4-FFF2-40B4-BE49-F238E27FC236}">
                  <a16:creationId xmlns:a16="http://schemas.microsoft.com/office/drawing/2014/main" id="{961AFEC6-A8E1-A551-F12A-1CB1C6072FF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2" name="Connecteur droit 431">
              <a:extLst>
                <a:ext uri="{FF2B5EF4-FFF2-40B4-BE49-F238E27FC236}">
                  <a16:creationId xmlns:a16="http://schemas.microsoft.com/office/drawing/2014/main" id="{F05924C1-0DBE-D233-9694-83D38016AB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3" name="Connecteur droit 432">
              <a:extLst>
                <a:ext uri="{FF2B5EF4-FFF2-40B4-BE49-F238E27FC236}">
                  <a16:creationId xmlns:a16="http://schemas.microsoft.com/office/drawing/2014/main" id="{ECAC5EC4-526F-6EA5-C33A-527A3899468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4" name="Connecteur droit 433">
              <a:extLst>
                <a:ext uri="{FF2B5EF4-FFF2-40B4-BE49-F238E27FC236}">
                  <a16:creationId xmlns:a16="http://schemas.microsoft.com/office/drawing/2014/main" id="{23872D22-7D30-70D5-CDF5-AD1C90517CA1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5" name="Connecteur droit 434">
              <a:extLst>
                <a:ext uri="{FF2B5EF4-FFF2-40B4-BE49-F238E27FC236}">
                  <a16:creationId xmlns:a16="http://schemas.microsoft.com/office/drawing/2014/main" id="{5AEC3DBE-32EB-9AF2-A409-ADD6BD30B1A0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6" name="Connecteur droit 435">
              <a:extLst>
                <a:ext uri="{FF2B5EF4-FFF2-40B4-BE49-F238E27FC236}">
                  <a16:creationId xmlns:a16="http://schemas.microsoft.com/office/drawing/2014/main" id="{45D03B4E-4FEE-DE68-6CBD-9D4B2BA95670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7" name="Connecteur droit 436">
              <a:extLst>
                <a:ext uri="{FF2B5EF4-FFF2-40B4-BE49-F238E27FC236}">
                  <a16:creationId xmlns:a16="http://schemas.microsoft.com/office/drawing/2014/main" id="{FBF566B9-0E77-54B5-B06A-C220F749A1BD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8" name="Connecteur droit 437">
              <a:extLst>
                <a:ext uri="{FF2B5EF4-FFF2-40B4-BE49-F238E27FC236}">
                  <a16:creationId xmlns:a16="http://schemas.microsoft.com/office/drawing/2014/main" id="{3A34A2A0-6536-E380-5F9C-CE8718F85FDB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9" name="Connecteur droit 438">
              <a:extLst>
                <a:ext uri="{FF2B5EF4-FFF2-40B4-BE49-F238E27FC236}">
                  <a16:creationId xmlns:a16="http://schemas.microsoft.com/office/drawing/2014/main" id="{D41E0164-0D9F-A59E-0F91-C9D99C398DC7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0" name="Connecteur droit 439">
              <a:extLst>
                <a:ext uri="{FF2B5EF4-FFF2-40B4-BE49-F238E27FC236}">
                  <a16:creationId xmlns:a16="http://schemas.microsoft.com/office/drawing/2014/main" id="{DD21FA87-9D13-6215-6DBF-180EFDB9805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1" name="Connecteur droit 440">
              <a:extLst>
                <a:ext uri="{FF2B5EF4-FFF2-40B4-BE49-F238E27FC236}">
                  <a16:creationId xmlns:a16="http://schemas.microsoft.com/office/drawing/2014/main" id="{E8AE9343-D618-E146-22B5-A319EF9F9316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2" name="Ellipse 441">
              <a:extLst>
                <a:ext uri="{FF2B5EF4-FFF2-40B4-BE49-F238E27FC236}">
                  <a16:creationId xmlns:a16="http://schemas.microsoft.com/office/drawing/2014/main" id="{8F5FF59B-4425-FF7D-FA5B-A24D46B14527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3" name="Ellipse 442">
              <a:extLst>
                <a:ext uri="{FF2B5EF4-FFF2-40B4-BE49-F238E27FC236}">
                  <a16:creationId xmlns:a16="http://schemas.microsoft.com/office/drawing/2014/main" id="{1518CE9F-A897-348B-7126-067698CD3B29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4" name="Ellipse 443">
              <a:extLst>
                <a:ext uri="{FF2B5EF4-FFF2-40B4-BE49-F238E27FC236}">
                  <a16:creationId xmlns:a16="http://schemas.microsoft.com/office/drawing/2014/main" id="{BA032D3D-06E0-5C28-347B-6AE71E29B268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5" name="Ellipse 444">
              <a:extLst>
                <a:ext uri="{FF2B5EF4-FFF2-40B4-BE49-F238E27FC236}">
                  <a16:creationId xmlns:a16="http://schemas.microsoft.com/office/drawing/2014/main" id="{DA6284E3-BA10-ED45-70F1-695BACD370F2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446" name="Ellipse 445">
              <a:extLst>
                <a:ext uri="{FF2B5EF4-FFF2-40B4-BE49-F238E27FC236}">
                  <a16:creationId xmlns:a16="http://schemas.microsoft.com/office/drawing/2014/main" id="{DDE399E0-582E-1E7A-A6CB-250E37498EE5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7" name="Ellipse 446">
              <a:extLst>
                <a:ext uri="{FF2B5EF4-FFF2-40B4-BE49-F238E27FC236}">
                  <a16:creationId xmlns:a16="http://schemas.microsoft.com/office/drawing/2014/main" id="{0C3C129E-4B25-086C-0073-1A1D8DD2E5AD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8" name="Ellipse 447">
              <a:extLst>
                <a:ext uri="{FF2B5EF4-FFF2-40B4-BE49-F238E27FC236}">
                  <a16:creationId xmlns:a16="http://schemas.microsoft.com/office/drawing/2014/main" id="{3CD16328-BBEF-0AD1-CA6E-72CD4826BDBB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9" name="Connecteur droit 448">
              <a:extLst>
                <a:ext uri="{FF2B5EF4-FFF2-40B4-BE49-F238E27FC236}">
                  <a16:creationId xmlns:a16="http://schemas.microsoft.com/office/drawing/2014/main" id="{2B77A93A-0C07-99BB-1358-B96C454BD19D}"/>
                </a:ext>
              </a:extLst>
            </p:cNvPr>
            <p:cNvCxnSpPr>
              <a:stCxn id="442" idx="6"/>
              <a:endCxn id="443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0" name="Connecteur droit 449">
              <a:extLst>
                <a:ext uri="{FF2B5EF4-FFF2-40B4-BE49-F238E27FC236}">
                  <a16:creationId xmlns:a16="http://schemas.microsoft.com/office/drawing/2014/main" id="{52EB5987-1A8C-79DE-721F-B605C94991E5}"/>
                </a:ext>
              </a:extLst>
            </p:cNvPr>
            <p:cNvCxnSpPr>
              <a:cxnSpLocks/>
              <a:stCxn id="443" idx="6"/>
              <a:endCxn id="444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1" name="Connecteur droit 450">
              <a:extLst>
                <a:ext uri="{FF2B5EF4-FFF2-40B4-BE49-F238E27FC236}">
                  <a16:creationId xmlns:a16="http://schemas.microsoft.com/office/drawing/2014/main" id="{66831CBF-EE62-F68A-30DE-BC6F674CBE15}"/>
                </a:ext>
              </a:extLst>
            </p:cNvPr>
            <p:cNvCxnSpPr>
              <a:cxnSpLocks/>
              <a:stCxn id="444" idx="6"/>
              <a:endCxn id="445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2" name="Connecteur droit 451">
              <a:extLst>
                <a:ext uri="{FF2B5EF4-FFF2-40B4-BE49-F238E27FC236}">
                  <a16:creationId xmlns:a16="http://schemas.microsoft.com/office/drawing/2014/main" id="{DD382E8B-0858-6113-0121-A10F2FD677D8}"/>
                </a:ext>
              </a:extLst>
            </p:cNvPr>
            <p:cNvCxnSpPr>
              <a:cxnSpLocks/>
              <a:stCxn id="445" idx="6"/>
              <a:endCxn id="446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3" name="Connecteur droit 452">
              <a:extLst>
                <a:ext uri="{FF2B5EF4-FFF2-40B4-BE49-F238E27FC236}">
                  <a16:creationId xmlns:a16="http://schemas.microsoft.com/office/drawing/2014/main" id="{C8B63247-65E3-F610-288A-12F014F7543E}"/>
                </a:ext>
              </a:extLst>
            </p:cNvPr>
            <p:cNvCxnSpPr>
              <a:cxnSpLocks/>
              <a:stCxn id="446" idx="6"/>
              <a:endCxn id="447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4" name="Connecteur droit 453">
              <a:extLst>
                <a:ext uri="{FF2B5EF4-FFF2-40B4-BE49-F238E27FC236}">
                  <a16:creationId xmlns:a16="http://schemas.microsoft.com/office/drawing/2014/main" id="{8A9E9FE9-1952-F386-1DE6-8A8D8F3FC4AF}"/>
                </a:ext>
              </a:extLst>
            </p:cNvPr>
            <p:cNvCxnSpPr>
              <a:cxnSpLocks/>
              <a:stCxn id="447" idx="6"/>
              <a:endCxn id="448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5" name="Connecteur droit 454">
              <a:extLst>
                <a:ext uri="{FF2B5EF4-FFF2-40B4-BE49-F238E27FC236}">
                  <a16:creationId xmlns:a16="http://schemas.microsoft.com/office/drawing/2014/main" id="{BB7FC38B-7D5E-F855-24BB-4CDCC42EEB09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6" name="Connecteur droit 455">
              <a:extLst>
                <a:ext uri="{FF2B5EF4-FFF2-40B4-BE49-F238E27FC236}">
                  <a16:creationId xmlns:a16="http://schemas.microsoft.com/office/drawing/2014/main" id="{2EA67997-4CBB-3954-08C9-3AD9C1399B00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7" name="Connecteur droit 456">
              <a:extLst>
                <a:ext uri="{FF2B5EF4-FFF2-40B4-BE49-F238E27FC236}">
                  <a16:creationId xmlns:a16="http://schemas.microsoft.com/office/drawing/2014/main" id="{F1D2F205-5F6F-074D-8060-9173B7BB4BCE}"/>
                </a:ext>
              </a:extLst>
            </p:cNvPr>
            <p:cNvCxnSpPr>
              <a:cxnSpLocks/>
              <a:endCxn id="12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8" name="Connecteur droit 457">
              <a:extLst>
                <a:ext uri="{FF2B5EF4-FFF2-40B4-BE49-F238E27FC236}">
                  <a16:creationId xmlns:a16="http://schemas.microsoft.com/office/drawing/2014/main" id="{96E32AF0-3603-89C1-92EE-7C76CFA3DD8F}"/>
                </a:ext>
              </a:extLst>
            </p:cNvPr>
            <p:cNvCxnSpPr>
              <a:cxnSpLocks/>
              <a:stCxn id="447" idx="4"/>
              <a:endCxn id="11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9" name="Connecteur droit 458">
              <a:extLst>
                <a:ext uri="{FF2B5EF4-FFF2-40B4-BE49-F238E27FC236}">
                  <a16:creationId xmlns:a16="http://schemas.microsoft.com/office/drawing/2014/main" id="{15284777-1570-45E1-46E6-A470A61AD058}"/>
                </a:ext>
              </a:extLst>
            </p:cNvPr>
            <p:cNvCxnSpPr>
              <a:cxnSpLocks/>
              <a:stCxn id="446" idx="4"/>
              <a:endCxn id="10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0" name="Connecteur droit 459">
              <a:extLst>
                <a:ext uri="{FF2B5EF4-FFF2-40B4-BE49-F238E27FC236}">
                  <a16:creationId xmlns:a16="http://schemas.microsoft.com/office/drawing/2014/main" id="{56C6376B-91B6-E4AB-1A65-EABE827A56F0}"/>
                </a:ext>
              </a:extLst>
            </p:cNvPr>
            <p:cNvCxnSpPr>
              <a:cxnSpLocks/>
              <a:stCxn id="445" idx="4"/>
              <a:endCxn id="9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1" name="Connecteur droit 460">
              <a:extLst>
                <a:ext uri="{FF2B5EF4-FFF2-40B4-BE49-F238E27FC236}">
                  <a16:creationId xmlns:a16="http://schemas.microsoft.com/office/drawing/2014/main" id="{CC6380CC-683F-12FA-4049-8B1DE8CCDDAA}"/>
                </a:ext>
              </a:extLst>
            </p:cNvPr>
            <p:cNvCxnSpPr>
              <a:cxnSpLocks/>
              <a:stCxn id="444" idx="4"/>
              <a:endCxn id="8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2" name="Connecteur droit 461">
              <a:extLst>
                <a:ext uri="{FF2B5EF4-FFF2-40B4-BE49-F238E27FC236}">
                  <a16:creationId xmlns:a16="http://schemas.microsoft.com/office/drawing/2014/main" id="{2998F9C1-D4DA-19D0-EC01-70284A6D7962}"/>
                </a:ext>
              </a:extLst>
            </p:cNvPr>
            <p:cNvCxnSpPr>
              <a:cxnSpLocks/>
              <a:stCxn id="443" idx="4"/>
              <a:endCxn id="7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3" name="Connecteur droit 462">
              <a:extLst>
                <a:ext uri="{FF2B5EF4-FFF2-40B4-BE49-F238E27FC236}">
                  <a16:creationId xmlns:a16="http://schemas.microsoft.com/office/drawing/2014/main" id="{BCADD10E-D8E5-BD6B-BDE0-7202DB4E899B}"/>
                </a:ext>
              </a:extLst>
            </p:cNvPr>
            <p:cNvCxnSpPr>
              <a:cxnSpLocks/>
              <a:stCxn id="442" idx="4"/>
              <a:endCxn id="6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4" name="Ellipse 463">
              <a:extLst>
                <a:ext uri="{FF2B5EF4-FFF2-40B4-BE49-F238E27FC236}">
                  <a16:creationId xmlns:a16="http://schemas.microsoft.com/office/drawing/2014/main" id="{A568A995-C6C3-6AE5-D104-C8E90CBD4001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5" name="Ellipse 464">
              <a:extLst>
                <a:ext uri="{FF2B5EF4-FFF2-40B4-BE49-F238E27FC236}">
                  <a16:creationId xmlns:a16="http://schemas.microsoft.com/office/drawing/2014/main" id="{04D3A532-6E57-96ED-BF1F-1303258EC626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6" name="Ellipse 465">
              <a:extLst>
                <a:ext uri="{FF2B5EF4-FFF2-40B4-BE49-F238E27FC236}">
                  <a16:creationId xmlns:a16="http://schemas.microsoft.com/office/drawing/2014/main" id="{DA4AAB6E-471D-19AE-1BB5-56DEEE3B1BD6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7" name="Ellipse 466">
              <a:extLst>
                <a:ext uri="{FF2B5EF4-FFF2-40B4-BE49-F238E27FC236}">
                  <a16:creationId xmlns:a16="http://schemas.microsoft.com/office/drawing/2014/main" id="{583874E2-D629-7EEB-12A0-2FCA24C139B9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468" name="Ellipse 467">
              <a:extLst>
                <a:ext uri="{FF2B5EF4-FFF2-40B4-BE49-F238E27FC236}">
                  <a16:creationId xmlns:a16="http://schemas.microsoft.com/office/drawing/2014/main" id="{5CAB45E9-3874-4810-C770-835285D7339E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9" name="Ellipse 468">
              <a:extLst>
                <a:ext uri="{FF2B5EF4-FFF2-40B4-BE49-F238E27FC236}">
                  <a16:creationId xmlns:a16="http://schemas.microsoft.com/office/drawing/2014/main" id="{C9EA1064-AA63-89FA-79A4-44A0A8159364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0" name="Ellipse 469">
              <a:extLst>
                <a:ext uri="{FF2B5EF4-FFF2-40B4-BE49-F238E27FC236}">
                  <a16:creationId xmlns:a16="http://schemas.microsoft.com/office/drawing/2014/main" id="{61D72801-718E-B38D-332C-8C1FDADBDC51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71" name="Connecteur droit 470">
              <a:extLst>
                <a:ext uri="{FF2B5EF4-FFF2-40B4-BE49-F238E27FC236}">
                  <a16:creationId xmlns:a16="http://schemas.microsoft.com/office/drawing/2014/main" id="{50D96F26-4842-8D65-A43E-A132FC4EDCC1}"/>
                </a:ext>
              </a:extLst>
            </p:cNvPr>
            <p:cNvCxnSpPr>
              <a:stCxn id="464" idx="6"/>
              <a:endCxn id="465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2" name="Connecteur droit 471">
              <a:extLst>
                <a:ext uri="{FF2B5EF4-FFF2-40B4-BE49-F238E27FC236}">
                  <a16:creationId xmlns:a16="http://schemas.microsoft.com/office/drawing/2014/main" id="{CBC80FA8-1F25-F9B7-305B-3F060F5D4A18}"/>
                </a:ext>
              </a:extLst>
            </p:cNvPr>
            <p:cNvCxnSpPr>
              <a:cxnSpLocks/>
              <a:stCxn id="465" idx="6"/>
              <a:endCxn id="466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3" name="Connecteur droit 472">
              <a:extLst>
                <a:ext uri="{FF2B5EF4-FFF2-40B4-BE49-F238E27FC236}">
                  <a16:creationId xmlns:a16="http://schemas.microsoft.com/office/drawing/2014/main" id="{28446015-608C-5A3F-A975-635A90B781C8}"/>
                </a:ext>
              </a:extLst>
            </p:cNvPr>
            <p:cNvCxnSpPr>
              <a:cxnSpLocks/>
              <a:stCxn id="466" idx="6"/>
              <a:endCxn id="467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4" name="Connecteur droit 473">
              <a:extLst>
                <a:ext uri="{FF2B5EF4-FFF2-40B4-BE49-F238E27FC236}">
                  <a16:creationId xmlns:a16="http://schemas.microsoft.com/office/drawing/2014/main" id="{6805CA2B-9A4E-E0D6-EBA6-720C49B29BD7}"/>
                </a:ext>
              </a:extLst>
            </p:cNvPr>
            <p:cNvCxnSpPr>
              <a:cxnSpLocks/>
              <a:stCxn id="467" idx="6"/>
              <a:endCxn id="468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5" name="Connecteur droit 474">
              <a:extLst>
                <a:ext uri="{FF2B5EF4-FFF2-40B4-BE49-F238E27FC236}">
                  <a16:creationId xmlns:a16="http://schemas.microsoft.com/office/drawing/2014/main" id="{6240B447-509B-2D85-88C3-0A7DEA705DC5}"/>
                </a:ext>
              </a:extLst>
            </p:cNvPr>
            <p:cNvCxnSpPr>
              <a:cxnSpLocks/>
              <a:stCxn id="468" idx="6"/>
              <a:endCxn id="469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6" name="Connecteur droit 475">
              <a:extLst>
                <a:ext uri="{FF2B5EF4-FFF2-40B4-BE49-F238E27FC236}">
                  <a16:creationId xmlns:a16="http://schemas.microsoft.com/office/drawing/2014/main" id="{17E751B4-B0EA-61FC-C495-44B074F5D288}"/>
                </a:ext>
              </a:extLst>
            </p:cNvPr>
            <p:cNvCxnSpPr>
              <a:cxnSpLocks/>
              <a:stCxn id="470" idx="6"/>
              <a:endCxn id="497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7" name="Connecteur droit 476">
              <a:extLst>
                <a:ext uri="{FF2B5EF4-FFF2-40B4-BE49-F238E27FC236}">
                  <a16:creationId xmlns:a16="http://schemas.microsoft.com/office/drawing/2014/main" id="{FF540E01-38F7-DF83-E3F3-9CF8C17571CD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8" name="Connecteur droit 477">
              <a:extLst>
                <a:ext uri="{FF2B5EF4-FFF2-40B4-BE49-F238E27FC236}">
                  <a16:creationId xmlns:a16="http://schemas.microsoft.com/office/drawing/2014/main" id="{F59D82AC-01DC-EE87-BCE3-35C98EEE4A2B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9" name="Connecteur droit 478">
              <a:extLst>
                <a:ext uri="{FF2B5EF4-FFF2-40B4-BE49-F238E27FC236}">
                  <a16:creationId xmlns:a16="http://schemas.microsoft.com/office/drawing/2014/main" id="{F60764A8-1C8F-ED31-3425-1844B24EF650}"/>
                </a:ext>
              </a:extLst>
            </p:cNvPr>
            <p:cNvCxnSpPr>
              <a:cxnSpLocks/>
              <a:stCxn id="470" idx="4"/>
              <a:endCxn id="448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0" name="Connecteur droit 479">
              <a:extLst>
                <a:ext uri="{FF2B5EF4-FFF2-40B4-BE49-F238E27FC236}">
                  <a16:creationId xmlns:a16="http://schemas.microsoft.com/office/drawing/2014/main" id="{AB062278-749C-DCA9-E88B-4BCFE153EBDA}"/>
                </a:ext>
              </a:extLst>
            </p:cNvPr>
            <p:cNvCxnSpPr>
              <a:cxnSpLocks/>
              <a:stCxn id="469" idx="4"/>
              <a:endCxn id="447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1" name="Connecteur droit 480">
              <a:extLst>
                <a:ext uri="{FF2B5EF4-FFF2-40B4-BE49-F238E27FC236}">
                  <a16:creationId xmlns:a16="http://schemas.microsoft.com/office/drawing/2014/main" id="{6B35CE1A-9AC6-499A-BE44-E750519329B9}"/>
                </a:ext>
              </a:extLst>
            </p:cNvPr>
            <p:cNvCxnSpPr>
              <a:cxnSpLocks/>
              <a:stCxn id="468" idx="4"/>
              <a:endCxn id="446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2" name="Connecteur droit 481">
              <a:extLst>
                <a:ext uri="{FF2B5EF4-FFF2-40B4-BE49-F238E27FC236}">
                  <a16:creationId xmlns:a16="http://schemas.microsoft.com/office/drawing/2014/main" id="{0DE17A51-1F9D-6E57-21CF-345F9DD542BA}"/>
                </a:ext>
              </a:extLst>
            </p:cNvPr>
            <p:cNvCxnSpPr>
              <a:cxnSpLocks/>
              <a:stCxn id="467" idx="4"/>
              <a:endCxn id="445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3" name="Connecteur droit 482">
              <a:extLst>
                <a:ext uri="{FF2B5EF4-FFF2-40B4-BE49-F238E27FC236}">
                  <a16:creationId xmlns:a16="http://schemas.microsoft.com/office/drawing/2014/main" id="{3C21248F-56CC-F03B-3126-3E05E2686209}"/>
                </a:ext>
              </a:extLst>
            </p:cNvPr>
            <p:cNvCxnSpPr>
              <a:cxnSpLocks/>
              <a:stCxn id="466" idx="4"/>
              <a:endCxn id="444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4" name="Connecteur droit 483">
              <a:extLst>
                <a:ext uri="{FF2B5EF4-FFF2-40B4-BE49-F238E27FC236}">
                  <a16:creationId xmlns:a16="http://schemas.microsoft.com/office/drawing/2014/main" id="{5AB4E8A4-E893-517D-EF32-2EDCC80C5BC6}"/>
                </a:ext>
              </a:extLst>
            </p:cNvPr>
            <p:cNvCxnSpPr>
              <a:cxnSpLocks/>
              <a:stCxn id="465" idx="4"/>
              <a:endCxn id="443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5" name="Connecteur droit 484">
              <a:extLst>
                <a:ext uri="{FF2B5EF4-FFF2-40B4-BE49-F238E27FC236}">
                  <a16:creationId xmlns:a16="http://schemas.microsoft.com/office/drawing/2014/main" id="{7A2431C4-44CD-05AC-4EFF-F162463BFBDC}"/>
                </a:ext>
              </a:extLst>
            </p:cNvPr>
            <p:cNvCxnSpPr>
              <a:cxnSpLocks/>
              <a:stCxn id="464" idx="4"/>
              <a:endCxn id="442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6" name="Ellipse 485">
              <a:extLst>
                <a:ext uri="{FF2B5EF4-FFF2-40B4-BE49-F238E27FC236}">
                  <a16:creationId xmlns:a16="http://schemas.microsoft.com/office/drawing/2014/main" id="{5D210B25-75F9-2828-723B-7C47AB809536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7" name="Ellipse 486">
              <a:extLst>
                <a:ext uri="{FF2B5EF4-FFF2-40B4-BE49-F238E27FC236}">
                  <a16:creationId xmlns:a16="http://schemas.microsoft.com/office/drawing/2014/main" id="{9F76546C-C755-5E6F-47F6-F9B21CB496D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8" name="Ellipse 487">
              <a:extLst>
                <a:ext uri="{FF2B5EF4-FFF2-40B4-BE49-F238E27FC236}">
                  <a16:creationId xmlns:a16="http://schemas.microsoft.com/office/drawing/2014/main" id="{58E764D3-46A9-B72C-AA46-7F2B51016B02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9" name="Ellipse 488">
              <a:extLst>
                <a:ext uri="{FF2B5EF4-FFF2-40B4-BE49-F238E27FC236}">
                  <a16:creationId xmlns:a16="http://schemas.microsoft.com/office/drawing/2014/main" id="{49745AAE-A2E2-4D92-C78B-8F927F6D4DBF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90" name="Connecteur droit 489">
              <a:extLst>
                <a:ext uri="{FF2B5EF4-FFF2-40B4-BE49-F238E27FC236}">
                  <a16:creationId xmlns:a16="http://schemas.microsoft.com/office/drawing/2014/main" id="{B7490FE5-F815-E6E6-0CD5-9C41C68CC309}"/>
                </a:ext>
              </a:extLst>
            </p:cNvPr>
            <p:cNvCxnSpPr>
              <a:cxnSpLocks/>
              <a:stCxn id="488" idx="4"/>
              <a:endCxn id="489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1" name="Connecteur droit 490">
              <a:extLst>
                <a:ext uri="{FF2B5EF4-FFF2-40B4-BE49-F238E27FC236}">
                  <a16:creationId xmlns:a16="http://schemas.microsoft.com/office/drawing/2014/main" id="{CEDC06CB-FB61-AD01-AB50-CE1549D4A005}"/>
                </a:ext>
              </a:extLst>
            </p:cNvPr>
            <p:cNvCxnSpPr>
              <a:cxnSpLocks/>
              <a:stCxn id="487" idx="4"/>
              <a:endCxn id="488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2" name="Connecteur droit 491">
              <a:extLst>
                <a:ext uri="{FF2B5EF4-FFF2-40B4-BE49-F238E27FC236}">
                  <a16:creationId xmlns:a16="http://schemas.microsoft.com/office/drawing/2014/main" id="{7FB7A8DE-297D-879B-EFF4-9B67AECED6C0}"/>
                </a:ext>
              </a:extLst>
            </p:cNvPr>
            <p:cNvCxnSpPr>
              <a:cxnSpLocks/>
              <a:stCxn id="486" idx="4"/>
              <a:endCxn id="487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3" name="Connecteur droit 492">
              <a:extLst>
                <a:ext uri="{FF2B5EF4-FFF2-40B4-BE49-F238E27FC236}">
                  <a16:creationId xmlns:a16="http://schemas.microsoft.com/office/drawing/2014/main" id="{3BCB41B6-880F-1E3E-0B5A-7052170AD07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4" name="Connecteur droit 493">
              <a:extLst>
                <a:ext uri="{FF2B5EF4-FFF2-40B4-BE49-F238E27FC236}">
                  <a16:creationId xmlns:a16="http://schemas.microsoft.com/office/drawing/2014/main" id="{6D2517FA-FDCD-8435-FFF5-1E1A282925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5" name="Ellipse 494">
              <a:extLst>
                <a:ext uri="{FF2B5EF4-FFF2-40B4-BE49-F238E27FC236}">
                  <a16:creationId xmlns:a16="http://schemas.microsoft.com/office/drawing/2014/main" id="{83A7ADC0-5C62-94DE-CF2A-E098A1A37BB6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96" name="Connecteur droit 495">
              <a:extLst>
                <a:ext uri="{FF2B5EF4-FFF2-40B4-BE49-F238E27FC236}">
                  <a16:creationId xmlns:a16="http://schemas.microsoft.com/office/drawing/2014/main" id="{F6DD586A-8167-CC8B-4AB4-C91AAE70F5CA}"/>
                </a:ext>
              </a:extLst>
            </p:cNvPr>
            <p:cNvCxnSpPr>
              <a:cxnSpLocks/>
              <a:endCxn id="486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7" name="Ellipse 496">
              <a:extLst>
                <a:ext uri="{FF2B5EF4-FFF2-40B4-BE49-F238E27FC236}">
                  <a16:creationId xmlns:a16="http://schemas.microsoft.com/office/drawing/2014/main" id="{861D8E35-4F5A-6B50-C16D-11D7277CAF35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98" name="Connecteur droit 497">
              <a:extLst>
                <a:ext uri="{FF2B5EF4-FFF2-40B4-BE49-F238E27FC236}">
                  <a16:creationId xmlns:a16="http://schemas.microsoft.com/office/drawing/2014/main" id="{0332B60A-6312-6452-02D7-96E37F50CB2B}"/>
                </a:ext>
              </a:extLst>
            </p:cNvPr>
            <p:cNvCxnSpPr>
              <a:cxnSpLocks/>
              <a:stCxn id="497" idx="4"/>
              <a:endCxn id="495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9" name="Connecteur droit 498">
              <a:extLst>
                <a:ext uri="{FF2B5EF4-FFF2-40B4-BE49-F238E27FC236}">
                  <a16:creationId xmlns:a16="http://schemas.microsoft.com/office/drawing/2014/main" id="{E26787C5-9BC3-E6E9-BE30-5F8655477DF5}"/>
                </a:ext>
              </a:extLst>
            </p:cNvPr>
            <p:cNvCxnSpPr>
              <a:cxnSpLocks/>
              <a:stCxn id="469" idx="6"/>
              <a:endCxn id="470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0" name="Connecteur droit 499">
              <a:extLst>
                <a:ext uri="{FF2B5EF4-FFF2-40B4-BE49-F238E27FC236}">
                  <a16:creationId xmlns:a16="http://schemas.microsoft.com/office/drawing/2014/main" id="{BF91EEBE-A017-B393-3A7C-D559AC6010A4}"/>
                </a:ext>
              </a:extLst>
            </p:cNvPr>
            <p:cNvCxnSpPr>
              <a:cxnSpLocks/>
              <a:stCxn id="448" idx="6"/>
              <a:endCxn id="495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1" name="Connecteur droit 500">
              <a:extLst>
                <a:ext uri="{FF2B5EF4-FFF2-40B4-BE49-F238E27FC236}">
                  <a16:creationId xmlns:a16="http://schemas.microsoft.com/office/drawing/2014/main" id="{91362808-8982-2F70-1244-9D9406B83E23}"/>
                </a:ext>
              </a:extLst>
            </p:cNvPr>
            <p:cNvCxnSpPr>
              <a:cxnSpLocks/>
              <a:stCxn id="12" idx="6"/>
              <a:endCxn id="486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2" name="Connecteur droit 501">
              <a:extLst>
                <a:ext uri="{FF2B5EF4-FFF2-40B4-BE49-F238E27FC236}">
                  <a16:creationId xmlns:a16="http://schemas.microsoft.com/office/drawing/2014/main" id="{0E6A240A-0291-6AF8-2365-659B53F9A3D5}"/>
                </a:ext>
              </a:extLst>
            </p:cNvPr>
            <p:cNvCxnSpPr>
              <a:cxnSpLocks/>
              <a:stCxn id="19" idx="6"/>
              <a:endCxn id="487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3" name="Connecteur droit 502">
              <a:extLst>
                <a:ext uri="{FF2B5EF4-FFF2-40B4-BE49-F238E27FC236}">
                  <a16:creationId xmlns:a16="http://schemas.microsoft.com/office/drawing/2014/main" id="{ADB37E7E-FE28-A217-A86B-6E7C061FF02F}"/>
                </a:ext>
              </a:extLst>
            </p:cNvPr>
            <p:cNvCxnSpPr>
              <a:cxnSpLocks/>
              <a:stCxn id="26" idx="6"/>
              <a:endCxn id="488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4" name="Connecteur droit 503">
              <a:extLst>
                <a:ext uri="{FF2B5EF4-FFF2-40B4-BE49-F238E27FC236}">
                  <a16:creationId xmlns:a16="http://schemas.microsoft.com/office/drawing/2014/main" id="{EF7FC8AC-14A3-8B23-A650-058B9704AB56}"/>
                </a:ext>
              </a:extLst>
            </p:cNvPr>
            <p:cNvCxnSpPr>
              <a:cxnSpLocks/>
              <a:stCxn id="33" idx="6"/>
              <a:endCxn id="489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5" name="Ellipse 504">
              <a:extLst>
                <a:ext uri="{FF2B5EF4-FFF2-40B4-BE49-F238E27FC236}">
                  <a16:creationId xmlns:a16="http://schemas.microsoft.com/office/drawing/2014/main" id="{B46EC2F3-FE1D-7FA1-D790-AB63B0D5AB98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6" name="Ellipse 505">
              <a:extLst>
                <a:ext uri="{FF2B5EF4-FFF2-40B4-BE49-F238E27FC236}">
                  <a16:creationId xmlns:a16="http://schemas.microsoft.com/office/drawing/2014/main" id="{0597C456-CD9E-5DAF-1907-B5F4E9352041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7" name="Ellipse 506">
              <a:extLst>
                <a:ext uri="{FF2B5EF4-FFF2-40B4-BE49-F238E27FC236}">
                  <a16:creationId xmlns:a16="http://schemas.microsoft.com/office/drawing/2014/main" id="{FFD00F59-775C-D2B2-FD2F-3693A8EB7186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8" name="Ellipse 507">
              <a:extLst>
                <a:ext uri="{FF2B5EF4-FFF2-40B4-BE49-F238E27FC236}">
                  <a16:creationId xmlns:a16="http://schemas.microsoft.com/office/drawing/2014/main" id="{BD3D841B-4CC2-DECA-B1B0-ED1BDD829411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9" name="Ellipse 508">
              <a:extLst>
                <a:ext uri="{FF2B5EF4-FFF2-40B4-BE49-F238E27FC236}">
                  <a16:creationId xmlns:a16="http://schemas.microsoft.com/office/drawing/2014/main" id="{18F84AEE-F69A-50CD-3415-B21774510C34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0" name="Ellipse 509">
              <a:extLst>
                <a:ext uri="{FF2B5EF4-FFF2-40B4-BE49-F238E27FC236}">
                  <a16:creationId xmlns:a16="http://schemas.microsoft.com/office/drawing/2014/main" id="{6AE163E5-4AF7-CB8E-8F81-DF2A3CAD3ED2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1" name="Ellipse 510">
              <a:extLst>
                <a:ext uri="{FF2B5EF4-FFF2-40B4-BE49-F238E27FC236}">
                  <a16:creationId xmlns:a16="http://schemas.microsoft.com/office/drawing/2014/main" id="{7FD6DDA9-BA3D-7455-8FB8-A61CF4536CE0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12" name="Connecteur droit 511">
              <a:extLst>
                <a:ext uri="{FF2B5EF4-FFF2-40B4-BE49-F238E27FC236}">
                  <a16:creationId xmlns:a16="http://schemas.microsoft.com/office/drawing/2014/main" id="{3C44A606-BA26-E738-1387-869B3D69A73E}"/>
                </a:ext>
              </a:extLst>
            </p:cNvPr>
            <p:cNvCxnSpPr>
              <a:cxnSpLocks/>
              <a:stCxn id="505" idx="6"/>
              <a:endCxn id="506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3" name="Connecteur droit 512">
              <a:extLst>
                <a:ext uri="{FF2B5EF4-FFF2-40B4-BE49-F238E27FC236}">
                  <a16:creationId xmlns:a16="http://schemas.microsoft.com/office/drawing/2014/main" id="{73C32765-D631-60BB-6865-217ABCCAE7C1}"/>
                </a:ext>
              </a:extLst>
            </p:cNvPr>
            <p:cNvCxnSpPr>
              <a:cxnSpLocks/>
              <a:stCxn id="510" idx="6"/>
              <a:endCxn id="511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4" name="Connecteur droit 513">
              <a:extLst>
                <a:ext uri="{FF2B5EF4-FFF2-40B4-BE49-F238E27FC236}">
                  <a16:creationId xmlns:a16="http://schemas.microsoft.com/office/drawing/2014/main" id="{064A6E8C-8BE8-8A11-E37C-DCC80B7286FF}"/>
                </a:ext>
              </a:extLst>
            </p:cNvPr>
            <p:cNvCxnSpPr>
              <a:cxnSpLocks/>
              <a:stCxn id="509" idx="6"/>
              <a:endCxn id="510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5" name="Connecteur droit 514">
              <a:extLst>
                <a:ext uri="{FF2B5EF4-FFF2-40B4-BE49-F238E27FC236}">
                  <a16:creationId xmlns:a16="http://schemas.microsoft.com/office/drawing/2014/main" id="{84B263F6-4ACA-34F6-21E4-4D417F065C20}"/>
                </a:ext>
              </a:extLst>
            </p:cNvPr>
            <p:cNvCxnSpPr>
              <a:cxnSpLocks/>
              <a:stCxn id="508" idx="6"/>
              <a:endCxn id="509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6" name="Connecteur droit 515">
              <a:extLst>
                <a:ext uri="{FF2B5EF4-FFF2-40B4-BE49-F238E27FC236}">
                  <a16:creationId xmlns:a16="http://schemas.microsoft.com/office/drawing/2014/main" id="{8F3C3C9B-EA77-50EF-1889-748D4DDE6165}"/>
                </a:ext>
              </a:extLst>
            </p:cNvPr>
            <p:cNvCxnSpPr>
              <a:cxnSpLocks/>
              <a:stCxn id="507" idx="6"/>
              <a:endCxn id="508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7" name="Connecteur droit 516">
              <a:extLst>
                <a:ext uri="{FF2B5EF4-FFF2-40B4-BE49-F238E27FC236}">
                  <a16:creationId xmlns:a16="http://schemas.microsoft.com/office/drawing/2014/main" id="{12E11AC5-3F0B-16F9-5111-A70CD62FFAFF}"/>
                </a:ext>
              </a:extLst>
            </p:cNvPr>
            <p:cNvCxnSpPr>
              <a:cxnSpLocks/>
              <a:stCxn id="506" idx="6"/>
              <a:endCxn id="507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8" name="Connecteur droit 517">
              <a:extLst>
                <a:ext uri="{FF2B5EF4-FFF2-40B4-BE49-F238E27FC236}">
                  <a16:creationId xmlns:a16="http://schemas.microsoft.com/office/drawing/2014/main" id="{560F5A0D-ED2C-8040-F7E9-16607A746FAF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9" name="Connecteur droit 518">
              <a:extLst>
                <a:ext uri="{FF2B5EF4-FFF2-40B4-BE49-F238E27FC236}">
                  <a16:creationId xmlns:a16="http://schemas.microsoft.com/office/drawing/2014/main" id="{2BB29BC2-573D-9875-F55D-E6D7513872C9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0" name="Ellipse 519">
              <a:extLst>
                <a:ext uri="{FF2B5EF4-FFF2-40B4-BE49-F238E27FC236}">
                  <a16:creationId xmlns:a16="http://schemas.microsoft.com/office/drawing/2014/main" id="{9DBB4FBB-2B8F-DC33-F7E5-B0CA55D382E8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21" name="Connecteur droit 520">
              <a:extLst>
                <a:ext uri="{FF2B5EF4-FFF2-40B4-BE49-F238E27FC236}">
                  <a16:creationId xmlns:a16="http://schemas.microsoft.com/office/drawing/2014/main" id="{A1DF7313-6211-E4E2-0423-52F8B08ABF2A}"/>
                </a:ext>
              </a:extLst>
            </p:cNvPr>
            <p:cNvCxnSpPr>
              <a:cxnSpLocks/>
              <a:stCxn id="511" idx="6"/>
              <a:endCxn id="520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2" name="Ellipse 521">
              <a:extLst>
                <a:ext uri="{FF2B5EF4-FFF2-40B4-BE49-F238E27FC236}">
                  <a16:creationId xmlns:a16="http://schemas.microsoft.com/office/drawing/2014/main" id="{44787691-378E-408E-5B9F-F2B924AD53E7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3" name="Ellipse 522">
              <a:extLst>
                <a:ext uri="{FF2B5EF4-FFF2-40B4-BE49-F238E27FC236}">
                  <a16:creationId xmlns:a16="http://schemas.microsoft.com/office/drawing/2014/main" id="{4BACD8A5-B19D-F8DD-0D50-165662BAF63F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4" name="Ellipse 523">
              <a:extLst>
                <a:ext uri="{FF2B5EF4-FFF2-40B4-BE49-F238E27FC236}">
                  <a16:creationId xmlns:a16="http://schemas.microsoft.com/office/drawing/2014/main" id="{1FB3FD3B-7A47-9FED-E660-7ACCDCC6B279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5" name="Ellipse 524">
              <a:extLst>
                <a:ext uri="{FF2B5EF4-FFF2-40B4-BE49-F238E27FC236}">
                  <a16:creationId xmlns:a16="http://schemas.microsoft.com/office/drawing/2014/main" id="{01A2EADD-98FC-FC44-1381-D264AC0554E4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6" name="Ellipse 525">
              <a:extLst>
                <a:ext uri="{FF2B5EF4-FFF2-40B4-BE49-F238E27FC236}">
                  <a16:creationId xmlns:a16="http://schemas.microsoft.com/office/drawing/2014/main" id="{8A60E069-4EA9-46D2-7CB9-254576F26BCC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7" name="Ellipse 526">
              <a:extLst>
                <a:ext uri="{FF2B5EF4-FFF2-40B4-BE49-F238E27FC236}">
                  <a16:creationId xmlns:a16="http://schemas.microsoft.com/office/drawing/2014/main" id="{A03BB590-7FED-6DF2-976C-7473367D3371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8" name="Ellipse 527">
              <a:extLst>
                <a:ext uri="{FF2B5EF4-FFF2-40B4-BE49-F238E27FC236}">
                  <a16:creationId xmlns:a16="http://schemas.microsoft.com/office/drawing/2014/main" id="{7442B2FE-8387-88A8-1949-7C0C0D9ECEB5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29" name="Connecteur droit 528">
              <a:extLst>
                <a:ext uri="{FF2B5EF4-FFF2-40B4-BE49-F238E27FC236}">
                  <a16:creationId xmlns:a16="http://schemas.microsoft.com/office/drawing/2014/main" id="{9409139B-C774-27B5-1A30-74F857C26ADD}"/>
                </a:ext>
              </a:extLst>
            </p:cNvPr>
            <p:cNvCxnSpPr>
              <a:cxnSpLocks/>
              <a:stCxn id="522" idx="6"/>
              <a:endCxn id="523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0" name="Connecteur droit 529">
              <a:extLst>
                <a:ext uri="{FF2B5EF4-FFF2-40B4-BE49-F238E27FC236}">
                  <a16:creationId xmlns:a16="http://schemas.microsoft.com/office/drawing/2014/main" id="{193A682D-4579-A3A9-F9E2-2F09BB3858A1}"/>
                </a:ext>
              </a:extLst>
            </p:cNvPr>
            <p:cNvCxnSpPr>
              <a:cxnSpLocks/>
              <a:stCxn id="527" idx="6"/>
              <a:endCxn id="528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1" name="Connecteur droit 530">
              <a:extLst>
                <a:ext uri="{FF2B5EF4-FFF2-40B4-BE49-F238E27FC236}">
                  <a16:creationId xmlns:a16="http://schemas.microsoft.com/office/drawing/2014/main" id="{D7E33041-BE3A-2BE5-6257-6C1A5B4C6455}"/>
                </a:ext>
              </a:extLst>
            </p:cNvPr>
            <p:cNvCxnSpPr>
              <a:cxnSpLocks/>
              <a:stCxn id="526" idx="6"/>
              <a:endCxn id="527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2" name="Connecteur droit 531">
              <a:extLst>
                <a:ext uri="{FF2B5EF4-FFF2-40B4-BE49-F238E27FC236}">
                  <a16:creationId xmlns:a16="http://schemas.microsoft.com/office/drawing/2014/main" id="{F25BBDF6-8A34-C6D0-B690-D72FB177E611}"/>
                </a:ext>
              </a:extLst>
            </p:cNvPr>
            <p:cNvCxnSpPr>
              <a:cxnSpLocks/>
              <a:stCxn id="525" idx="6"/>
              <a:endCxn id="526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3" name="Connecteur droit 532">
              <a:extLst>
                <a:ext uri="{FF2B5EF4-FFF2-40B4-BE49-F238E27FC236}">
                  <a16:creationId xmlns:a16="http://schemas.microsoft.com/office/drawing/2014/main" id="{5AD5402F-2463-7391-95E1-566F5E33C466}"/>
                </a:ext>
              </a:extLst>
            </p:cNvPr>
            <p:cNvCxnSpPr>
              <a:cxnSpLocks/>
              <a:stCxn id="524" idx="6"/>
              <a:endCxn id="525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4" name="Connecteur droit 533">
              <a:extLst>
                <a:ext uri="{FF2B5EF4-FFF2-40B4-BE49-F238E27FC236}">
                  <a16:creationId xmlns:a16="http://schemas.microsoft.com/office/drawing/2014/main" id="{ADFFAB19-5390-18FB-1B79-EB786D4E1975}"/>
                </a:ext>
              </a:extLst>
            </p:cNvPr>
            <p:cNvCxnSpPr>
              <a:cxnSpLocks/>
              <a:stCxn id="523" idx="6"/>
              <a:endCxn id="524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5" name="Connecteur droit 534">
              <a:extLst>
                <a:ext uri="{FF2B5EF4-FFF2-40B4-BE49-F238E27FC236}">
                  <a16:creationId xmlns:a16="http://schemas.microsoft.com/office/drawing/2014/main" id="{03B723FF-0357-D7C2-D80E-6B72AED4B2D1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6" name="Connecteur droit 535">
              <a:extLst>
                <a:ext uri="{FF2B5EF4-FFF2-40B4-BE49-F238E27FC236}">
                  <a16:creationId xmlns:a16="http://schemas.microsoft.com/office/drawing/2014/main" id="{73CB3896-479E-BEB8-B6EC-333839CDCBB7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7" name="Ellipse 536">
              <a:extLst>
                <a:ext uri="{FF2B5EF4-FFF2-40B4-BE49-F238E27FC236}">
                  <a16:creationId xmlns:a16="http://schemas.microsoft.com/office/drawing/2014/main" id="{8699DAEA-41E8-5E1A-70AC-DB5BEFDCA847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38" name="Connecteur droit 537">
              <a:extLst>
                <a:ext uri="{FF2B5EF4-FFF2-40B4-BE49-F238E27FC236}">
                  <a16:creationId xmlns:a16="http://schemas.microsoft.com/office/drawing/2014/main" id="{7FD8D287-69EC-D3DD-1A86-F286590F4422}"/>
                </a:ext>
              </a:extLst>
            </p:cNvPr>
            <p:cNvCxnSpPr>
              <a:cxnSpLocks/>
              <a:stCxn id="528" idx="6"/>
              <a:endCxn id="537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9" name="Connecteur droit 538">
              <a:extLst>
                <a:ext uri="{FF2B5EF4-FFF2-40B4-BE49-F238E27FC236}">
                  <a16:creationId xmlns:a16="http://schemas.microsoft.com/office/drawing/2014/main" id="{1A78C788-7929-69F7-881E-A6E40C8AEF53}"/>
                </a:ext>
              </a:extLst>
            </p:cNvPr>
            <p:cNvCxnSpPr>
              <a:cxnSpLocks/>
              <a:stCxn id="27" idx="4"/>
              <a:endCxn id="505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0" name="Connecteur droit 539">
              <a:extLst>
                <a:ext uri="{FF2B5EF4-FFF2-40B4-BE49-F238E27FC236}">
                  <a16:creationId xmlns:a16="http://schemas.microsoft.com/office/drawing/2014/main" id="{BADFEE7D-3EEC-2BE9-4887-DD152ADD3AFB}"/>
                </a:ext>
              </a:extLst>
            </p:cNvPr>
            <p:cNvCxnSpPr>
              <a:cxnSpLocks/>
              <a:stCxn id="28" idx="4"/>
              <a:endCxn id="506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1" name="Connecteur droit 540">
              <a:extLst>
                <a:ext uri="{FF2B5EF4-FFF2-40B4-BE49-F238E27FC236}">
                  <a16:creationId xmlns:a16="http://schemas.microsoft.com/office/drawing/2014/main" id="{FED4ACDA-84C3-CA5C-8EA1-3D1CD2501F64}"/>
                </a:ext>
              </a:extLst>
            </p:cNvPr>
            <p:cNvCxnSpPr>
              <a:cxnSpLocks/>
              <a:stCxn id="29" idx="4"/>
              <a:endCxn id="507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2" name="Connecteur droit 541">
              <a:extLst>
                <a:ext uri="{FF2B5EF4-FFF2-40B4-BE49-F238E27FC236}">
                  <a16:creationId xmlns:a16="http://schemas.microsoft.com/office/drawing/2014/main" id="{B68302A5-BCDF-7971-8B5B-CC513ED3E790}"/>
                </a:ext>
              </a:extLst>
            </p:cNvPr>
            <p:cNvCxnSpPr>
              <a:cxnSpLocks/>
              <a:stCxn id="30" idx="4"/>
              <a:endCxn id="508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3" name="Connecteur droit 542">
              <a:extLst>
                <a:ext uri="{FF2B5EF4-FFF2-40B4-BE49-F238E27FC236}">
                  <a16:creationId xmlns:a16="http://schemas.microsoft.com/office/drawing/2014/main" id="{7DEE5768-28AD-FB76-ABE4-A43CD4662E18}"/>
                </a:ext>
              </a:extLst>
            </p:cNvPr>
            <p:cNvCxnSpPr>
              <a:cxnSpLocks/>
              <a:stCxn id="31" idx="4"/>
              <a:endCxn id="509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4" name="Connecteur droit 543">
              <a:extLst>
                <a:ext uri="{FF2B5EF4-FFF2-40B4-BE49-F238E27FC236}">
                  <a16:creationId xmlns:a16="http://schemas.microsoft.com/office/drawing/2014/main" id="{8A1BCA16-E667-80BD-E145-275355BFB6AE}"/>
                </a:ext>
              </a:extLst>
            </p:cNvPr>
            <p:cNvCxnSpPr>
              <a:cxnSpLocks/>
              <a:stCxn id="32" idx="4"/>
              <a:endCxn id="510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5" name="Connecteur droit 544">
              <a:extLst>
                <a:ext uri="{FF2B5EF4-FFF2-40B4-BE49-F238E27FC236}">
                  <a16:creationId xmlns:a16="http://schemas.microsoft.com/office/drawing/2014/main" id="{C8D2CC06-7F55-80FF-0862-F82E19669655}"/>
                </a:ext>
              </a:extLst>
            </p:cNvPr>
            <p:cNvCxnSpPr>
              <a:cxnSpLocks/>
              <a:stCxn id="33" idx="4"/>
              <a:endCxn id="511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6" name="Connecteur droit 545">
              <a:extLst>
                <a:ext uri="{FF2B5EF4-FFF2-40B4-BE49-F238E27FC236}">
                  <a16:creationId xmlns:a16="http://schemas.microsoft.com/office/drawing/2014/main" id="{95C3C5C2-AA31-2F87-E934-05A518238052}"/>
                </a:ext>
              </a:extLst>
            </p:cNvPr>
            <p:cNvCxnSpPr>
              <a:cxnSpLocks/>
              <a:stCxn id="489" idx="4"/>
              <a:endCxn id="520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7" name="Connecteur droit 546">
              <a:extLst>
                <a:ext uri="{FF2B5EF4-FFF2-40B4-BE49-F238E27FC236}">
                  <a16:creationId xmlns:a16="http://schemas.microsoft.com/office/drawing/2014/main" id="{D239DEEA-0CC8-B529-5BA1-CC177727AA03}"/>
                </a:ext>
              </a:extLst>
            </p:cNvPr>
            <p:cNvCxnSpPr>
              <a:cxnSpLocks/>
              <a:stCxn id="520" idx="4"/>
              <a:endCxn id="537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8" name="Connecteur droit 547">
              <a:extLst>
                <a:ext uri="{FF2B5EF4-FFF2-40B4-BE49-F238E27FC236}">
                  <a16:creationId xmlns:a16="http://schemas.microsoft.com/office/drawing/2014/main" id="{4C622547-C989-8252-071E-4D883AEF1293}"/>
                </a:ext>
              </a:extLst>
            </p:cNvPr>
            <p:cNvCxnSpPr>
              <a:cxnSpLocks/>
              <a:stCxn id="511" idx="4"/>
              <a:endCxn id="528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9" name="Connecteur droit 548">
              <a:extLst>
                <a:ext uri="{FF2B5EF4-FFF2-40B4-BE49-F238E27FC236}">
                  <a16:creationId xmlns:a16="http://schemas.microsoft.com/office/drawing/2014/main" id="{73C62B3D-1AB1-5FB1-3EA9-5D34B93A60E0}"/>
                </a:ext>
              </a:extLst>
            </p:cNvPr>
            <p:cNvCxnSpPr>
              <a:cxnSpLocks/>
              <a:stCxn id="510" idx="4"/>
              <a:endCxn id="527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0" name="Connecteur droit 549">
              <a:extLst>
                <a:ext uri="{FF2B5EF4-FFF2-40B4-BE49-F238E27FC236}">
                  <a16:creationId xmlns:a16="http://schemas.microsoft.com/office/drawing/2014/main" id="{D40E53D3-EAAD-1F3B-7B38-E508231F3879}"/>
                </a:ext>
              </a:extLst>
            </p:cNvPr>
            <p:cNvCxnSpPr>
              <a:cxnSpLocks/>
              <a:stCxn id="509" idx="4"/>
              <a:endCxn id="526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1" name="Connecteur droit 550">
              <a:extLst>
                <a:ext uri="{FF2B5EF4-FFF2-40B4-BE49-F238E27FC236}">
                  <a16:creationId xmlns:a16="http://schemas.microsoft.com/office/drawing/2014/main" id="{B4BE075F-F4C2-539E-4A1F-B5F2725A5EF6}"/>
                </a:ext>
              </a:extLst>
            </p:cNvPr>
            <p:cNvCxnSpPr>
              <a:cxnSpLocks/>
              <a:stCxn id="508" idx="4"/>
              <a:endCxn id="525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2" name="Connecteur droit 551">
              <a:extLst>
                <a:ext uri="{FF2B5EF4-FFF2-40B4-BE49-F238E27FC236}">
                  <a16:creationId xmlns:a16="http://schemas.microsoft.com/office/drawing/2014/main" id="{FB06C92B-CD98-7FB1-9C74-C414B5AD29E7}"/>
                </a:ext>
              </a:extLst>
            </p:cNvPr>
            <p:cNvCxnSpPr>
              <a:cxnSpLocks/>
              <a:stCxn id="507" idx="4"/>
              <a:endCxn id="524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3" name="Connecteur droit 552">
              <a:extLst>
                <a:ext uri="{FF2B5EF4-FFF2-40B4-BE49-F238E27FC236}">
                  <a16:creationId xmlns:a16="http://schemas.microsoft.com/office/drawing/2014/main" id="{797A45D6-A9EA-F39A-93E1-314CBC2B62D0}"/>
                </a:ext>
              </a:extLst>
            </p:cNvPr>
            <p:cNvCxnSpPr>
              <a:cxnSpLocks/>
              <a:stCxn id="506" idx="4"/>
              <a:endCxn id="523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4" name="Connecteur droit 553">
              <a:extLst>
                <a:ext uri="{FF2B5EF4-FFF2-40B4-BE49-F238E27FC236}">
                  <a16:creationId xmlns:a16="http://schemas.microsoft.com/office/drawing/2014/main" id="{2621F4C7-0A22-A4D5-7A82-01D9388128B5}"/>
                </a:ext>
              </a:extLst>
            </p:cNvPr>
            <p:cNvCxnSpPr>
              <a:cxnSpLocks/>
              <a:stCxn id="505" idx="4"/>
              <a:endCxn id="522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5" name="Ellipse 554">
              <a:extLst>
                <a:ext uri="{FF2B5EF4-FFF2-40B4-BE49-F238E27FC236}">
                  <a16:creationId xmlns:a16="http://schemas.microsoft.com/office/drawing/2014/main" id="{4251154A-6E9B-FF35-4D0B-742DACCFFAE1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6" name="Ellipse 555">
              <a:extLst>
                <a:ext uri="{FF2B5EF4-FFF2-40B4-BE49-F238E27FC236}">
                  <a16:creationId xmlns:a16="http://schemas.microsoft.com/office/drawing/2014/main" id="{5AF743A3-20FE-9DDC-18CA-892A58B6458C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7" name="Ellipse 556">
              <a:extLst>
                <a:ext uri="{FF2B5EF4-FFF2-40B4-BE49-F238E27FC236}">
                  <a16:creationId xmlns:a16="http://schemas.microsoft.com/office/drawing/2014/main" id="{DD66D2EB-A954-CEB6-9E49-4ABE217D79D4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8" name="Ellipse 557">
              <a:extLst>
                <a:ext uri="{FF2B5EF4-FFF2-40B4-BE49-F238E27FC236}">
                  <a16:creationId xmlns:a16="http://schemas.microsoft.com/office/drawing/2014/main" id="{D1ED7157-1F58-41DA-FFFC-A0929E6D071F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59" name="Connecteur droit 558">
              <a:extLst>
                <a:ext uri="{FF2B5EF4-FFF2-40B4-BE49-F238E27FC236}">
                  <a16:creationId xmlns:a16="http://schemas.microsoft.com/office/drawing/2014/main" id="{BF2284EF-7F15-3874-81B4-DEDA62064E61}"/>
                </a:ext>
              </a:extLst>
            </p:cNvPr>
            <p:cNvCxnSpPr>
              <a:cxnSpLocks/>
              <a:stCxn id="557" idx="4"/>
              <a:endCxn id="558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0" name="Connecteur droit 559">
              <a:extLst>
                <a:ext uri="{FF2B5EF4-FFF2-40B4-BE49-F238E27FC236}">
                  <a16:creationId xmlns:a16="http://schemas.microsoft.com/office/drawing/2014/main" id="{27E1C7DD-99B1-3619-694E-1A8E36AC2B28}"/>
                </a:ext>
              </a:extLst>
            </p:cNvPr>
            <p:cNvCxnSpPr>
              <a:cxnSpLocks/>
              <a:stCxn id="556" idx="4"/>
              <a:endCxn id="557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Connecteur droit 560">
              <a:extLst>
                <a:ext uri="{FF2B5EF4-FFF2-40B4-BE49-F238E27FC236}">
                  <a16:creationId xmlns:a16="http://schemas.microsoft.com/office/drawing/2014/main" id="{1A648507-4CC5-595D-A970-F70A0A226ACE}"/>
                </a:ext>
              </a:extLst>
            </p:cNvPr>
            <p:cNvCxnSpPr>
              <a:cxnSpLocks/>
              <a:stCxn id="555" idx="4"/>
              <a:endCxn id="556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2" name="Connecteur droit 561">
              <a:extLst>
                <a:ext uri="{FF2B5EF4-FFF2-40B4-BE49-F238E27FC236}">
                  <a16:creationId xmlns:a16="http://schemas.microsoft.com/office/drawing/2014/main" id="{11774D84-6B5E-7418-8BC4-8101D94C9B5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3" name="Connecteur droit 562">
              <a:extLst>
                <a:ext uri="{FF2B5EF4-FFF2-40B4-BE49-F238E27FC236}">
                  <a16:creationId xmlns:a16="http://schemas.microsoft.com/office/drawing/2014/main" id="{0196A39E-6CBB-D1E5-D74F-FC9104F51EB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4" name="Ellipse 563">
              <a:extLst>
                <a:ext uri="{FF2B5EF4-FFF2-40B4-BE49-F238E27FC236}">
                  <a16:creationId xmlns:a16="http://schemas.microsoft.com/office/drawing/2014/main" id="{1C04BBA3-CD0E-3EA2-7179-EB3B1EBFED43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65" name="Connecteur droit 564">
              <a:extLst>
                <a:ext uri="{FF2B5EF4-FFF2-40B4-BE49-F238E27FC236}">
                  <a16:creationId xmlns:a16="http://schemas.microsoft.com/office/drawing/2014/main" id="{50905CD0-F3E6-F1F6-E07C-A981F6EA50A8}"/>
                </a:ext>
              </a:extLst>
            </p:cNvPr>
            <p:cNvCxnSpPr>
              <a:cxnSpLocks/>
              <a:endCxn id="555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6" name="Ellipse 565">
              <a:extLst>
                <a:ext uri="{FF2B5EF4-FFF2-40B4-BE49-F238E27FC236}">
                  <a16:creationId xmlns:a16="http://schemas.microsoft.com/office/drawing/2014/main" id="{7C90942F-8A5E-C66C-ABF4-1C77A8D9DA90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67" name="Connecteur droit 566">
              <a:extLst>
                <a:ext uri="{FF2B5EF4-FFF2-40B4-BE49-F238E27FC236}">
                  <a16:creationId xmlns:a16="http://schemas.microsoft.com/office/drawing/2014/main" id="{CC311B67-28D8-1D9A-9DCA-94C3B5F6C24D}"/>
                </a:ext>
              </a:extLst>
            </p:cNvPr>
            <p:cNvCxnSpPr>
              <a:cxnSpLocks/>
              <a:stCxn id="566" idx="4"/>
              <a:endCxn id="564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8" name="Ellipse 567">
              <a:extLst>
                <a:ext uri="{FF2B5EF4-FFF2-40B4-BE49-F238E27FC236}">
                  <a16:creationId xmlns:a16="http://schemas.microsoft.com/office/drawing/2014/main" id="{45BC8969-A554-5128-1607-3145E0A29F5C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9" name="Ellipse 568">
              <a:extLst>
                <a:ext uri="{FF2B5EF4-FFF2-40B4-BE49-F238E27FC236}">
                  <a16:creationId xmlns:a16="http://schemas.microsoft.com/office/drawing/2014/main" id="{6126DD5F-8B3D-8AF5-273A-EC3190E0E013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70" name="Connecteur droit 569">
              <a:extLst>
                <a:ext uri="{FF2B5EF4-FFF2-40B4-BE49-F238E27FC236}">
                  <a16:creationId xmlns:a16="http://schemas.microsoft.com/office/drawing/2014/main" id="{01294123-0174-91DC-D587-5CA074BAA775}"/>
                </a:ext>
              </a:extLst>
            </p:cNvPr>
            <p:cNvCxnSpPr>
              <a:cxnSpLocks/>
              <a:stCxn id="558" idx="4"/>
              <a:endCxn id="568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1" name="Connecteur droit 570">
              <a:extLst>
                <a:ext uri="{FF2B5EF4-FFF2-40B4-BE49-F238E27FC236}">
                  <a16:creationId xmlns:a16="http://schemas.microsoft.com/office/drawing/2014/main" id="{F987594F-781D-33B2-CFCD-BCE1BCF03BA7}"/>
                </a:ext>
              </a:extLst>
            </p:cNvPr>
            <p:cNvCxnSpPr>
              <a:cxnSpLocks/>
              <a:stCxn id="568" idx="4"/>
              <a:endCxn id="569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2" name="Connecteur droit 571">
              <a:extLst>
                <a:ext uri="{FF2B5EF4-FFF2-40B4-BE49-F238E27FC236}">
                  <a16:creationId xmlns:a16="http://schemas.microsoft.com/office/drawing/2014/main" id="{A80E5CEC-F6E6-7B61-2499-05CE52B48639}"/>
                </a:ext>
              </a:extLst>
            </p:cNvPr>
            <p:cNvCxnSpPr>
              <a:cxnSpLocks/>
              <a:stCxn id="497" idx="6"/>
              <a:endCxn id="566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3" name="Ellipse 572">
              <a:extLst>
                <a:ext uri="{FF2B5EF4-FFF2-40B4-BE49-F238E27FC236}">
                  <a16:creationId xmlns:a16="http://schemas.microsoft.com/office/drawing/2014/main" id="{E03D84E5-C707-14A0-FCC5-71B4F5ECA7AB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4" name="Ellipse 573">
              <a:extLst>
                <a:ext uri="{FF2B5EF4-FFF2-40B4-BE49-F238E27FC236}">
                  <a16:creationId xmlns:a16="http://schemas.microsoft.com/office/drawing/2014/main" id="{368C3CFE-CF21-6265-ACB3-1F9D72144CB0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5" name="Ellipse 574">
              <a:extLst>
                <a:ext uri="{FF2B5EF4-FFF2-40B4-BE49-F238E27FC236}">
                  <a16:creationId xmlns:a16="http://schemas.microsoft.com/office/drawing/2014/main" id="{03BDCC6A-5270-1145-2FA4-595F3093069E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6" name="Ellipse 575">
              <a:extLst>
                <a:ext uri="{FF2B5EF4-FFF2-40B4-BE49-F238E27FC236}">
                  <a16:creationId xmlns:a16="http://schemas.microsoft.com/office/drawing/2014/main" id="{72AE3C0A-39EE-2BF7-9DBC-739388DE6E6B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77" name="Connecteur droit 576">
              <a:extLst>
                <a:ext uri="{FF2B5EF4-FFF2-40B4-BE49-F238E27FC236}">
                  <a16:creationId xmlns:a16="http://schemas.microsoft.com/office/drawing/2014/main" id="{90A1CA41-F37C-E61B-9BAD-B33C11590D90}"/>
                </a:ext>
              </a:extLst>
            </p:cNvPr>
            <p:cNvCxnSpPr>
              <a:cxnSpLocks/>
              <a:stCxn id="575" idx="4"/>
              <a:endCxn id="576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8" name="Connecteur droit 577">
              <a:extLst>
                <a:ext uri="{FF2B5EF4-FFF2-40B4-BE49-F238E27FC236}">
                  <a16:creationId xmlns:a16="http://schemas.microsoft.com/office/drawing/2014/main" id="{FE296337-1753-7240-1A09-2A86CED7A65B}"/>
                </a:ext>
              </a:extLst>
            </p:cNvPr>
            <p:cNvCxnSpPr>
              <a:cxnSpLocks/>
              <a:stCxn id="574" idx="4"/>
              <a:endCxn id="575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9" name="Connecteur droit 578">
              <a:extLst>
                <a:ext uri="{FF2B5EF4-FFF2-40B4-BE49-F238E27FC236}">
                  <a16:creationId xmlns:a16="http://schemas.microsoft.com/office/drawing/2014/main" id="{76669A1D-9FBE-A719-309E-E0677F9D0967}"/>
                </a:ext>
              </a:extLst>
            </p:cNvPr>
            <p:cNvCxnSpPr>
              <a:cxnSpLocks/>
              <a:stCxn id="573" idx="4"/>
              <a:endCxn id="574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0" name="Connecteur droit 579">
              <a:extLst>
                <a:ext uri="{FF2B5EF4-FFF2-40B4-BE49-F238E27FC236}">
                  <a16:creationId xmlns:a16="http://schemas.microsoft.com/office/drawing/2014/main" id="{DF2514CF-70FB-A267-CF99-7654468C31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1" name="Connecteur droit 580">
              <a:extLst>
                <a:ext uri="{FF2B5EF4-FFF2-40B4-BE49-F238E27FC236}">
                  <a16:creationId xmlns:a16="http://schemas.microsoft.com/office/drawing/2014/main" id="{EC0ECF78-35D2-2FF9-F731-C6898283C2B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2" name="Ellipse 581">
              <a:extLst>
                <a:ext uri="{FF2B5EF4-FFF2-40B4-BE49-F238E27FC236}">
                  <a16:creationId xmlns:a16="http://schemas.microsoft.com/office/drawing/2014/main" id="{229BE7F5-1232-9645-10A5-38E12493E1B1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83" name="Connecteur droit 582">
              <a:extLst>
                <a:ext uri="{FF2B5EF4-FFF2-40B4-BE49-F238E27FC236}">
                  <a16:creationId xmlns:a16="http://schemas.microsoft.com/office/drawing/2014/main" id="{3C64099A-DD5B-88E2-60D9-A6A607396924}"/>
                </a:ext>
              </a:extLst>
            </p:cNvPr>
            <p:cNvCxnSpPr>
              <a:cxnSpLocks/>
              <a:endCxn id="573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4" name="Ellipse 583">
              <a:extLst>
                <a:ext uri="{FF2B5EF4-FFF2-40B4-BE49-F238E27FC236}">
                  <a16:creationId xmlns:a16="http://schemas.microsoft.com/office/drawing/2014/main" id="{B287425C-FBF7-4102-4E73-63F025B34DAE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85" name="Connecteur droit 584">
              <a:extLst>
                <a:ext uri="{FF2B5EF4-FFF2-40B4-BE49-F238E27FC236}">
                  <a16:creationId xmlns:a16="http://schemas.microsoft.com/office/drawing/2014/main" id="{F364DEC8-0DA4-FA9E-3C84-EDDCB623AAB7}"/>
                </a:ext>
              </a:extLst>
            </p:cNvPr>
            <p:cNvCxnSpPr>
              <a:cxnSpLocks/>
              <a:stCxn id="584" idx="4"/>
              <a:endCxn id="582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6" name="Ellipse 585">
              <a:extLst>
                <a:ext uri="{FF2B5EF4-FFF2-40B4-BE49-F238E27FC236}">
                  <a16:creationId xmlns:a16="http://schemas.microsoft.com/office/drawing/2014/main" id="{D5F426D8-4E85-543C-66F6-5D3BEE19CD07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7" name="Ellipse 586">
              <a:extLst>
                <a:ext uri="{FF2B5EF4-FFF2-40B4-BE49-F238E27FC236}">
                  <a16:creationId xmlns:a16="http://schemas.microsoft.com/office/drawing/2014/main" id="{B2472C26-412B-2E58-A94C-839DE0BCC072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88" name="Connecteur droit 587">
              <a:extLst>
                <a:ext uri="{FF2B5EF4-FFF2-40B4-BE49-F238E27FC236}">
                  <a16:creationId xmlns:a16="http://schemas.microsoft.com/office/drawing/2014/main" id="{267DCA6F-C0F0-671C-7306-8EB313F9FBBA}"/>
                </a:ext>
              </a:extLst>
            </p:cNvPr>
            <p:cNvCxnSpPr>
              <a:cxnSpLocks/>
              <a:stCxn id="576" idx="4"/>
              <a:endCxn id="586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9" name="Connecteur droit 588">
              <a:extLst>
                <a:ext uri="{FF2B5EF4-FFF2-40B4-BE49-F238E27FC236}">
                  <a16:creationId xmlns:a16="http://schemas.microsoft.com/office/drawing/2014/main" id="{1DCB4F3A-446F-4A94-F459-6D6821E21DD1}"/>
                </a:ext>
              </a:extLst>
            </p:cNvPr>
            <p:cNvCxnSpPr>
              <a:cxnSpLocks/>
              <a:stCxn id="586" idx="4"/>
              <a:endCxn id="587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0" name="Connecteur droit 589">
              <a:extLst>
                <a:ext uri="{FF2B5EF4-FFF2-40B4-BE49-F238E27FC236}">
                  <a16:creationId xmlns:a16="http://schemas.microsoft.com/office/drawing/2014/main" id="{1BD83F16-0918-22C2-714A-4B639EB3FD2D}"/>
                </a:ext>
              </a:extLst>
            </p:cNvPr>
            <p:cNvCxnSpPr>
              <a:cxnSpLocks/>
              <a:stCxn id="566" idx="6"/>
              <a:endCxn id="584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1" name="Connecteur droit 590">
              <a:extLst>
                <a:ext uri="{FF2B5EF4-FFF2-40B4-BE49-F238E27FC236}">
                  <a16:creationId xmlns:a16="http://schemas.microsoft.com/office/drawing/2014/main" id="{8E08C4CE-F765-3FDD-8FAF-1301DF58EE9B}"/>
                </a:ext>
              </a:extLst>
            </p:cNvPr>
            <p:cNvCxnSpPr>
              <a:cxnSpLocks/>
              <a:stCxn id="495" idx="6"/>
              <a:endCxn id="564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2" name="Connecteur droit 591">
              <a:extLst>
                <a:ext uri="{FF2B5EF4-FFF2-40B4-BE49-F238E27FC236}">
                  <a16:creationId xmlns:a16="http://schemas.microsoft.com/office/drawing/2014/main" id="{12A5240E-0E50-6F57-A28A-C02B3FFD266A}"/>
                </a:ext>
              </a:extLst>
            </p:cNvPr>
            <p:cNvCxnSpPr>
              <a:cxnSpLocks/>
              <a:stCxn id="564" idx="6"/>
              <a:endCxn id="582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3" name="Connecteur droit 592">
              <a:extLst>
                <a:ext uri="{FF2B5EF4-FFF2-40B4-BE49-F238E27FC236}">
                  <a16:creationId xmlns:a16="http://schemas.microsoft.com/office/drawing/2014/main" id="{02AD3F4C-FCFB-D3B4-9E52-90F7243F9B6C}"/>
                </a:ext>
              </a:extLst>
            </p:cNvPr>
            <p:cNvCxnSpPr>
              <a:cxnSpLocks/>
              <a:stCxn id="555" idx="6"/>
              <a:endCxn id="573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4" name="Connecteur droit 593">
              <a:extLst>
                <a:ext uri="{FF2B5EF4-FFF2-40B4-BE49-F238E27FC236}">
                  <a16:creationId xmlns:a16="http://schemas.microsoft.com/office/drawing/2014/main" id="{7EC906B8-32B1-7D5D-9355-D5DB0CEBB8CB}"/>
                </a:ext>
              </a:extLst>
            </p:cNvPr>
            <p:cNvCxnSpPr>
              <a:cxnSpLocks/>
              <a:stCxn id="486" idx="6"/>
              <a:endCxn id="555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5" name="Connecteur droit 594">
              <a:extLst>
                <a:ext uri="{FF2B5EF4-FFF2-40B4-BE49-F238E27FC236}">
                  <a16:creationId xmlns:a16="http://schemas.microsoft.com/office/drawing/2014/main" id="{7DCE5324-0B81-61C0-A4FC-12825FD6BBCD}"/>
                </a:ext>
              </a:extLst>
            </p:cNvPr>
            <p:cNvCxnSpPr>
              <a:cxnSpLocks/>
              <a:stCxn id="487" idx="6"/>
              <a:endCxn id="556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6" name="Connecteur droit 595">
              <a:extLst>
                <a:ext uri="{FF2B5EF4-FFF2-40B4-BE49-F238E27FC236}">
                  <a16:creationId xmlns:a16="http://schemas.microsoft.com/office/drawing/2014/main" id="{3A92D6E8-FE05-B3AB-1317-9625A851FCAD}"/>
                </a:ext>
              </a:extLst>
            </p:cNvPr>
            <p:cNvCxnSpPr>
              <a:cxnSpLocks/>
              <a:stCxn id="556" idx="6"/>
              <a:endCxn id="574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7" name="Connecteur droit 596">
              <a:extLst>
                <a:ext uri="{FF2B5EF4-FFF2-40B4-BE49-F238E27FC236}">
                  <a16:creationId xmlns:a16="http://schemas.microsoft.com/office/drawing/2014/main" id="{CF412A8D-D0E4-AAC7-C689-39116DB24C01}"/>
                </a:ext>
              </a:extLst>
            </p:cNvPr>
            <p:cNvCxnSpPr>
              <a:cxnSpLocks/>
              <a:stCxn id="557" idx="6"/>
              <a:endCxn id="575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8" name="Connecteur droit 597">
              <a:extLst>
                <a:ext uri="{FF2B5EF4-FFF2-40B4-BE49-F238E27FC236}">
                  <a16:creationId xmlns:a16="http://schemas.microsoft.com/office/drawing/2014/main" id="{C8F15511-AD8C-9DD5-0E9B-823057BA54CF}"/>
                </a:ext>
              </a:extLst>
            </p:cNvPr>
            <p:cNvCxnSpPr>
              <a:cxnSpLocks/>
              <a:stCxn id="488" idx="6"/>
              <a:endCxn id="557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9" name="Connecteur droit 598">
              <a:extLst>
                <a:ext uri="{FF2B5EF4-FFF2-40B4-BE49-F238E27FC236}">
                  <a16:creationId xmlns:a16="http://schemas.microsoft.com/office/drawing/2014/main" id="{0B79FE94-5C8A-5997-36D0-0D2DDA61706F}"/>
                </a:ext>
              </a:extLst>
            </p:cNvPr>
            <p:cNvCxnSpPr>
              <a:cxnSpLocks/>
              <a:stCxn id="558" idx="6"/>
              <a:endCxn id="576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0" name="Connecteur droit 599">
              <a:extLst>
                <a:ext uri="{FF2B5EF4-FFF2-40B4-BE49-F238E27FC236}">
                  <a16:creationId xmlns:a16="http://schemas.microsoft.com/office/drawing/2014/main" id="{74584F04-7983-B4F2-9AC8-20B4DC43A99A}"/>
                </a:ext>
              </a:extLst>
            </p:cNvPr>
            <p:cNvCxnSpPr>
              <a:cxnSpLocks/>
              <a:stCxn id="489" idx="6"/>
              <a:endCxn id="558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1" name="Connecteur droit 600">
              <a:extLst>
                <a:ext uri="{FF2B5EF4-FFF2-40B4-BE49-F238E27FC236}">
                  <a16:creationId xmlns:a16="http://schemas.microsoft.com/office/drawing/2014/main" id="{57A50D84-7972-0ACA-3E33-3F89ABC09FF9}"/>
                </a:ext>
              </a:extLst>
            </p:cNvPr>
            <p:cNvCxnSpPr>
              <a:cxnSpLocks/>
              <a:stCxn id="520" idx="6"/>
              <a:endCxn id="568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2" name="Connecteur droit 601">
              <a:extLst>
                <a:ext uri="{FF2B5EF4-FFF2-40B4-BE49-F238E27FC236}">
                  <a16:creationId xmlns:a16="http://schemas.microsoft.com/office/drawing/2014/main" id="{A4FA6A84-E81D-6F65-64CC-DAFEF1D1A304}"/>
                </a:ext>
              </a:extLst>
            </p:cNvPr>
            <p:cNvCxnSpPr>
              <a:cxnSpLocks/>
              <a:stCxn id="568" idx="6"/>
              <a:endCxn id="586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3" name="Connecteur droit 602">
              <a:extLst>
                <a:ext uri="{FF2B5EF4-FFF2-40B4-BE49-F238E27FC236}">
                  <a16:creationId xmlns:a16="http://schemas.microsoft.com/office/drawing/2014/main" id="{C7B26802-2418-1EF0-8510-BD7317F6524D}"/>
                </a:ext>
              </a:extLst>
            </p:cNvPr>
            <p:cNvCxnSpPr>
              <a:cxnSpLocks/>
              <a:stCxn id="569" idx="6"/>
              <a:endCxn id="587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4" name="Connecteur droit 603">
              <a:extLst>
                <a:ext uri="{FF2B5EF4-FFF2-40B4-BE49-F238E27FC236}">
                  <a16:creationId xmlns:a16="http://schemas.microsoft.com/office/drawing/2014/main" id="{F53E1144-3DAD-635E-D57C-0BDA6D920048}"/>
                </a:ext>
              </a:extLst>
            </p:cNvPr>
            <p:cNvCxnSpPr>
              <a:cxnSpLocks/>
              <a:stCxn id="537" idx="6"/>
              <a:endCxn id="569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5" name="Ellipse 604">
              <a:extLst>
                <a:ext uri="{FF2B5EF4-FFF2-40B4-BE49-F238E27FC236}">
                  <a16:creationId xmlns:a16="http://schemas.microsoft.com/office/drawing/2014/main" id="{47B3FED7-0247-9E57-C8A5-1EBF12E8E794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6" name="Ellipse 605">
              <a:extLst>
                <a:ext uri="{FF2B5EF4-FFF2-40B4-BE49-F238E27FC236}">
                  <a16:creationId xmlns:a16="http://schemas.microsoft.com/office/drawing/2014/main" id="{B9E93B41-1667-967E-23EB-4B38160B8EE3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7" name="Ellipse 606">
              <a:extLst>
                <a:ext uri="{FF2B5EF4-FFF2-40B4-BE49-F238E27FC236}">
                  <a16:creationId xmlns:a16="http://schemas.microsoft.com/office/drawing/2014/main" id="{C509C819-182C-4A64-F8EF-B744AACDE31A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8" name="Ellipse 607">
              <a:extLst>
                <a:ext uri="{FF2B5EF4-FFF2-40B4-BE49-F238E27FC236}">
                  <a16:creationId xmlns:a16="http://schemas.microsoft.com/office/drawing/2014/main" id="{E298FFB0-9EE1-BADD-23E0-0708CD0AC607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9" name="Ellipse 608">
              <a:extLst>
                <a:ext uri="{FF2B5EF4-FFF2-40B4-BE49-F238E27FC236}">
                  <a16:creationId xmlns:a16="http://schemas.microsoft.com/office/drawing/2014/main" id="{B2168C4D-5DCE-BA6E-64AB-AD1DDD75B8EE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0" name="Ellipse 609">
              <a:extLst>
                <a:ext uri="{FF2B5EF4-FFF2-40B4-BE49-F238E27FC236}">
                  <a16:creationId xmlns:a16="http://schemas.microsoft.com/office/drawing/2014/main" id="{D6724E96-FD04-8BE3-D14A-95989D33D94B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1" name="Ellipse 610">
              <a:extLst>
                <a:ext uri="{FF2B5EF4-FFF2-40B4-BE49-F238E27FC236}">
                  <a16:creationId xmlns:a16="http://schemas.microsoft.com/office/drawing/2014/main" id="{CC0CEC05-4C65-1E42-1AAB-D59666AD7654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12" name="Connecteur droit 611">
              <a:extLst>
                <a:ext uri="{FF2B5EF4-FFF2-40B4-BE49-F238E27FC236}">
                  <a16:creationId xmlns:a16="http://schemas.microsoft.com/office/drawing/2014/main" id="{A485A40C-BD15-F202-1ED4-C8E315470CDE}"/>
                </a:ext>
              </a:extLst>
            </p:cNvPr>
            <p:cNvCxnSpPr>
              <a:cxnSpLocks/>
              <a:stCxn id="605" idx="6"/>
              <a:endCxn id="606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3" name="Connecteur droit 612">
              <a:extLst>
                <a:ext uri="{FF2B5EF4-FFF2-40B4-BE49-F238E27FC236}">
                  <a16:creationId xmlns:a16="http://schemas.microsoft.com/office/drawing/2014/main" id="{2C63422B-B60A-091D-221D-17FB5FB97C0E}"/>
                </a:ext>
              </a:extLst>
            </p:cNvPr>
            <p:cNvCxnSpPr>
              <a:cxnSpLocks/>
              <a:stCxn id="610" idx="6"/>
              <a:endCxn id="611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4" name="Connecteur droit 613">
              <a:extLst>
                <a:ext uri="{FF2B5EF4-FFF2-40B4-BE49-F238E27FC236}">
                  <a16:creationId xmlns:a16="http://schemas.microsoft.com/office/drawing/2014/main" id="{FE2EFA6B-6525-AE81-B123-48C58B8C2BB4}"/>
                </a:ext>
              </a:extLst>
            </p:cNvPr>
            <p:cNvCxnSpPr>
              <a:cxnSpLocks/>
              <a:stCxn id="609" idx="6"/>
              <a:endCxn id="610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5" name="Connecteur droit 614">
              <a:extLst>
                <a:ext uri="{FF2B5EF4-FFF2-40B4-BE49-F238E27FC236}">
                  <a16:creationId xmlns:a16="http://schemas.microsoft.com/office/drawing/2014/main" id="{1B575493-25E2-FD57-E814-EE146EC01746}"/>
                </a:ext>
              </a:extLst>
            </p:cNvPr>
            <p:cNvCxnSpPr>
              <a:cxnSpLocks/>
              <a:stCxn id="608" idx="6"/>
              <a:endCxn id="609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6" name="Connecteur droit 615">
              <a:extLst>
                <a:ext uri="{FF2B5EF4-FFF2-40B4-BE49-F238E27FC236}">
                  <a16:creationId xmlns:a16="http://schemas.microsoft.com/office/drawing/2014/main" id="{31A93E55-F1B4-76A1-7EC1-7FC4AB811BB8}"/>
                </a:ext>
              </a:extLst>
            </p:cNvPr>
            <p:cNvCxnSpPr>
              <a:cxnSpLocks/>
              <a:stCxn id="607" idx="6"/>
              <a:endCxn id="608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7" name="Connecteur droit 616">
              <a:extLst>
                <a:ext uri="{FF2B5EF4-FFF2-40B4-BE49-F238E27FC236}">
                  <a16:creationId xmlns:a16="http://schemas.microsoft.com/office/drawing/2014/main" id="{AADC58D2-1218-3E73-EE5F-007E54BEFBB4}"/>
                </a:ext>
              </a:extLst>
            </p:cNvPr>
            <p:cNvCxnSpPr>
              <a:cxnSpLocks/>
              <a:stCxn id="606" idx="6"/>
              <a:endCxn id="607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8" name="Connecteur droit 617">
              <a:extLst>
                <a:ext uri="{FF2B5EF4-FFF2-40B4-BE49-F238E27FC236}">
                  <a16:creationId xmlns:a16="http://schemas.microsoft.com/office/drawing/2014/main" id="{450299C2-2E39-D19E-5411-C53BAC3A2BEA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9" name="Connecteur droit 618">
              <a:extLst>
                <a:ext uri="{FF2B5EF4-FFF2-40B4-BE49-F238E27FC236}">
                  <a16:creationId xmlns:a16="http://schemas.microsoft.com/office/drawing/2014/main" id="{75A4528A-DC6B-5609-7E19-1E42EF4DFCAE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0" name="Ellipse 619">
              <a:extLst>
                <a:ext uri="{FF2B5EF4-FFF2-40B4-BE49-F238E27FC236}">
                  <a16:creationId xmlns:a16="http://schemas.microsoft.com/office/drawing/2014/main" id="{A925B689-2927-F000-593A-0A6BF45F3292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21" name="Connecteur droit 620">
              <a:extLst>
                <a:ext uri="{FF2B5EF4-FFF2-40B4-BE49-F238E27FC236}">
                  <a16:creationId xmlns:a16="http://schemas.microsoft.com/office/drawing/2014/main" id="{00B3B12C-0848-E272-BDFA-98E13AD9BEE1}"/>
                </a:ext>
              </a:extLst>
            </p:cNvPr>
            <p:cNvCxnSpPr>
              <a:cxnSpLocks/>
              <a:stCxn id="611" idx="6"/>
              <a:endCxn id="620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2" name="Ellipse 621">
              <a:extLst>
                <a:ext uri="{FF2B5EF4-FFF2-40B4-BE49-F238E27FC236}">
                  <a16:creationId xmlns:a16="http://schemas.microsoft.com/office/drawing/2014/main" id="{556F0A02-1A48-6A09-E239-47120E8F41DF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3" name="Ellipse 622">
              <a:extLst>
                <a:ext uri="{FF2B5EF4-FFF2-40B4-BE49-F238E27FC236}">
                  <a16:creationId xmlns:a16="http://schemas.microsoft.com/office/drawing/2014/main" id="{C2A60033-2D0F-6DBA-4D9A-D49A4016D4F9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24" name="Connecteur droit 623">
              <a:extLst>
                <a:ext uri="{FF2B5EF4-FFF2-40B4-BE49-F238E27FC236}">
                  <a16:creationId xmlns:a16="http://schemas.microsoft.com/office/drawing/2014/main" id="{E6DBEAA0-08DE-CE6A-0305-0DDFF71A7DBF}"/>
                </a:ext>
              </a:extLst>
            </p:cNvPr>
            <p:cNvCxnSpPr>
              <a:cxnSpLocks/>
              <a:stCxn id="622" idx="6"/>
              <a:endCxn id="623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5" name="Connecteur droit 624">
              <a:extLst>
                <a:ext uri="{FF2B5EF4-FFF2-40B4-BE49-F238E27FC236}">
                  <a16:creationId xmlns:a16="http://schemas.microsoft.com/office/drawing/2014/main" id="{2A4D5C94-8E48-6E50-52ED-83FC551587C3}"/>
                </a:ext>
              </a:extLst>
            </p:cNvPr>
            <p:cNvCxnSpPr>
              <a:cxnSpLocks/>
              <a:stCxn id="620" idx="6"/>
              <a:endCxn id="622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6" name="Connecteur droit 625">
              <a:extLst>
                <a:ext uri="{FF2B5EF4-FFF2-40B4-BE49-F238E27FC236}">
                  <a16:creationId xmlns:a16="http://schemas.microsoft.com/office/drawing/2014/main" id="{0C60D05E-AE69-8835-A0FB-9596864D7AC1}"/>
                </a:ext>
              </a:extLst>
            </p:cNvPr>
            <p:cNvCxnSpPr>
              <a:cxnSpLocks/>
              <a:stCxn id="522" idx="4"/>
              <a:endCxn id="605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7" name="Ellipse 626">
              <a:extLst>
                <a:ext uri="{FF2B5EF4-FFF2-40B4-BE49-F238E27FC236}">
                  <a16:creationId xmlns:a16="http://schemas.microsoft.com/office/drawing/2014/main" id="{3FD2B565-4C80-36FB-1552-70851640A722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8" name="Ellipse 627">
              <a:extLst>
                <a:ext uri="{FF2B5EF4-FFF2-40B4-BE49-F238E27FC236}">
                  <a16:creationId xmlns:a16="http://schemas.microsoft.com/office/drawing/2014/main" id="{3BDE3A97-9E71-1F7A-9B99-1EAD18CFCCBB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9" name="Ellipse 628">
              <a:extLst>
                <a:ext uri="{FF2B5EF4-FFF2-40B4-BE49-F238E27FC236}">
                  <a16:creationId xmlns:a16="http://schemas.microsoft.com/office/drawing/2014/main" id="{99B7A951-0DDC-6065-BA41-B923ECDAD3A7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0" name="Ellipse 629">
              <a:extLst>
                <a:ext uri="{FF2B5EF4-FFF2-40B4-BE49-F238E27FC236}">
                  <a16:creationId xmlns:a16="http://schemas.microsoft.com/office/drawing/2014/main" id="{AE03CB40-DA28-5874-7990-B76C4D48C6A7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1" name="Ellipse 630">
              <a:extLst>
                <a:ext uri="{FF2B5EF4-FFF2-40B4-BE49-F238E27FC236}">
                  <a16:creationId xmlns:a16="http://schemas.microsoft.com/office/drawing/2014/main" id="{0224F0D6-A6F3-1841-C9E4-B5C790345294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2" name="Ellipse 631">
              <a:extLst>
                <a:ext uri="{FF2B5EF4-FFF2-40B4-BE49-F238E27FC236}">
                  <a16:creationId xmlns:a16="http://schemas.microsoft.com/office/drawing/2014/main" id="{B92135B9-2CF0-0064-C752-80BD48611BDA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3" name="Ellipse 632">
              <a:extLst>
                <a:ext uri="{FF2B5EF4-FFF2-40B4-BE49-F238E27FC236}">
                  <a16:creationId xmlns:a16="http://schemas.microsoft.com/office/drawing/2014/main" id="{9276538C-23E2-9F7C-8636-B598E14E85EA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34" name="Connecteur droit 633">
              <a:extLst>
                <a:ext uri="{FF2B5EF4-FFF2-40B4-BE49-F238E27FC236}">
                  <a16:creationId xmlns:a16="http://schemas.microsoft.com/office/drawing/2014/main" id="{40207DE0-2932-C09D-35D8-95B7E9AF59E6}"/>
                </a:ext>
              </a:extLst>
            </p:cNvPr>
            <p:cNvCxnSpPr>
              <a:cxnSpLocks/>
              <a:stCxn id="627" idx="6"/>
              <a:endCxn id="628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5" name="Connecteur droit 634">
              <a:extLst>
                <a:ext uri="{FF2B5EF4-FFF2-40B4-BE49-F238E27FC236}">
                  <a16:creationId xmlns:a16="http://schemas.microsoft.com/office/drawing/2014/main" id="{CDF9415D-597B-51B6-4B63-6A1DD2E21C45}"/>
                </a:ext>
              </a:extLst>
            </p:cNvPr>
            <p:cNvCxnSpPr>
              <a:cxnSpLocks/>
              <a:stCxn id="632" idx="6"/>
              <a:endCxn id="633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6" name="Connecteur droit 635">
              <a:extLst>
                <a:ext uri="{FF2B5EF4-FFF2-40B4-BE49-F238E27FC236}">
                  <a16:creationId xmlns:a16="http://schemas.microsoft.com/office/drawing/2014/main" id="{2C825A55-388B-5269-2F31-04CAF7DEF1B2}"/>
                </a:ext>
              </a:extLst>
            </p:cNvPr>
            <p:cNvCxnSpPr>
              <a:cxnSpLocks/>
              <a:stCxn id="631" idx="6"/>
              <a:endCxn id="632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7" name="Connecteur droit 636">
              <a:extLst>
                <a:ext uri="{FF2B5EF4-FFF2-40B4-BE49-F238E27FC236}">
                  <a16:creationId xmlns:a16="http://schemas.microsoft.com/office/drawing/2014/main" id="{0F6CEAE8-9994-A962-72CB-61C1902BCD25}"/>
                </a:ext>
              </a:extLst>
            </p:cNvPr>
            <p:cNvCxnSpPr>
              <a:cxnSpLocks/>
              <a:stCxn id="630" idx="6"/>
              <a:endCxn id="631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8" name="Connecteur droit 637">
              <a:extLst>
                <a:ext uri="{FF2B5EF4-FFF2-40B4-BE49-F238E27FC236}">
                  <a16:creationId xmlns:a16="http://schemas.microsoft.com/office/drawing/2014/main" id="{49AA7727-CE5F-7FFF-DD9D-B7538CE6CE97}"/>
                </a:ext>
              </a:extLst>
            </p:cNvPr>
            <p:cNvCxnSpPr>
              <a:cxnSpLocks/>
              <a:stCxn id="629" idx="6"/>
              <a:endCxn id="630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9" name="Connecteur droit 638">
              <a:extLst>
                <a:ext uri="{FF2B5EF4-FFF2-40B4-BE49-F238E27FC236}">
                  <a16:creationId xmlns:a16="http://schemas.microsoft.com/office/drawing/2014/main" id="{8A1620A5-BF47-461E-8D74-9BA8000A67BF}"/>
                </a:ext>
              </a:extLst>
            </p:cNvPr>
            <p:cNvCxnSpPr>
              <a:cxnSpLocks/>
              <a:stCxn id="628" idx="6"/>
              <a:endCxn id="629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0" name="Connecteur droit 639">
              <a:extLst>
                <a:ext uri="{FF2B5EF4-FFF2-40B4-BE49-F238E27FC236}">
                  <a16:creationId xmlns:a16="http://schemas.microsoft.com/office/drawing/2014/main" id="{32A9E69E-BE21-4E3D-2C28-D168FFD2292C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1" name="Connecteur droit 640">
              <a:extLst>
                <a:ext uri="{FF2B5EF4-FFF2-40B4-BE49-F238E27FC236}">
                  <a16:creationId xmlns:a16="http://schemas.microsoft.com/office/drawing/2014/main" id="{7B2FA970-2E1E-DB8B-68B8-860555B4D585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2" name="Ellipse 641">
              <a:extLst>
                <a:ext uri="{FF2B5EF4-FFF2-40B4-BE49-F238E27FC236}">
                  <a16:creationId xmlns:a16="http://schemas.microsoft.com/office/drawing/2014/main" id="{94128BAB-EA51-3FA7-9981-24798AEEB302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43" name="Connecteur droit 642">
              <a:extLst>
                <a:ext uri="{FF2B5EF4-FFF2-40B4-BE49-F238E27FC236}">
                  <a16:creationId xmlns:a16="http://schemas.microsoft.com/office/drawing/2014/main" id="{D51155B2-3A8E-528A-7B94-8FEB85B51D19}"/>
                </a:ext>
              </a:extLst>
            </p:cNvPr>
            <p:cNvCxnSpPr>
              <a:cxnSpLocks/>
              <a:stCxn id="633" idx="6"/>
              <a:endCxn id="642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4" name="Ellipse 643">
              <a:extLst>
                <a:ext uri="{FF2B5EF4-FFF2-40B4-BE49-F238E27FC236}">
                  <a16:creationId xmlns:a16="http://schemas.microsoft.com/office/drawing/2014/main" id="{9F93971A-D80D-C965-9BA0-1352C36716B0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5" name="Ellipse 644">
              <a:extLst>
                <a:ext uri="{FF2B5EF4-FFF2-40B4-BE49-F238E27FC236}">
                  <a16:creationId xmlns:a16="http://schemas.microsoft.com/office/drawing/2014/main" id="{870477C3-C4DB-03D7-E7D3-1E2446282627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46" name="Connecteur droit 645">
              <a:extLst>
                <a:ext uri="{FF2B5EF4-FFF2-40B4-BE49-F238E27FC236}">
                  <a16:creationId xmlns:a16="http://schemas.microsoft.com/office/drawing/2014/main" id="{35ED3922-BD0D-789F-9E47-92B01380BCF8}"/>
                </a:ext>
              </a:extLst>
            </p:cNvPr>
            <p:cNvCxnSpPr>
              <a:cxnSpLocks/>
              <a:stCxn id="644" idx="6"/>
              <a:endCxn id="645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7" name="Connecteur droit 646">
              <a:extLst>
                <a:ext uri="{FF2B5EF4-FFF2-40B4-BE49-F238E27FC236}">
                  <a16:creationId xmlns:a16="http://schemas.microsoft.com/office/drawing/2014/main" id="{43C31F15-DEC4-8B7E-6459-778FCAE52E2D}"/>
                </a:ext>
              </a:extLst>
            </p:cNvPr>
            <p:cNvCxnSpPr>
              <a:cxnSpLocks/>
              <a:stCxn id="642" idx="6"/>
              <a:endCxn id="644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8" name="Connecteur droit 647">
              <a:extLst>
                <a:ext uri="{FF2B5EF4-FFF2-40B4-BE49-F238E27FC236}">
                  <a16:creationId xmlns:a16="http://schemas.microsoft.com/office/drawing/2014/main" id="{8E86D3CF-51BA-918A-0DBB-A76271353AD2}"/>
                </a:ext>
              </a:extLst>
            </p:cNvPr>
            <p:cNvCxnSpPr>
              <a:cxnSpLocks/>
              <a:stCxn id="605" idx="4"/>
              <a:endCxn id="627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9" name="Connecteur droit 648">
              <a:extLst>
                <a:ext uri="{FF2B5EF4-FFF2-40B4-BE49-F238E27FC236}">
                  <a16:creationId xmlns:a16="http://schemas.microsoft.com/office/drawing/2014/main" id="{9EF64FA0-9054-6367-D2C4-5A1145D1C8AE}"/>
                </a:ext>
              </a:extLst>
            </p:cNvPr>
            <p:cNvCxnSpPr>
              <a:cxnSpLocks/>
              <a:stCxn id="523" idx="4"/>
              <a:endCxn id="606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0" name="Connecteur droit 649">
              <a:extLst>
                <a:ext uri="{FF2B5EF4-FFF2-40B4-BE49-F238E27FC236}">
                  <a16:creationId xmlns:a16="http://schemas.microsoft.com/office/drawing/2014/main" id="{004461C2-0453-1800-440B-AF79B3004E95}"/>
                </a:ext>
              </a:extLst>
            </p:cNvPr>
            <p:cNvCxnSpPr>
              <a:cxnSpLocks/>
              <a:stCxn id="524" idx="4"/>
              <a:endCxn id="607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1" name="Connecteur droit 650">
              <a:extLst>
                <a:ext uri="{FF2B5EF4-FFF2-40B4-BE49-F238E27FC236}">
                  <a16:creationId xmlns:a16="http://schemas.microsoft.com/office/drawing/2014/main" id="{BF7378AA-F2FD-916A-7505-FAFBC20BCB72}"/>
                </a:ext>
              </a:extLst>
            </p:cNvPr>
            <p:cNvCxnSpPr>
              <a:cxnSpLocks/>
              <a:stCxn id="525" idx="4"/>
              <a:endCxn id="608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2" name="Connecteur droit 651">
              <a:extLst>
                <a:ext uri="{FF2B5EF4-FFF2-40B4-BE49-F238E27FC236}">
                  <a16:creationId xmlns:a16="http://schemas.microsoft.com/office/drawing/2014/main" id="{6F7FDE22-0F6C-21D4-60B3-3268105A6F53}"/>
                </a:ext>
              </a:extLst>
            </p:cNvPr>
            <p:cNvCxnSpPr>
              <a:cxnSpLocks/>
              <a:stCxn id="526" idx="4"/>
              <a:endCxn id="609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3" name="Connecteur droit 652">
              <a:extLst>
                <a:ext uri="{FF2B5EF4-FFF2-40B4-BE49-F238E27FC236}">
                  <a16:creationId xmlns:a16="http://schemas.microsoft.com/office/drawing/2014/main" id="{F3D4F317-4005-95EC-4588-FE31EF488162}"/>
                </a:ext>
              </a:extLst>
            </p:cNvPr>
            <p:cNvCxnSpPr>
              <a:cxnSpLocks/>
              <a:stCxn id="527" idx="4"/>
              <a:endCxn id="610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4" name="Connecteur droit 653">
              <a:extLst>
                <a:ext uri="{FF2B5EF4-FFF2-40B4-BE49-F238E27FC236}">
                  <a16:creationId xmlns:a16="http://schemas.microsoft.com/office/drawing/2014/main" id="{BF1CD205-66D2-3DCC-43B0-8731591E391E}"/>
                </a:ext>
              </a:extLst>
            </p:cNvPr>
            <p:cNvCxnSpPr>
              <a:cxnSpLocks/>
              <a:stCxn id="528" idx="4"/>
              <a:endCxn id="611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5" name="Connecteur droit 654">
              <a:extLst>
                <a:ext uri="{FF2B5EF4-FFF2-40B4-BE49-F238E27FC236}">
                  <a16:creationId xmlns:a16="http://schemas.microsoft.com/office/drawing/2014/main" id="{1405D748-A7B8-57A5-5759-C6D37C932B53}"/>
                </a:ext>
              </a:extLst>
            </p:cNvPr>
            <p:cNvCxnSpPr>
              <a:cxnSpLocks/>
              <a:stCxn id="537" idx="4"/>
              <a:endCxn id="620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6" name="Connecteur droit 655">
              <a:extLst>
                <a:ext uri="{FF2B5EF4-FFF2-40B4-BE49-F238E27FC236}">
                  <a16:creationId xmlns:a16="http://schemas.microsoft.com/office/drawing/2014/main" id="{E8897B00-2349-E352-488E-1DF3C2409C5E}"/>
                </a:ext>
              </a:extLst>
            </p:cNvPr>
            <p:cNvCxnSpPr>
              <a:cxnSpLocks/>
              <a:stCxn id="569" idx="4"/>
              <a:endCxn id="622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7" name="Connecteur droit 656">
              <a:extLst>
                <a:ext uri="{FF2B5EF4-FFF2-40B4-BE49-F238E27FC236}">
                  <a16:creationId xmlns:a16="http://schemas.microsoft.com/office/drawing/2014/main" id="{DB7C1955-1669-CB73-856D-529C923A25C2}"/>
                </a:ext>
              </a:extLst>
            </p:cNvPr>
            <p:cNvCxnSpPr>
              <a:cxnSpLocks/>
              <a:stCxn id="587" idx="4"/>
              <a:endCxn id="623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8" name="Connecteur droit 657">
              <a:extLst>
                <a:ext uri="{FF2B5EF4-FFF2-40B4-BE49-F238E27FC236}">
                  <a16:creationId xmlns:a16="http://schemas.microsoft.com/office/drawing/2014/main" id="{52309646-B061-E825-125E-752C0A1D9FB2}"/>
                </a:ext>
              </a:extLst>
            </p:cNvPr>
            <p:cNvCxnSpPr>
              <a:cxnSpLocks/>
              <a:stCxn id="606" idx="4"/>
              <a:endCxn id="628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9" name="Connecteur droit 658">
              <a:extLst>
                <a:ext uri="{FF2B5EF4-FFF2-40B4-BE49-F238E27FC236}">
                  <a16:creationId xmlns:a16="http://schemas.microsoft.com/office/drawing/2014/main" id="{5674048F-117E-40ED-E918-B5F1210035D6}"/>
                </a:ext>
              </a:extLst>
            </p:cNvPr>
            <p:cNvCxnSpPr>
              <a:cxnSpLocks/>
              <a:stCxn id="607" idx="4"/>
              <a:endCxn id="629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0" name="Connecteur droit 659">
              <a:extLst>
                <a:ext uri="{FF2B5EF4-FFF2-40B4-BE49-F238E27FC236}">
                  <a16:creationId xmlns:a16="http://schemas.microsoft.com/office/drawing/2014/main" id="{708F7D92-056D-E529-481D-C7AF4E27F4F2}"/>
                </a:ext>
              </a:extLst>
            </p:cNvPr>
            <p:cNvCxnSpPr>
              <a:cxnSpLocks/>
              <a:stCxn id="608" idx="4"/>
              <a:endCxn id="630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1" name="Connecteur droit 660">
              <a:extLst>
                <a:ext uri="{FF2B5EF4-FFF2-40B4-BE49-F238E27FC236}">
                  <a16:creationId xmlns:a16="http://schemas.microsoft.com/office/drawing/2014/main" id="{4B95FBB5-F632-670E-3BFB-75654909D56A}"/>
                </a:ext>
              </a:extLst>
            </p:cNvPr>
            <p:cNvCxnSpPr>
              <a:cxnSpLocks/>
              <a:stCxn id="609" idx="4"/>
              <a:endCxn id="631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2" name="Connecteur droit 661">
              <a:extLst>
                <a:ext uri="{FF2B5EF4-FFF2-40B4-BE49-F238E27FC236}">
                  <a16:creationId xmlns:a16="http://schemas.microsoft.com/office/drawing/2014/main" id="{A3C56412-2183-DBAA-5D0C-DB9688D0C3CC}"/>
                </a:ext>
              </a:extLst>
            </p:cNvPr>
            <p:cNvCxnSpPr>
              <a:cxnSpLocks/>
              <a:stCxn id="610" idx="4"/>
              <a:endCxn id="632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3" name="Connecteur droit 662">
              <a:extLst>
                <a:ext uri="{FF2B5EF4-FFF2-40B4-BE49-F238E27FC236}">
                  <a16:creationId xmlns:a16="http://schemas.microsoft.com/office/drawing/2014/main" id="{E4477F91-0AD3-0199-5612-7FDAA652B8BB}"/>
                </a:ext>
              </a:extLst>
            </p:cNvPr>
            <p:cNvCxnSpPr>
              <a:cxnSpLocks/>
              <a:stCxn id="611" idx="4"/>
              <a:endCxn id="633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4" name="Connecteur droit 663">
              <a:extLst>
                <a:ext uri="{FF2B5EF4-FFF2-40B4-BE49-F238E27FC236}">
                  <a16:creationId xmlns:a16="http://schemas.microsoft.com/office/drawing/2014/main" id="{B1355E6A-B90E-B1D2-9E11-6D7F500FE003}"/>
                </a:ext>
              </a:extLst>
            </p:cNvPr>
            <p:cNvCxnSpPr>
              <a:cxnSpLocks/>
              <a:stCxn id="620" idx="4"/>
              <a:endCxn id="642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5" name="Connecteur droit 664">
              <a:extLst>
                <a:ext uri="{FF2B5EF4-FFF2-40B4-BE49-F238E27FC236}">
                  <a16:creationId xmlns:a16="http://schemas.microsoft.com/office/drawing/2014/main" id="{3D2662AB-A537-06E7-084D-F6D94A04D8C8}"/>
                </a:ext>
              </a:extLst>
            </p:cNvPr>
            <p:cNvCxnSpPr>
              <a:cxnSpLocks/>
              <a:stCxn id="622" idx="4"/>
              <a:endCxn id="644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6" name="Connecteur droit 665">
              <a:extLst>
                <a:ext uri="{FF2B5EF4-FFF2-40B4-BE49-F238E27FC236}">
                  <a16:creationId xmlns:a16="http://schemas.microsoft.com/office/drawing/2014/main" id="{380CC221-430B-5F45-6FDC-3F0FA62968AE}"/>
                </a:ext>
              </a:extLst>
            </p:cNvPr>
            <p:cNvCxnSpPr>
              <a:cxnSpLocks/>
              <a:stCxn id="623" idx="4"/>
              <a:endCxn id="645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7" name="Ellipse 666">
              <a:extLst>
                <a:ext uri="{FF2B5EF4-FFF2-40B4-BE49-F238E27FC236}">
                  <a16:creationId xmlns:a16="http://schemas.microsoft.com/office/drawing/2014/main" id="{6A994560-8D5D-3604-D28B-C9030B7EFCE3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8" name="Ellipse 667">
              <a:extLst>
                <a:ext uri="{FF2B5EF4-FFF2-40B4-BE49-F238E27FC236}">
                  <a16:creationId xmlns:a16="http://schemas.microsoft.com/office/drawing/2014/main" id="{6DFDE72B-9805-8C0D-8F41-2A495633352F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9" name="Ellipse 668">
              <a:extLst>
                <a:ext uri="{FF2B5EF4-FFF2-40B4-BE49-F238E27FC236}">
                  <a16:creationId xmlns:a16="http://schemas.microsoft.com/office/drawing/2014/main" id="{FBC01609-B613-FD89-6362-4CD7F4241211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0" name="Ellipse 669">
              <a:extLst>
                <a:ext uri="{FF2B5EF4-FFF2-40B4-BE49-F238E27FC236}">
                  <a16:creationId xmlns:a16="http://schemas.microsoft.com/office/drawing/2014/main" id="{E5B6C79F-D21E-4DD1-034A-72D7AA72C761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1" name="Ellipse 670">
              <a:extLst>
                <a:ext uri="{FF2B5EF4-FFF2-40B4-BE49-F238E27FC236}">
                  <a16:creationId xmlns:a16="http://schemas.microsoft.com/office/drawing/2014/main" id="{58E38F0A-9DB9-525B-64E9-0FD786A9EF1C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2" name="Ellipse 671">
              <a:extLst>
                <a:ext uri="{FF2B5EF4-FFF2-40B4-BE49-F238E27FC236}">
                  <a16:creationId xmlns:a16="http://schemas.microsoft.com/office/drawing/2014/main" id="{073C3293-1266-1F97-B20E-1821626433D4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3" name="Ellipse 672">
              <a:extLst>
                <a:ext uri="{FF2B5EF4-FFF2-40B4-BE49-F238E27FC236}">
                  <a16:creationId xmlns:a16="http://schemas.microsoft.com/office/drawing/2014/main" id="{8B950D9E-EA05-B0A5-B1F4-F7EC8526B50B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74" name="Connecteur droit 673">
              <a:extLst>
                <a:ext uri="{FF2B5EF4-FFF2-40B4-BE49-F238E27FC236}">
                  <a16:creationId xmlns:a16="http://schemas.microsoft.com/office/drawing/2014/main" id="{124EC2E9-D9F8-F999-84C7-CA959038AAA4}"/>
                </a:ext>
              </a:extLst>
            </p:cNvPr>
            <p:cNvCxnSpPr>
              <a:cxnSpLocks/>
              <a:stCxn id="667" idx="6"/>
              <a:endCxn id="668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5" name="Connecteur droit 674">
              <a:extLst>
                <a:ext uri="{FF2B5EF4-FFF2-40B4-BE49-F238E27FC236}">
                  <a16:creationId xmlns:a16="http://schemas.microsoft.com/office/drawing/2014/main" id="{2D4DFABF-6D67-14C8-C8E3-F1E35EFB3040}"/>
                </a:ext>
              </a:extLst>
            </p:cNvPr>
            <p:cNvCxnSpPr>
              <a:cxnSpLocks/>
              <a:stCxn id="672" idx="6"/>
              <a:endCxn id="673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6" name="Connecteur droit 675">
              <a:extLst>
                <a:ext uri="{FF2B5EF4-FFF2-40B4-BE49-F238E27FC236}">
                  <a16:creationId xmlns:a16="http://schemas.microsoft.com/office/drawing/2014/main" id="{0BA26560-DFF2-F23B-03CB-AFE6EE302F67}"/>
                </a:ext>
              </a:extLst>
            </p:cNvPr>
            <p:cNvCxnSpPr>
              <a:cxnSpLocks/>
              <a:stCxn id="671" idx="6"/>
              <a:endCxn id="672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7" name="Connecteur droit 676">
              <a:extLst>
                <a:ext uri="{FF2B5EF4-FFF2-40B4-BE49-F238E27FC236}">
                  <a16:creationId xmlns:a16="http://schemas.microsoft.com/office/drawing/2014/main" id="{DA05C747-ECFB-3F75-B8E8-F958AB556F4C}"/>
                </a:ext>
              </a:extLst>
            </p:cNvPr>
            <p:cNvCxnSpPr>
              <a:cxnSpLocks/>
              <a:stCxn id="670" idx="6"/>
              <a:endCxn id="671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8" name="Connecteur droit 677">
              <a:extLst>
                <a:ext uri="{FF2B5EF4-FFF2-40B4-BE49-F238E27FC236}">
                  <a16:creationId xmlns:a16="http://schemas.microsoft.com/office/drawing/2014/main" id="{54E11AA0-B19A-7949-4CE1-E402DA5210AB}"/>
                </a:ext>
              </a:extLst>
            </p:cNvPr>
            <p:cNvCxnSpPr>
              <a:cxnSpLocks/>
              <a:stCxn id="669" idx="6"/>
              <a:endCxn id="670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9" name="Connecteur droit 678">
              <a:extLst>
                <a:ext uri="{FF2B5EF4-FFF2-40B4-BE49-F238E27FC236}">
                  <a16:creationId xmlns:a16="http://schemas.microsoft.com/office/drawing/2014/main" id="{CC92D1D0-FEBA-E12C-EE94-9C796CD06F2E}"/>
                </a:ext>
              </a:extLst>
            </p:cNvPr>
            <p:cNvCxnSpPr>
              <a:cxnSpLocks/>
              <a:stCxn id="668" idx="6"/>
              <a:endCxn id="669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0" name="Connecteur droit 679">
              <a:extLst>
                <a:ext uri="{FF2B5EF4-FFF2-40B4-BE49-F238E27FC236}">
                  <a16:creationId xmlns:a16="http://schemas.microsoft.com/office/drawing/2014/main" id="{E6BE96B2-E71C-7B59-C053-089226E5BCB5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1" name="Connecteur droit 680">
              <a:extLst>
                <a:ext uri="{FF2B5EF4-FFF2-40B4-BE49-F238E27FC236}">
                  <a16:creationId xmlns:a16="http://schemas.microsoft.com/office/drawing/2014/main" id="{41B82A03-251D-E5E8-132E-06518CBB5689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2" name="Ellipse 681">
              <a:extLst>
                <a:ext uri="{FF2B5EF4-FFF2-40B4-BE49-F238E27FC236}">
                  <a16:creationId xmlns:a16="http://schemas.microsoft.com/office/drawing/2014/main" id="{4DD9A315-C6DC-4919-57E9-E023B16289BB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83" name="Connecteur droit 682">
              <a:extLst>
                <a:ext uri="{FF2B5EF4-FFF2-40B4-BE49-F238E27FC236}">
                  <a16:creationId xmlns:a16="http://schemas.microsoft.com/office/drawing/2014/main" id="{9DFC0E46-8240-7669-D734-07D59FBD66E4}"/>
                </a:ext>
              </a:extLst>
            </p:cNvPr>
            <p:cNvCxnSpPr>
              <a:cxnSpLocks/>
              <a:stCxn id="673" idx="6"/>
              <a:endCxn id="682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4" name="Ellipse 683">
              <a:extLst>
                <a:ext uri="{FF2B5EF4-FFF2-40B4-BE49-F238E27FC236}">
                  <a16:creationId xmlns:a16="http://schemas.microsoft.com/office/drawing/2014/main" id="{D2F42A3C-03DA-BF1B-E877-38693FE2F61B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5" name="Ellipse 684">
              <a:extLst>
                <a:ext uri="{FF2B5EF4-FFF2-40B4-BE49-F238E27FC236}">
                  <a16:creationId xmlns:a16="http://schemas.microsoft.com/office/drawing/2014/main" id="{869BE7DE-0095-4A51-ACA5-122745BABA1F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86" name="Connecteur droit 685">
              <a:extLst>
                <a:ext uri="{FF2B5EF4-FFF2-40B4-BE49-F238E27FC236}">
                  <a16:creationId xmlns:a16="http://schemas.microsoft.com/office/drawing/2014/main" id="{B0A2F82D-F619-A120-7DC1-BE0B53B8076E}"/>
                </a:ext>
              </a:extLst>
            </p:cNvPr>
            <p:cNvCxnSpPr>
              <a:cxnSpLocks/>
              <a:stCxn id="684" idx="6"/>
              <a:endCxn id="685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7" name="Connecteur droit 686">
              <a:extLst>
                <a:ext uri="{FF2B5EF4-FFF2-40B4-BE49-F238E27FC236}">
                  <a16:creationId xmlns:a16="http://schemas.microsoft.com/office/drawing/2014/main" id="{0D6EFD29-E8D8-5B74-9ABB-CEE331731323}"/>
                </a:ext>
              </a:extLst>
            </p:cNvPr>
            <p:cNvCxnSpPr>
              <a:cxnSpLocks/>
              <a:stCxn id="682" idx="6"/>
              <a:endCxn id="684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8" name="Connecteur droit 687">
              <a:extLst>
                <a:ext uri="{FF2B5EF4-FFF2-40B4-BE49-F238E27FC236}">
                  <a16:creationId xmlns:a16="http://schemas.microsoft.com/office/drawing/2014/main" id="{66F523E3-1BA8-680B-D0C8-B99FC4B300B3}"/>
                </a:ext>
              </a:extLst>
            </p:cNvPr>
            <p:cNvCxnSpPr>
              <a:cxnSpLocks/>
              <a:stCxn id="627" idx="4"/>
              <a:endCxn id="667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9" name="Connecteur droit 688">
              <a:extLst>
                <a:ext uri="{FF2B5EF4-FFF2-40B4-BE49-F238E27FC236}">
                  <a16:creationId xmlns:a16="http://schemas.microsoft.com/office/drawing/2014/main" id="{51DB8B24-B337-AF6D-BD7A-D54FE3E0E821}"/>
                </a:ext>
              </a:extLst>
            </p:cNvPr>
            <p:cNvCxnSpPr>
              <a:cxnSpLocks/>
              <a:stCxn id="628" idx="4"/>
              <a:endCxn id="668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0" name="Connecteur droit 689">
              <a:extLst>
                <a:ext uri="{FF2B5EF4-FFF2-40B4-BE49-F238E27FC236}">
                  <a16:creationId xmlns:a16="http://schemas.microsoft.com/office/drawing/2014/main" id="{77CF4BFD-5E2F-B178-7357-F91DF55EC6BF}"/>
                </a:ext>
              </a:extLst>
            </p:cNvPr>
            <p:cNvCxnSpPr>
              <a:cxnSpLocks/>
              <a:stCxn id="629" idx="4"/>
              <a:endCxn id="669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1" name="Connecteur droit 690">
              <a:extLst>
                <a:ext uri="{FF2B5EF4-FFF2-40B4-BE49-F238E27FC236}">
                  <a16:creationId xmlns:a16="http://schemas.microsoft.com/office/drawing/2014/main" id="{D96EB4AC-EE3C-AAF7-0015-D476DE120CF9}"/>
                </a:ext>
              </a:extLst>
            </p:cNvPr>
            <p:cNvCxnSpPr>
              <a:cxnSpLocks/>
              <a:stCxn id="630" idx="4"/>
              <a:endCxn id="670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2" name="Connecteur droit 691">
              <a:extLst>
                <a:ext uri="{FF2B5EF4-FFF2-40B4-BE49-F238E27FC236}">
                  <a16:creationId xmlns:a16="http://schemas.microsoft.com/office/drawing/2014/main" id="{4EC3ABD1-BDA2-0BD7-5364-4CDCBC77A90E}"/>
                </a:ext>
              </a:extLst>
            </p:cNvPr>
            <p:cNvCxnSpPr>
              <a:cxnSpLocks/>
              <a:stCxn id="631" idx="4"/>
              <a:endCxn id="671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3" name="Connecteur droit 692">
              <a:extLst>
                <a:ext uri="{FF2B5EF4-FFF2-40B4-BE49-F238E27FC236}">
                  <a16:creationId xmlns:a16="http://schemas.microsoft.com/office/drawing/2014/main" id="{A3022F25-0F6F-E954-261F-6299CD5E43D2}"/>
                </a:ext>
              </a:extLst>
            </p:cNvPr>
            <p:cNvCxnSpPr>
              <a:cxnSpLocks/>
              <a:stCxn id="632" idx="4"/>
              <a:endCxn id="672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4" name="Connecteur droit 693">
              <a:extLst>
                <a:ext uri="{FF2B5EF4-FFF2-40B4-BE49-F238E27FC236}">
                  <a16:creationId xmlns:a16="http://schemas.microsoft.com/office/drawing/2014/main" id="{85825421-BE45-D143-7037-F254198E6A81}"/>
                </a:ext>
              </a:extLst>
            </p:cNvPr>
            <p:cNvCxnSpPr>
              <a:cxnSpLocks/>
              <a:stCxn id="633" idx="4"/>
              <a:endCxn id="673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5" name="Connecteur droit 694">
              <a:extLst>
                <a:ext uri="{FF2B5EF4-FFF2-40B4-BE49-F238E27FC236}">
                  <a16:creationId xmlns:a16="http://schemas.microsoft.com/office/drawing/2014/main" id="{DB58D31E-3564-0728-A427-5CCA1AA8F9D3}"/>
                </a:ext>
              </a:extLst>
            </p:cNvPr>
            <p:cNvCxnSpPr>
              <a:cxnSpLocks/>
              <a:stCxn id="642" idx="4"/>
              <a:endCxn id="682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6" name="Connecteur droit 695">
              <a:extLst>
                <a:ext uri="{FF2B5EF4-FFF2-40B4-BE49-F238E27FC236}">
                  <a16:creationId xmlns:a16="http://schemas.microsoft.com/office/drawing/2014/main" id="{97C3EAA3-DCC3-48A4-789B-B25EA0A8025E}"/>
                </a:ext>
              </a:extLst>
            </p:cNvPr>
            <p:cNvCxnSpPr>
              <a:cxnSpLocks/>
              <a:stCxn id="644" idx="4"/>
              <a:endCxn id="684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7" name="Connecteur droit 696">
              <a:extLst>
                <a:ext uri="{FF2B5EF4-FFF2-40B4-BE49-F238E27FC236}">
                  <a16:creationId xmlns:a16="http://schemas.microsoft.com/office/drawing/2014/main" id="{ABA4DE80-F32D-57DF-6C39-E2CFB083311F}"/>
                </a:ext>
              </a:extLst>
            </p:cNvPr>
            <p:cNvCxnSpPr>
              <a:cxnSpLocks/>
              <a:stCxn id="645" idx="4"/>
              <a:endCxn id="685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8" name="Espace réservé du pied de page 697">
            <a:extLst>
              <a:ext uri="{FF2B5EF4-FFF2-40B4-BE49-F238E27FC236}">
                <a16:creationId xmlns:a16="http://schemas.microsoft.com/office/drawing/2014/main" id="{F399A009-2CB7-D8C6-B4D1-75829766B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629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E16489-F991-AB4E-9223-BBA0A5B67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Infinite Grid Exploration Problem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AB7A5889-6B52-8744-8B61-63F9DC0D30D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Each node of the grid should be visited by a robot within finite time:</a:t>
                </a:r>
              </a:p>
              <a:p>
                <a:pPr lvl="1"/>
                <a:r>
                  <a:rPr lang="en-US" dirty="0"/>
                  <a:t>Let n</a:t>
                </a:r>
                <a:r>
                  <a:rPr lang="en-US" baseline="-25000" dirty="0"/>
                  <a:t>1</a:t>
                </a:r>
                <a:r>
                  <a:rPr lang="en-US" dirty="0"/>
                  <a:t>, n</a:t>
                </a:r>
                <a:r>
                  <a:rPr lang="en-US" baseline="-25000" dirty="0"/>
                  <a:t>2</a:t>
                </a:r>
                <a:r>
                  <a:rPr lang="en-US" dirty="0"/>
                  <a:t>, … the infinite sequence of nodes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∀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≥1, ∃ 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ℕ</m:t>
                    </m:r>
                  </m:oMath>
                </a14:m>
                <a:r>
                  <a:rPr lang="en-US" dirty="0"/>
                  <a:t>*, </a:t>
                </a:r>
                <a:r>
                  <a:rPr lang="en-US" dirty="0" err="1"/>
                  <a:t>n</a:t>
                </a:r>
                <a:r>
                  <a:rPr lang="en-US" i="1" baseline="-250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i</a:t>
                </a:r>
                <a:r>
                  <a:rPr lang="en-US" dirty="0"/>
                  <a:t> is occupied by a robot at time </a:t>
                </a:r>
                <a:r>
                  <a:rPr lang="en-US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k</a:t>
                </a:r>
              </a:p>
            </p:txBody>
          </p:sp>
        </mc:Choice>
        <mc:Fallback xmlns="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AB7A5889-6B52-8744-8B61-63F9DC0D30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86" t="-23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e 6">
            <a:extLst>
              <a:ext uri="{FF2B5EF4-FFF2-40B4-BE49-F238E27FC236}">
                <a16:creationId xmlns:a16="http://schemas.microsoft.com/office/drawing/2014/main" id="{1695D007-180B-E840-95AA-DE05B7CEAA7C}"/>
              </a:ext>
            </a:extLst>
          </p:cNvPr>
          <p:cNvGrpSpPr/>
          <p:nvPr/>
        </p:nvGrpSpPr>
        <p:grpSpPr>
          <a:xfrm>
            <a:off x="4126831" y="3454916"/>
            <a:ext cx="3605463" cy="2750553"/>
            <a:chOff x="1633682" y="2695098"/>
            <a:chExt cx="4237727" cy="3890022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0B08D064-9763-7843-84D6-DBBB8EA5A229}"/>
                </a:ext>
              </a:extLst>
            </p:cNvPr>
            <p:cNvSpPr/>
            <p:nvPr/>
          </p:nvSpPr>
          <p:spPr>
            <a:xfrm>
              <a:off x="1963545" y="428057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8F6E8972-4FC3-E344-B271-E90CAAC2F72E}"/>
                </a:ext>
              </a:extLst>
            </p:cNvPr>
            <p:cNvSpPr/>
            <p:nvPr/>
          </p:nvSpPr>
          <p:spPr>
            <a:xfrm>
              <a:off x="2443729" y="4281190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3E8D230B-4B9B-4946-94B1-2EDE552E80BA}"/>
                </a:ext>
              </a:extLst>
            </p:cNvPr>
            <p:cNvSpPr/>
            <p:nvPr/>
          </p:nvSpPr>
          <p:spPr>
            <a:xfrm>
              <a:off x="2925112" y="4280785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CB5668C6-1BD6-7243-9E60-34FA323427DF}"/>
                </a:ext>
              </a:extLst>
            </p:cNvPr>
            <p:cNvSpPr/>
            <p:nvPr/>
          </p:nvSpPr>
          <p:spPr>
            <a:xfrm>
              <a:off x="3375311" y="4280785"/>
              <a:ext cx="161010" cy="188562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3D9B82A7-8F85-6149-AA62-22D7723721F1}"/>
                </a:ext>
              </a:extLst>
            </p:cNvPr>
            <p:cNvSpPr/>
            <p:nvPr/>
          </p:nvSpPr>
          <p:spPr>
            <a:xfrm>
              <a:off x="3859769" y="4277117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ADA3FEB1-5749-8145-998D-13FC2F09D6B4}"/>
                </a:ext>
              </a:extLst>
            </p:cNvPr>
            <p:cNvSpPr/>
            <p:nvPr/>
          </p:nvSpPr>
          <p:spPr>
            <a:xfrm>
              <a:off x="4359831" y="427652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03A48471-8B9A-7547-BE35-004621240D3F}"/>
                </a:ext>
              </a:extLst>
            </p:cNvPr>
            <p:cNvSpPr/>
            <p:nvPr/>
          </p:nvSpPr>
          <p:spPr>
            <a:xfrm>
              <a:off x="4869596" y="4273313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801139BF-92B9-644B-B314-2CDD5F984F9E}"/>
                </a:ext>
              </a:extLst>
            </p:cNvPr>
            <p:cNvSpPr/>
            <p:nvPr/>
          </p:nvSpPr>
          <p:spPr>
            <a:xfrm>
              <a:off x="1961480" y="488736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6C9A6FF1-BB52-2A44-BD74-3347F649084F}"/>
                </a:ext>
              </a:extLst>
            </p:cNvPr>
            <p:cNvSpPr/>
            <p:nvPr/>
          </p:nvSpPr>
          <p:spPr>
            <a:xfrm>
              <a:off x="2441664" y="4887973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1C4869AA-A384-0D4C-82F7-028EDCE61E03}"/>
                </a:ext>
              </a:extLst>
            </p:cNvPr>
            <p:cNvSpPr/>
            <p:nvPr/>
          </p:nvSpPr>
          <p:spPr>
            <a:xfrm>
              <a:off x="2923047" y="488756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5C883C21-CC3E-9643-8906-12414F4302D8}"/>
                </a:ext>
              </a:extLst>
            </p:cNvPr>
            <p:cNvSpPr/>
            <p:nvPr/>
          </p:nvSpPr>
          <p:spPr>
            <a:xfrm>
              <a:off x="3373246" y="488756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8F2640A3-4E77-E948-9805-C8E17F714045}"/>
                </a:ext>
              </a:extLst>
            </p:cNvPr>
            <p:cNvSpPr/>
            <p:nvPr/>
          </p:nvSpPr>
          <p:spPr>
            <a:xfrm>
              <a:off x="3857704" y="4883901"/>
              <a:ext cx="161010" cy="188562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DCC7860B-8865-FA41-91AB-0DCCAE5AB011}"/>
                </a:ext>
              </a:extLst>
            </p:cNvPr>
            <p:cNvSpPr/>
            <p:nvPr/>
          </p:nvSpPr>
          <p:spPr>
            <a:xfrm>
              <a:off x="4357766" y="488330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5C2F306A-958D-E947-A44F-FAE0609F6109}"/>
                </a:ext>
              </a:extLst>
            </p:cNvPr>
            <p:cNvSpPr/>
            <p:nvPr/>
          </p:nvSpPr>
          <p:spPr>
            <a:xfrm>
              <a:off x="4867531" y="488009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1E02BCF4-B188-A042-AE8E-BBCD0150F066}"/>
                </a:ext>
              </a:extLst>
            </p:cNvPr>
            <p:cNvSpPr/>
            <p:nvPr/>
          </p:nvSpPr>
          <p:spPr>
            <a:xfrm>
              <a:off x="1959416" y="545788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2B9FB050-87C0-1842-89DF-94F186B073AB}"/>
                </a:ext>
              </a:extLst>
            </p:cNvPr>
            <p:cNvSpPr/>
            <p:nvPr/>
          </p:nvSpPr>
          <p:spPr>
            <a:xfrm>
              <a:off x="2439600" y="5458497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71CB3DCA-246C-694D-83C1-787D13B9C24C}"/>
                </a:ext>
              </a:extLst>
            </p:cNvPr>
            <p:cNvSpPr/>
            <p:nvPr/>
          </p:nvSpPr>
          <p:spPr>
            <a:xfrm>
              <a:off x="2920983" y="545809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F5078557-1CD1-FE4F-A273-39264D738BCE}"/>
                </a:ext>
              </a:extLst>
            </p:cNvPr>
            <p:cNvSpPr/>
            <p:nvPr/>
          </p:nvSpPr>
          <p:spPr>
            <a:xfrm>
              <a:off x="3371181" y="545809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FBB3E9C3-1CBB-BF45-84D0-C5F00E6E6BC7}"/>
                </a:ext>
              </a:extLst>
            </p:cNvPr>
            <p:cNvSpPr/>
            <p:nvPr/>
          </p:nvSpPr>
          <p:spPr>
            <a:xfrm>
              <a:off x="3855639" y="5454425"/>
              <a:ext cx="161010" cy="188562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EE769312-F2F9-344F-B30A-D3E3A14F55D6}"/>
                </a:ext>
              </a:extLst>
            </p:cNvPr>
            <p:cNvSpPr/>
            <p:nvPr/>
          </p:nvSpPr>
          <p:spPr>
            <a:xfrm>
              <a:off x="4355702" y="5453830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3F9EAEDA-0C4F-1C4F-9BB6-AED34F07668A}"/>
                </a:ext>
              </a:extLst>
            </p:cNvPr>
            <p:cNvSpPr/>
            <p:nvPr/>
          </p:nvSpPr>
          <p:spPr>
            <a:xfrm>
              <a:off x="4865467" y="5450621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9500CF66-3B18-B943-9CDB-B2992A55D2C4}"/>
                </a:ext>
              </a:extLst>
            </p:cNvPr>
            <p:cNvSpPr/>
            <p:nvPr/>
          </p:nvSpPr>
          <p:spPr>
            <a:xfrm>
              <a:off x="1957350" y="597764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923E6CBE-AA00-8E4B-800C-9CD042A38B6E}"/>
                </a:ext>
              </a:extLst>
            </p:cNvPr>
            <p:cNvSpPr/>
            <p:nvPr/>
          </p:nvSpPr>
          <p:spPr>
            <a:xfrm>
              <a:off x="2437533" y="5978254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30305F7D-D957-664E-8399-58C63C4B8D66}"/>
                </a:ext>
              </a:extLst>
            </p:cNvPr>
            <p:cNvSpPr/>
            <p:nvPr/>
          </p:nvSpPr>
          <p:spPr>
            <a:xfrm>
              <a:off x="2918917" y="597784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0E00ED1D-C725-3E40-8A25-E26B84BF080D}"/>
                </a:ext>
              </a:extLst>
            </p:cNvPr>
            <p:cNvSpPr/>
            <p:nvPr/>
          </p:nvSpPr>
          <p:spPr>
            <a:xfrm>
              <a:off x="3369115" y="597784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4F4CF5AB-EF05-5346-ACB6-88DCEE22064E}"/>
                </a:ext>
              </a:extLst>
            </p:cNvPr>
            <p:cNvSpPr/>
            <p:nvPr/>
          </p:nvSpPr>
          <p:spPr>
            <a:xfrm>
              <a:off x="3853573" y="5974181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63F943AA-B6D1-564F-8965-93C5167FC440}"/>
                </a:ext>
              </a:extLst>
            </p:cNvPr>
            <p:cNvSpPr/>
            <p:nvPr/>
          </p:nvSpPr>
          <p:spPr>
            <a:xfrm>
              <a:off x="4353636" y="597358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A0C0D587-D041-094B-81BC-2AB00FA98EF6}"/>
                </a:ext>
              </a:extLst>
            </p:cNvPr>
            <p:cNvSpPr/>
            <p:nvPr/>
          </p:nvSpPr>
          <p:spPr>
            <a:xfrm>
              <a:off x="4863401" y="5970377"/>
              <a:ext cx="161010" cy="188562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7204C19F-E1C9-134E-A947-2057CD0FFAE2}"/>
                </a:ext>
              </a:extLst>
            </p:cNvPr>
            <p:cNvCxnSpPr>
              <a:stCxn id="8" idx="6"/>
              <a:endCxn id="9" idx="2"/>
            </p:cNvCxnSpPr>
            <p:nvPr/>
          </p:nvCxnSpPr>
          <p:spPr>
            <a:xfrm>
              <a:off x="2124555" y="4374859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4F90D180-B03C-3543-A81B-4BABBD73C95E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>
              <a:off x="2122490" y="4981643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5A7D1596-3D69-EB41-8A3E-4E120080E014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>
              <a:off x="2120426" y="5552167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11227A1B-4022-0D43-BD77-D214C14C976F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>
              <a:off x="2118359" y="6071923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C6F97818-96E4-EA4A-8670-0923F0F84BB3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 flipV="1">
              <a:off x="2604738" y="4375066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7A6DECDB-9301-104D-90F4-675D7E42E081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>
              <a:off x="3086122" y="4375066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51D9D1EB-C10C-BE42-A1A7-31CFBE02D1ED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3536320" y="4371399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6098DE34-751C-BD45-90D2-3192F2D120CA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4020778" y="4370803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E597FC42-F605-D84F-B24C-410BDBCA4623}"/>
                </a:ext>
              </a:extLst>
            </p:cNvPr>
            <p:cNvCxnSpPr>
              <a:cxnSpLocks/>
              <a:stCxn id="13" idx="6"/>
              <a:endCxn id="14" idx="2"/>
            </p:cNvCxnSpPr>
            <p:nvPr/>
          </p:nvCxnSpPr>
          <p:spPr>
            <a:xfrm flipV="1">
              <a:off x="4520841" y="4367594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87666466-9B54-7247-A002-4B038A871226}"/>
                </a:ext>
              </a:extLst>
            </p:cNvPr>
            <p:cNvCxnSpPr>
              <a:cxnSpLocks/>
              <a:stCxn id="20" idx="6"/>
              <a:endCxn id="21" idx="2"/>
            </p:cNvCxnSpPr>
            <p:nvPr/>
          </p:nvCxnSpPr>
          <p:spPr>
            <a:xfrm flipV="1">
              <a:off x="4518776" y="4974378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1CE5683D-49B8-0C41-8E11-BCA5BAFF95B7}"/>
                </a:ext>
              </a:extLst>
            </p:cNvPr>
            <p:cNvCxnSpPr>
              <a:cxnSpLocks/>
              <a:stCxn id="27" idx="6"/>
              <a:endCxn id="28" idx="2"/>
            </p:cNvCxnSpPr>
            <p:nvPr/>
          </p:nvCxnSpPr>
          <p:spPr>
            <a:xfrm flipV="1">
              <a:off x="4516711" y="5544902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82E1FD3A-1263-DA4A-8F48-C1C9B8EEBFBF}"/>
                </a:ext>
              </a:extLst>
            </p:cNvPr>
            <p:cNvCxnSpPr>
              <a:cxnSpLocks/>
              <a:stCxn id="34" idx="6"/>
              <a:endCxn id="35" idx="2"/>
            </p:cNvCxnSpPr>
            <p:nvPr/>
          </p:nvCxnSpPr>
          <p:spPr>
            <a:xfrm flipV="1">
              <a:off x="4514645" y="6064658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6AAD19FF-CD65-A640-8BDC-CAC4F4B5B19F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4018713" y="4977587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4934DF83-A013-2441-ACA1-29F33D6F6AF2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4016649" y="5548111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BFBC898A-3815-B242-BD0F-0317983A2988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4014583" y="6067867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1858AF01-AB0C-3848-941D-571130617661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3530125" y="6068462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299A1A17-4F0D-5B42-9441-3FCDB71D7F15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>
              <a:off x="3079926" y="6072130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2DEC967C-6DF1-6342-8155-1C2D8B3DD0F5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2598543" y="6072130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C20D20B9-FE29-754A-B3A8-090DDB7298CF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 flipV="1">
              <a:off x="2600609" y="5552374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B13C8413-530D-E04E-984E-BF8941526EDC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>
              <a:off x="3081992" y="5552374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806C611A-C972-F540-B18C-EB8D8E61EC71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3532191" y="5548706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C27C675F-8421-984D-B238-650F3EE535CF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3534255" y="4978182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2D3988BD-B2F7-2D45-8D1B-CEC74526489A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>
              <a:off x="3084057" y="4981850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489AA06F-5D1C-C04A-9545-6F236A048291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 flipV="1">
              <a:off x="2602673" y="4981850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B5470224-DA36-5B4C-BCE5-C7B09DBC9143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2041985" y="4469140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5573BECB-237F-7744-BDAF-2803C428BAFF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2039921" y="5075924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1AC46320-A30C-5D4A-8008-B506F02BD36D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2037855" y="5646448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F35A5F5E-5349-D844-B09C-9A8F74D5F8D9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2522169" y="4469752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DFB12120-C88B-8343-8D23-21B7583D864E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2520105" y="5076536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A8402331-D60B-BF46-8C20-F15FB55789FC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2518038" y="5647060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3388437A-2243-5E4B-8484-C63416D1E550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2999422" y="5646655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CDF81E74-4ED2-384F-9699-06367B9A5C74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3001488" y="5076131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31FD2331-4DC2-7F45-B4DD-4A041503D99E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3003552" y="4469347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66870360-129B-D048-BA07-2CD164FC2B3F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3453751" y="4469347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74E914B1-0A20-8041-A865-E3C7B1BA793D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3451686" y="5076131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95F4D20F-DC6E-A84A-9DDA-81518C3F2B20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3449620" y="5646655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2A5D03DD-912D-AE4A-A1C3-0CD41D776EE6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3934078" y="5642987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188EF3FB-1CD5-AA48-A874-4D0746812B6B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3936144" y="5072463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DB970737-BEAC-C940-AC01-7FD59DBF62A4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3938209" y="4465679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B6AE4ED0-B1D0-A642-9E88-3DAA0E1446BF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4438271" y="4465084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6532EF00-5079-0240-A8FD-8CBC6CE497F2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4436207" y="5071868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6F92CEF3-2C18-3842-832B-2A693C1B9E30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4434141" y="5642392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86CFDD70-6A70-8348-93B3-B215932F4756}"/>
                </a:ext>
              </a:extLst>
            </p:cNvPr>
            <p:cNvCxnSpPr>
              <a:cxnSpLocks/>
              <a:stCxn id="28" idx="4"/>
              <a:endCxn id="35" idx="0"/>
            </p:cNvCxnSpPr>
            <p:nvPr/>
          </p:nvCxnSpPr>
          <p:spPr>
            <a:xfrm flipH="1">
              <a:off x="4943905" y="5639183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BAFF6BD2-F55A-8C47-8246-C6FBE06CCBF6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4945972" y="5068659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66A21DD5-8FA4-D94B-A6F5-A96D4F1ED26F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4948036" y="4461875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A59C06F9-6C17-494E-A094-A3CCB70BC1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45971" y="6151210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DEB4CBE3-96DC-5F40-93D7-9A6D0FC3BE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30013" y="6156196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A6DD182F-A680-E44B-8535-E2E77ED2A5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32537" y="6162148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1A45F8DB-6985-1947-86D4-CE449609437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47555" y="6166312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434C352E-63A8-6D48-B214-587A46AF93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93313" y="6156196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7D104DF5-C328-1B49-8D7B-9D3927EA540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20587" y="6166898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B1D8A970-0EDE-D246-BAA5-897BF2EC41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35516" y="6156196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4BE87A27-FDCE-3E44-B405-0B45A3BD973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46328" y="2695098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F4232C3A-1A85-5E44-81D5-4E19BB5546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30370" y="2700084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0C22682A-6A9C-2C44-962C-41CDFBECEB9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32894" y="2706036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B1B703EB-92ED-7741-A2A6-16FB28F968B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47912" y="2710200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DCCB9BA4-4253-4944-A1CF-F848EF87F3B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93670" y="2700084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AC6C156F-60A3-4544-BF81-E3D22E6850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20944" y="2710787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381DE2FA-E9CA-7E47-89C0-3EA10BC2B9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35873" y="2700084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7A05A65C-4D40-6640-B780-A8AE2B40CB00}"/>
                </a:ext>
              </a:extLst>
            </p:cNvPr>
            <p:cNvCxnSpPr/>
            <p:nvPr/>
          </p:nvCxnSpPr>
          <p:spPr>
            <a:xfrm>
              <a:off x="1639878" y="4374247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461ECC92-1327-FF4A-9A01-FF5C793B2912}"/>
                </a:ext>
              </a:extLst>
            </p:cNvPr>
            <p:cNvCxnSpPr/>
            <p:nvPr/>
          </p:nvCxnSpPr>
          <p:spPr>
            <a:xfrm>
              <a:off x="1638032" y="4973274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027F9FD5-6F74-F542-9C30-1047BDCA4A0F}"/>
                </a:ext>
              </a:extLst>
            </p:cNvPr>
            <p:cNvCxnSpPr/>
            <p:nvPr/>
          </p:nvCxnSpPr>
          <p:spPr>
            <a:xfrm>
              <a:off x="1642307" y="5550723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A7EC72BC-49B9-0249-9B29-94FE833401B0}"/>
                </a:ext>
              </a:extLst>
            </p:cNvPr>
            <p:cNvCxnSpPr/>
            <p:nvPr/>
          </p:nvCxnSpPr>
          <p:spPr>
            <a:xfrm>
              <a:off x="1642307" y="6071311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F66D900E-A06B-A649-B378-896C1C36564C}"/>
                </a:ext>
              </a:extLst>
            </p:cNvPr>
            <p:cNvCxnSpPr/>
            <p:nvPr/>
          </p:nvCxnSpPr>
          <p:spPr>
            <a:xfrm>
              <a:off x="5549807" y="4373636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75AE962B-0DD7-4441-B8DF-17811B2FD0A4}"/>
                </a:ext>
              </a:extLst>
            </p:cNvPr>
            <p:cNvCxnSpPr/>
            <p:nvPr/>
          </p:nvCxnSpPr>
          <p:spPr>
            <a:xfrm>
              <a:off x="5547961" y="4972663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04B774B8-D8ED-5A49-B339-66A03115E255}"/>
                </a:ext>
              </a:extLst>
            </p:cNvPr>
            <p:cNvCxnSpPr/>
            <p:nvPr/>
          </p:nvCxnSpPr>
          <p:spPr>
            <a:xfrm>
              <a:off x="5552235" y="5550111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54D57C44-5242-1D43-8E95-D1524B23CDFA}"/>
                </a:ext>
              </a:extLst>
            </p:cNvPr>
            <p:cNvCxnSpPr/>
            <p:nvPr/>
          </p:nvCxnSpPr>
          <p:spPr>
            <a:xfrm>
              <a:off x="5552235" y="6070699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DADEA956-1196-954B-99CE-2E000BD4BF37}"/>
                </a:ext>
              </a:extLst>
            </p:cNvPr>
            <p:cNvSpPr/>
            <p:nvPr/>
          </p:nvSpPr>
          <p:spPr>
            <a:xfrm>
              <a:off x="1957349" y="3698414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65156B1D-3F33-9C4F-AD77-D7FB4DF0A3F0}"/>
                </a:ext>
              </a:extLst>
            </p:cNvPr>
            <p:cNvSpPr/>
            <p:nvPr/>
          </p:nvSpPr>
          <p:spPr>
            <a:xfrm>
              <a:off x="2437533" y="369902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4EC2D4E6-3838-984B-A510-9DA38D110E55}"/>
                </a:ext>
              </a:extLst>
            </p:cNvPr>
            <p:cNvSpPr/>
            <p:nvPr/>
          </p:nvSpPr>
          <p:spPr>
            <a:xfrm>
              <a:off x="2918916" y="3698621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1BEAF6EA-A3A6-3F4C-8E47-0C272D6308AB}"/>
                </a:ext>
              </a:extLst>
            </p:cNvPr>
            <p:cNvSpPr/>
            <p:nvPr/>
          </p:nvSpPr>
          <p:spPr>
            <a:xfrm>
              <a:off x="3369115" y="3698621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34E00455-B1E5-A840-B9F9-AB556079CFDE}"/>
                </a:ext>
              </a:extLst>
            </p:cNvPr>
            <p:cNvSpPr/>
            <p:nvPr/>
          </p:nvSpPr>
          <p:spPr>
            <a:xfrm>
              <a:off x="3853573" y="3694953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3E6F3329-4989-0249-ADF4-607624C797CE}"/>
                </a:ext>
              </a:extLst>
            </p:cNvPr>
            <p:cNvSpPr/>
            <p:nvPr/>
          </p:nvSpPr>
          <p:spPr>
            <a:xfrm>
              <a:off x="4353635" y="3694358"/>
              <a:ext cx="161010" cy="188562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1A52D284-9C34-2048-9237-83BF9C4795A8}"/>
                </a:ext>
              </a:extLst>
            </p:cNvPr>
            <p:cNvSpPr/>
            <p:nvPr/>
          </p:nvSpPr>
          <p:spPr>
            <a:xfrm>
              <a:off x="4863400" y="3691149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3156BAD0-585B-E744-8B2D-D35666C06DA2}"/>
                </a:ext>
              </a:extLst>
            </p:cNvPr>
            <p:cNvCxnSpPr>
              <a:stCxn id="103" idx="6"/>
              <a:endCxn id="104" idx="2"/>
            </p:cNvCxnSpPr>
            <p:nvPr/>
          </p:nvCxnSpPr>
          <p:spPr>
            <a:xfrm>
              <a:off x="2118359" y="3792695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C6EA2ADC-C00C-EA48-A1E3-CDB5E5B1A0A1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2598542" y="3792902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5269A854-349F-2F48-97A2-5C5D5318A8F8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3079926" y="3792902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6ADD5534-4A92-CA4B-9792-48CDAC71D050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3530124" y="3789235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C7A1CEA0-94A3-5540-A566-AE5409FB4D95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4014582" y="3788639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642727AA-2841-C34D-A66F-CE215E0E6DEE}"/>
                </a:ext>
              </a:extLst>
            </p:cNvPr>
            <p:cNvCxnSpPr>
              <a:cxnSpLocks/>
              <a:stCxn id="108" idx="6"/>
              <a:endCxn id="109" idx="2"/>
            </p:cNvCxnSpPr>
            <p:nvPr/>
          </p:nvCxnSpPr>
          <p:spPr>
            <a:xfrm flipV="1">
              <a:off x="4514645" y="3785430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F332CD90-2FC2-6541-B5D1-FB3026444D32}"/>
                </a:ext>
              </a:extLst>
            </p:cNvPr>
            <p:cNvCxnSpPr/>
            <p:nvPr/>
          </p:nvCxnSpPr>
          <p:spPr>
            <a:xfrm>
              <a:off x="1633682" y="3792083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AD8E54A2-1E0E-084D-8C16-520281637D3C}"/>
                </a:ext>
              </a:extLst>
            </p:cNvPr>
            <p:cNvCxnSpPr/>
            <p:nvPr/>
          </p:nvCxnSpPr>
          <p:spPr>
            <a:xfrm>
              <a:off x="5543611" y="3791472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475CFDC9-B54E-0344-B04D-5777A1C194B6}"/>
                </a:ext>
              </a:extLst>
            </p:cNvPr>
            <p:cNvCxnSpPr>
              <a:cxnSpLocks/>
              <a:endCxn id="14" idx="0"/>
            </p:cNvCxnSpPr>
            <p:nvPr/>
          </p:nvCxnSpPr>
          <p:spPr>
            <a:xfrm>
              <a:off x="4945971" y="3868497"/>
              <a:ext cx="4130" cy="4048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DEE8BBE3-CB25-4046-867C-3B34EBAD3A6D}"/>
                </a:ext>
              </a:extLst>
            </p:cNvPr>
            <p:cNvCxnSpPr>
              <a:cxnSpLocks/>
              <a:stCxn id="108" idx="4"/>
              <a:endCxn id="13" idx="0"/>
            </p:cNvCxnSpPr>
            <p:nvPr/>
          </p:nvCxnSpPr>
          <p:spPr>
            <a:xfrm>
              <a:off x="4434140" y="3882920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5DE9215D-F1E2-724D-865E-D903BD2CA911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3934078" y="3883515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11862F96-C766-6841-8560-4B0891826825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3449620" y="3887183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C98F011A-B23E-3545-9508-78E195DFF796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2999421" y="3887183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8740D665-EC16-E044-BEA2-B7057A2CCC2F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2518038" y="3887588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>
              <a:extLst>
                <a:ext uri="{FF2B5EF4-FFF2-40B4-BE49-F238E27FC236}">
                  <a16:creationId xmlns:a16="http://schemas.microsoft.com/office/drawing/2014/main" id="{275FCAB1-7E7F-9C44-A31C-772415000818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2037854" y="3886976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F4983D08-2C5F-9E40-8D73-378DD32AD12C}"/>
                </a:ext>
              </a:extLst>
            </p:cNvPr>
            <p:cNvSpPr/>
            <p:nvPr/>
          </p:nvSpPr>
          <p:spPr>
            <a:xfrm>
              <a:off x="1961480" y="311811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6D04A44B-B71D-8548-9450-B9FB307811A2}"/>
                </a:ext>
              </a:extLst>
            </p:cNvPr>
            <p:cNvSpPr/>
            <p:nvPr/>
          </p:nvSpPr>
          <p:spPr>
            <a:xfrm>
              <a:off x="2441664" y="311872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DE90A931-6967-9940-A94F-E14C5D15FDC6}"/>
                </a:ext>
              </a:extLst>
            </p:cNvPr>
            <p:cNvSpPr/>
            <p:nvPr/>
          </p:nvSpPr>
          <p:spPr>
            <a:xfrm>
              <a:off x="2923047" y="3118323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E9F22BDE-B5D1-DE4C-8F2A-4FD5F4879DF9}"/>
                </a:ext>
              </a:extLst>
            </p:cNvPr>
            <p:cNvSpPr/>
            <p:nvPr/>
          </p:nvSpPr>
          <p:spPr>
            <a:xfrm>
              <a:off x="3373246" y="3118323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CF615193-576B-AB40-994B-E77209EFE14F}"/>
                </a:ext>
              </a:extLst>
            </p:cNvPr>
            <p:cNvSpPr/>
            <p:nvPr/>
          </p:nvSpPr>
          <p:spPr>
            <a:xfrm>
              <a:off x="3857704" y="3114655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B9DA20BF-D77B-8045-BA5E-EB0B1232EE8A}"/>
                </a:ext>
              </a:extLst>
            </p:cNvPr>
            <p:cNvSpPr/>
            <p:nvPr/>
          </p:nvSpPr>
          <p:spPr>
            <a:xfrm>
              <a:off x="4357766" y="3114060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Ellipse 130">
              <a:extLst>
                <a:ext uri="{FF2B5EF4-FFF2-40B4-BE49-F238E27FC236}">
                  <a16:creationId xmlns:a16="http://schemas.microsoft.com/office/drawing/2014/main" id="{A7E892A1-7825-9D44-9D62-7090F4AA69DB}"/>
                </a:ext>
              </a:extLst>
            </p:cNvPr>
            <p:cNvSpPr/>
            <p:nvPr/>
          </p:nvSpPr>
          <p:spPr>
            <a:xfrm>
              <a:off x="4867531" y="3110851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DCE6BCF6-BE5D-6046-84A1-813D6FF8ECD2}"/>
                </a:ext>
              </a:extLst>
            </p:cNvPr>
            <p:cNvCxnSpPr>
              <a:stCxn id="125" idx="6"/>
              <a:endCxn id="126" idx="2"/>
            </p:cNvCxnSpPr>
            <p:nvPr/>
          </p:nvCxnSpPr>
          <p:spPr>
            <a:xfrm>
              <a:off x="2122490" y="3212397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6816EEC7-6798-5849-A1CB-1B7D710BD78A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 flipV="1">
              <a:off x="2602673" y="3212604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4578DC5E-FED2-CD49-B55C-3A3C5977BAE0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>
              <a:off x="3084057" y="3212604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9F16FCDC-5FEC-344E-9246-DE605E81827B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3534255" y="3208937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3E778EC3-D3FA-3745-A653-237DACBCFA97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4018713" y="3208341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F402A31B-CDDC-0848-ADF8-BC7DB944172B}"/>
                </a:ext>
              </a:extLst>
            </p:cNvPr>
            <p:cNvCxnSpPr>
              <a:cxnSpLocks/>
              <a:stCxn id="131" idx="6"/>
              <a:endCxn id="158" idx="2"/>
            </p:cNvCxnSpPr>
            <p:nvPr/>
          </p:nvCxnSpPr>
          <p:spPr>
            <a:xfrm>
              <a:off x="5028541" y="3205132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81280925-F7A5-074E-80C3-152ACEA73601}"/>
                </a:ext>
              </a:extLst>
            </p:cNvPr>
            <p:cNvCxnSpPr>
              <a:cxnSpLocks/>
            </p:cNvCxnSpPr>
            <p:nvPr/>
          </p:nvCxnSpPr>
          <p:spPr>
            <a:xfrm>
              <a:off x="1637813" y="3211785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FE7D4648-B69C-6845-AA15-8A5B6A059B1F}"/>
                </a:ext>
              </a:extLst>
            </p:cNvPr>
            <p:cNvCxnSpPr>
              <a:cxnSpLocks/>
            </p:cNvCxnSpPr>
            <p:nvPr/>
          </p:nvCxnSpPr>
          <p:spPr>
            <a:xfrm>
              <a:off x="5547742" y="3211174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5150A383-DD92-F249-B427-F537BDA0BCFD}"/>
                </a:ext>
              </a:extLst>
            </p:cNvPr>
            <p:cNvCxnSpPr>
              <a:cxnSpLocks/>
              <a:stCxn id="131" idx="4"/>
              <a:endCxn id="109" idx="0"/>
            </p:cNvCxnSpPr>
            <p:nvPr/>
          </p:nvCxnSpPr>
          <p:spPr>
            <a:xfrm flipH="1">
              <a:off x="4943905" y="3299413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874858A8-8897-2E45-8303-3835E61032F8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4434140" y="3302622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141262B1-FC5C-E647-8409-563EFF4FC211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3934078" y="3303217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2829E3C5-1009-3B46-A7CC-B775AB731B7F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3449620" y="3306885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C09F6902-081A-3A48-9327-3D06B98B6E46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2999421" y="3306885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6160F32D-06F7-2148-974E-546458AEACEA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2518038" y="3307290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145">
              <a:extLst>
                <a:ext uri="{FF2B5EF4-FFF2-40B4-BE49-F238E27FC236}">
                  <a16:creationId xmlns:a16="http://schemas.microsoft.com/office/drawing/2014/main" id="{2FB8E1C3-5599-E84F-856B-B99185D0E75A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2037854" y="3306678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47D8E366-8D32-CF45-B5F2-B0FFCE0EC3A7}"/>
                </a:ext>
              </a:extLst>
            </p:cNvPr>
            <p:cNvSpPr/>
            <p:nvPr/>
          </p:nvSpPr>
          <p:spPr>
            <a:xfrm>
              <a:off x="5393457" y="427652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C323D14D-AC5F-A441-B96A-5A8C7D72B595}"/>
                </a:ext>
              </a:extLst>
            </p:cNvPr>
            <p:cNvSpPr/>
            <p:nvPr/>
          </p:nvSpPr>
          <p:spPr>
            <a:xfrm>
              <a:off x="5391392" y="4883305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9DE04525-71DB-2649-91F2-C6BAA29AFEA5}"/>
                </a:ext>
              </a:extLst>
            </p:cNvPr>
            <p:cNvSpPr/>
            <p:nvPr/>
          </p:nvSpPr>
          <p:spPr>
            <a:xfrm>
              <a:off x="5389328" y="5453830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Ellipse 149">
              <a:extLst>
                <a:ext uri="{FF2B5EF4-FFF2-40B4-BE49-F238E27FC236}">
                  <a16:creationId xmlns:a16="http://schemas.microsoft.com/office/drawing/2014/main" id="{6280DABA-48AD-2E4C-9F41-50F2DD273F74}"/>
                </a:ext>
              </a:extLst>
            </p:cNvPr>
            <p:cNvSpPr/>
            <p:nvPr/>
          </p:nvSpPr>
          <p:spPr>
            <a:xfrm>
              <a:off x="5387262" y="597358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CC57ECBD-8C54-D24B-9DDD-6A25D3D3C4C9}"/>
                </a:ext>
              </a:extLst>
            </p:cNvPr>
            <p:cNvCxnSpPr>
              <a:cxnSpLocks/>
              <a:stCxn id="149" idx="4"/>
              <a:endCxn id="150" idx="0"/>
            </p:cNvCxnSpPr>
            <p:nvPr/>
          </p:nvCxnSpPr>
          <p:spPr>
            <a:xfrm flipH="1">
              <a:off x="5467766" y="5642392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F306DDD7-65BA-1E42-907C-68187AC44C4F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5469833" y="5071868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DEDDC480-CB10-FE43-BFB7-75E512854A17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5471897" y="4465084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FFD974BA-AABB-2149-9FAE-D85134E5D0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69832" y="6154419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154">
              <a:extLst>
                <a:ext uri="{FF2B5EF4-FFF2-40B4-BE49-F238E27FC236}">
                  <a16:creationId xmlns:a16="http://schemas.microsoft.com/office/drawing/2014/main" id="{DA581B50-B3A8-A947-BBE4-59BE88BCF51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70189" y="2698307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Ellipse 155">
              <a:extLst>
                <a:ext uri="{FF2B5EF4-FFF2-40B4-BE49-F238E27FC236}">
                  <a16:creationId xmlns:a16="http://schemas.microsoft.com/office/drawing/2014/main" id="{C10F4600-0049-DE4D-97A1-5536E91DEEC8}"/>
                </a:ext>
              </a:extLst>
            </p:cNvPr>
            <p:cNvSpPr/>
            <p:nvPr/>
          </p:nvSpPr>
          <p:spPr>
            <a:xfrm>
              <a:off x="5387261" y="369435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7" name="Connecteur droit 156">
              <a:extLst>
                <a:ext uri="{FF2B5EF4-FFF2-40B4-BE49-F238E27FC236}">
                  <a16:creationId xmlns:a16="http://schemas.microsoft.com/office/drawing/2014/main" id="{F6BEF869-589A-1445-B90C-DEA150EBC8B3}"/>
                </a:ext>
              </a:extLst>
            </p:cNvPr>
            <p:cNvCxnSpPr>
              <a:cxnSpLocks/>
              <a:endCxn id="147" idx="0"/>
            </p:cNvCxnSpPr>
            <p:nvPr/>
          </p:nvCxnSpPr>
          <p:spPr>
            <a:xfrm>
              <a:off x="5469832" y="3871706"/>
              <a:ext cx="4130" cy="4048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Ellipse 157">
              <a:extLst>
                <a:ext uri="{FF2B5EF4-FFF2-40B4-BE49-F238E27FC236}">
                  <a16:creationId xmlns:a16="http://schemas.microsoft.com/office/drawing/2014/main" id="{923226DE-5F9A-2847-AFBF-900F2994D531}"/>
                </a:ext>
              </a:extLst>
            </p:cNvPr>
            <p:cNvSpPr/>
            <p:nvPr/>
          </p:nvSpPr>
          <p:spPr>
            <a:xfrm>
              <a:off x="5391392" y="3114060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D98CD9E4-0660-FF47-A208-37EAF6902338}"/>
                </a:ext>
              </a:extLst>
            </p:cNvPr>
            <p:cNvCxnSpPr>
              <a:cxnSpLocks/>
              <a:stCxn id="158" idx="4"/>
              <a:endCxn id="156" idx="0"/>
            </p:cNvCxnSpPr>
            <p:nvPr/>
          </p:nvCxnSpPr>
          <p:spPr>
            <a:xfrm flipH="1">
              <a:off x="5467766" y="3302622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F0C827F2-97AF-F841-9655-F8C4474E818C}"/>
                </a:ext>
              </a:extLst>
            </p:cNvPr>
            <p:cNvCxnSpPr>
              <a:cxnSpLocks/>
              <a:stCxn id="130" idx="6"/>
              <a:endCxn id="131" idx="2"/>
            </p:cNvCxnSpPr>
            <p:nvPr/>
          </p:nvCxnSpPr>
          <p:spPr>
            <a:xfrm flipV="1">
              <a:off x="4518776" y="3205132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EE22C394-106C-0943-9748-11E8EDDDEFEF}"/>
                </a:ext>
              </a:extLst>
            </p:cNvPr>
            <p:cNvCxnSpPr>
              <a:cxnSpLocks/>
              <a:stCxn id="109" idx="6"/>
              <a:endCxn id="156" idx="2"/>
            </p:cNvCxnSpPr>
            <p:nvPr/>
          </p:nvCxnSpPr>
          <p:spPr>
            <a:xfrm>
              <a:off x="5024410" y="3785430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A18956C7-2B68-784E-8BE5-4834B7C82D4C}"/>
                </a:ext>
              </a:extLst>
            </p:cNvPr>
            <p:cNvCxnSpPr>
              <a:cxnSpLocks/>
              <a:stCxn id="14" idx="6"/>
              <a:endCxn id="147" idx="2"/>
            </p:cNvCxnSpPr>
            <p:nvPr/>
          </p:nvCxnSpPr>
          <p:spPr>
            <a:xfrm>
              <a:off x="5030606" y="4367594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85DFC1C1-75E5-8C4B-9D64-BE3F7FE03F2E}"/>
                </a:ext>
              </a:extLst>
            </p:cNvPr>
            <p:cNvCxnSpPr>
              <a:cxnSpLocks/>
              <a:stCxn id="21" idx="6"/>
              <a:endCxn id="148" idx="2"/>
            </p:cNvCxnSpPr>
            <p:nvPr/>
          </p:nvCxnSpPr>
          <p:spPr>
            <a:xfrm>
              <a:off x="5028541" y="4974377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1FB0339B-E838-8846-804A-AC8F4A7DDAC5}"/>
                </a:ext>
              </a:extLst>
            </p:cNvPr>
            <p:cNvCxnSpPr>
              <a:cxnSpLocks/>
              <a:stCxn id="28" idx="6"/>
              <a:endCxn id="149" idx="2"/>
            </p:cNvCxnSpPr>
            <p:nvPr/>
          </p:nvCxnSpPr>
          <p:spPr>
            <a:xfrm>
              <a:off x="5026477" y="5544902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>
              <a:extLst>
                <a:ext uri="{FF2B5EF4-FFF2-40B4-BE49-F238E27FC236}">
                  <a16:creationId xmlns:a16="http://schemas.microsoft.com/office/drawing/2014/main" id="{F0D31F09-0742-6143-A557-6E9AD56436BF}"/>
                </a:ext>
              </a:extLst>
            </p:cNvPr>
            <p:cNvCxnSpPr>
              <a:cxnSpLocks/>
              <a:stCxn id="35" idx="6"/>
              <a:endCxn id="150" idx="2"/>
            </p:cNvCxnSpPr>
            <p:nvPr/>
          </p:nvCxnSpPr>
          <p:spPr>
            <a:xfrm>
              <a:off x="5024411" y="6064658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6DE0DDB-7A2C-A72A-5EB2-C4E9D21A1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9609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51896F-9471-40DF-68DA-30F33250F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Optimality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52246D0-C0B8-E2CE-8CA6-2EB1125672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We look for optimal solutions in terms of:</a:t>
            </a:r>
          </a:p>
          <a:p>
            <a:pPr lvl="1"/>
            <a:r>
              <a:rPr lang="en-US" sz="2800" b="1" dirty="0"/>
              <a:t>Visibility Range</a:t>
            </a:r>
          </a:p>
          <a:p>
            <a:pPr lvl="1"/>
            <a:r>
              <a:rPr lang="en-US" sz="2800" b="1" dirty="0"/>
              <a:t>Number of Robots</a:t>
            </a:r>
          </a:p>
          <a:p>
            <a:pPr lvl="1"/>
            <a:r>
              <a:rPr lang="en-US" sz="2800" b="1" dirty="0"/>
              <a:t>Number of Colors</a:t>
            </a:r>
          </a:p>
          <a:p>
            <a:endParaRPr lang="en-US" sz="3200" dirty="0"/>
          </a:p>
          <a:p>
            <a:r>
              <a:rPr lang="en-US" sz="3200" dirty="0"/>
              <a:t>However: </a:t>
            </a:r>
          </a:p>
          <a:p>
            <a:pPr lvl="1"/>
            <a:r>
              <a:rPr lang="en-US" sz="2800" dirty="0"/>
              <a:t>There is no algorithm solving the infinite grid exploration problem with </a:t>
            </a:r>
            <a:r>
              <a:rPr lang="en-US" sz="2800" dirty="0">
                <a:solidFill>
                  <a:srgbClr val="FF0000"/>
                </a:solidFill>
              </a:rPr>
              <a:t>single-color (</a:t>
            </a:r>
            <a:r>
              <a:rPr lang="en-US" sz="2800" i="1" dirty="0">
                <a:solidFill>
                  <a:srgbClr val="FF0000"/>
                </a:solidFill>
              </a:rPr>
              <a:t>i.e.</a:t>
            </a:r>
            <a:r>
              <a:rPr lang="en-US" sz="2800" dirty="0">
                <a:solidFill>
                  <a:srgbClr val="FF0000"/>
                </a:solidFill>
              </a:rPr>
              <a:t>, oblivious)</a:t>
            </a:r>
            <a:r>
              <a:rPr lang="en-US" sz="2800" dirty="0"/>
              <a:t> robots under </a:t>
            </a:r>
            <a:r>
              <a:rPr lang="en-US" sz="2800" dirty="0">
                <a:solidFill>
                  <a:srgbClr val="FF0000"/>
                </a:solidFill>
              </a:rPr>
              <a:t>visibility range 1</a:t>
            </a:r>
          </a:p>
          <a:p>
            <a:endParaRPr lang="en-US" sz="32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8956035-A1E1-40F3-D533-A0B8C542E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653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Rectangle 688">
            <a:extLst>
              <a:ext uri="{FF2B5EF4-FFF2-40B4-BE49-F238E27FC236}">
                <a16:creationId xmlns:a16="http://schemas.microsoft.com/office/drawing/2014/main" id="{33EB160B-6771-3F80-8927-3602CBC784F0}"/>
              </a:ext>
            </a:extLst>
          </p:cNvPr>
          <p:cNvSpPr/>
          <p:nvPr/>
        </p:nvSpPr>
        <p:spPr>
          <a:xfrm>
            <a:off x="9258976" y="0"/>
            <a:ext cx="1180424" cy="6854957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ECB1CC9-08C9-89FC-5CD1-29CF81A61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test of the fence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F54B0F9-C221-793F-F6D9-7B83A5866F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596640" cy="4351338"/>
          </a:xfrm>
        </p:spPr>
        <p:txBody>
          <a:bodyPr/>
          <a:lstStyle/>
          <a:p>
            <a:r>
              <a:rPr lang="en-US" b="1" dirty="0"/>
              <a:t>A fence:</a:t>
            </a:r>
          </a:p>
          <a:p>
            <a:pPr lvl="1"/>
            <a:r>
              <a:rPr lang="en-US" dirty="0"/>
              <a:t>2 parallel consecutive lines on the right</a:t>
            </a:r>
          </a:p>
        </p:txBody>
      </p:sp>
      <p:sp>
        <p:nvSpPr>
          <p:cNvPr id="348" name="Ellipse 347">
            <a:extLst>
              <a:ext uri="{FF2B5EF4-FFF2-40B4-BE49-F238E27FC236}">
                <a16:creationId xmlns:a16="http://schemas.microsoft.com/office/drawing/2014/main" id="{82B8CF7A-3ABB-3B73-6395-749D436B7EE1}"/>
              </a:ext>
            </a:extLst>
          </p:cNvPr>
          <p:cNvSpPr/>
          <p:nvPr/>
        </p:nvSpPr>
        <p:spPr>
          <a:xfrm>
            <a:off x="6148375" y="202198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9" name="Ellipse 348">
            <a:extLst>
              <a:ext uri="{FF2B5EF4-FFF2-40B4-BE49-F238E27FC236}">
                <a16:creationId xmlns:a16="http://schemas.microsoft.com/office/drawing/2014/main" id="{05A114EA-98B1-457E-8E0A-3321B8162BEA}"/>
              </a:ext>
            </a:extLst>
          </p:cNvPr>
          <p:cNvSpPr/>
          <p:nvPr/>
        </p:nvSpPr>
        <p:spPr>
          <a:xfrm>
            <a:off x="6695168" y="202256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0" name="Ellipse 349">
            <a:extLst>
              <a:ext uri="{FF2B5EF4-FFF2-40B4-BE49-F238E27FC236}">
                <a16:creationId xmlns:a16="http://schemas.microsoft.com/office/drawing/2014/main" id="{F90D8EF7-0262-DFF2-5A19-9FF32B3EAAA2}"/>
              </a:ext>
            </a:extLst>
          </p:cNvPr>
          <p:cNvSpPr/>
          <p:nvPr/>
        </p:nvSpPr>
        <p:spPr>
          <a:xfrm>
            <a:off x="7243327" y="2022179"/>
            <a:ext cx="183345" cy="17870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1" name="Ellipse 350">
            <a:extLst>
              <a:ext uri="{FF2B5EF4-FFF2-40B4-BE49-F238E27FC236}">
                <a16:creationId xmlns:a16="http://schemas.microsoft.com/office/drawing/2014/main" id="{23AD82F3-F448-4FA5-9D9F-BFA7463BF4DE}"/>
              </a:ext>
            </a:extLst>
          </p:cNvPr>
          <p:cNvSpPr/>
          <p:nvPr/>
        </p:nvSpPr>
        <p:spPr>
          <a:xfrm>
            <a:off x="7755975" y="2022179"/>
            <a:ext cx="183345" cy="17870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highlight>
                <a:srgbClr val="000000"/>
              </a:highlight>
            </a:endParaRPr>
          </a:p>
        </p:txBody>
      </p:sp>
      <p:sp>
        <p:nvSpPr>
          <p:cNvPr id="352" name="Ellipse 351">
            <a:extLst>
              <a:ext uri="{FF2B5EF4-FFF2-40B4-BE49-F238E27FC236}">
                <a16:creationId xmlns:a16="http://schemas.microsoft.com/office/drawing/2014/main" id="{EF48053F-A375-A8BC-10FA-33C7E2294996}"/>
              </a:ext>
            </a:extLst>
          </p:cNvPr>
          <p:cNvSpPr/>
          <p:nvPr/>
        </p:nvSpPr>
        <p:spPr>
          <a:xfrm>
            <a:off x="8307636" y="201870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3" name="Ellipse 352">
            <a:extLst>
              <a:ext uri="{FF2B5EF4-FFF2-40B4-BE49-F238E27FC236}">
                <a16:creationId xmlns:a16="http://schemas.microsoft.com/office/drawing/2014/main" id="{F475CA8C-146A-8F7D-47B4-26E98858439B}"/>
              </a:ext>
            </a:extLst>
          </p:cNvPr>
          <p:cNvSpPr/>
          <p:nvPr/>
        </p:nvSpPr>
        <p:spPr>
          <a:xfrm>
            <a:off x="8877065" y="201813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4" name="Ellipse 353">
            <a:extLst>
              <a:ext uri="{FF2B5EF4-FFF2-40B4-BE49-F238E27FC236}">
                <a16:creationId xmlns:a16="http://schemas.microsoft.com/office/drawing/2014/main" id="{1BFD1520-D3D7-7B46-1B24-20E4C2835393}"/>
              </a:ext>
            </a:extLst>
          </p:cNvPr>
          <p:cNvSpPr/>
          <p:nvPr/>
        </p:nvSpPr>
        <p:spPr>
          <a:xfrm>
            <a:off x="9457543" y="201509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5" name="Ellipse 354">
            <a:extLst>
              <a:ext uri="{FF2B5EF4-FFF2-40B4-BE49-F238E27FC236}">
                <a16:creationId xmlns:a16="http://schemas.microsoft.com/office/drawing/2014/main" id="{04B599CA-6487-7618-6D27-CC4308319F7E}"/>
              </a:ext>
            </a:extLst>
          </p:cNvPr>
          <p:cNvSpPr/>
          <p:nvPr/>
        </p:nvSpPr>
        <p:spPr>
          <a:xfrm>
            <a:off x="6146022" y="2597046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6" name="Ellipse 355">
            <a:extLst>
              <a:ext uri="{FF2B5EF4-FFF2-40B4-BE49-F238E27FC236}">
                <a16:creationId xmlns:a16="http://schemas.microsoft.com/office/drawing/2014/main" id="{6AF886A6-A25A-2074-E72E-DDC4D99EEF7A}"/>
              </a:ext>
            </a:extLst>
          </p:cNvPr>
          <p:cNvSpPr/>
          <p:nvPr/>
        </p:nvSpPr>
        <p:spPr>
          <a:xfrm>
            <a:off x="6692817" y="259762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7" name="Ellipse 356">
            <a:extLst>
              <a:ext uri="{FF2B5EF4-FFF2-40B4-BE49-F238E27FC236}">
                <a16:creationId xmlns:a16="http://schemas.microsoft.com/office/drawing/2014/main" id="{CB726FF6-E8D0-EEE6-D9F7-FE6385B5FD59}"/>
              </a:ext>
            </a:extLst>
          </p:cNvPr>
          <p:cNvSpPr/>
          <p:nvPr/>
        </p:nvSpPr>
        <p:spPr>
          <a:xfrm>
            <a:off x="7240974" y="259724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" name="Ellipse 357">
            <a:extLst>
              <a:ext uri="{FF2B5EF4-FFF2-40B4-BE49-F238E27FC236}">
                <a16:creationId xmlns:a16="http://schemas.microsoft.com/office/drawing/2014/main" id="{9B2B6AB4-F169-5817-2746-C8D95217BCF4}"/>
              </a:ext>
            </a:extLst>
          </p:cNvPr>
          <p:cNvSpPr/>
          <p:nvPr/>
        </p:nvSpPr>
        <p:spPr>
          <a:xfrm>
            <a:off x="7753624" y="2597242"/>
            <a:ext cx="183345" cy="17870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59" name="Ellipse 358">
            <a:extLst>
              <a:ext uri="{FF2B5EF4-FFF2-40B4-BE49-F238E27FC236}">
                <a16:creationId xmlns:a16="http://schemas.microsoft.com/office/drawing/2014/main" id="{A8BBAEBE-138F-55EB-3279-16C057D55885}"/>
              </a:ext>
            </a:extLst>
          </p:cNvPr>
          <p:cNvSpPr/>
          <p:nvPr/>
        </p:nvSpPr>
        <p:spPr>
          <a:xfrm>
            <a:off x="8305284" y="259376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Ellipse 359">
            <a:extLst>
              <a:ext uri="{FF2B5EF4-FFF2-40B4-BE49-F238E27FC236}">
                <a16:creationId xmlns:a16="http://schemas.microsoft.com/office/drawing/2014/main" id="{FDACE8F7-C031-4BB4-F708-148085C63BA3}"/>
              </a:ext>
            </a:extLst>
          </p:cNvPr>
          <p:cNvSpPr/>
          <p:nvPr/>
        </p:nvSpPr>
        <p:spPr>
          <a:xfrm>
            <a:off x="8874713" y="259320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2D050"/>
              </a:solidFill>
              <a:highlight>
                <a:srgbClr val="00FF00"/>
              </a:highlight>
            </a:endParaRPr>
          </a:p>
        </p:txBody>
      </p:sp>
      <p:sp>
        <p:nvSpPr>
          <p:cNvPr id="361" name="Ellipse 360">
            <a:extLst>
              <a:ext uri="{FF2B5EF4-FFF2-40B4-BE49-F238E27FC236}">
                <a16:creationId xmlns:a16="http://schemas.microsoft.com/office/drawing/2014/main" id="{0ECFCC82-E434-1085-F689-54AC1FA14042}"/>
              </a:ext>
            </a:extLst>
          </p:cNvPr>
          <p:cNvSpPr/>
          <p:nvPr/>
        </p:nvSpPr>
        <p:spPr>
          <a:xfrm>
            <a:off x="9455190" y="259016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Ellipse 361">
            <a:extLst>
              <a:ext uri="{FF2B5EF4-FFF2-40B4-BE49-F238E27FC236}">
                <a16:creationId xmlns:a16="http://schemas.microsoft.com/office/drawing/2014/main" id="{6832F523-B970-9F2E-5B86-7F493F049DBA}"/>
              </a:ext>
            </a:extLst>
          </p:cNvPr>
          <p:cNvSpPr/>
          <p:nvPr/>
        </p:nvSpPr>
        <p:spPr>
          <a:xfrm>
            <a:off x="6143672" y="313774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Ellipse 362">
            <a:extLst>
              <a:ext uri="{FF2B5EF4-FFF2-40B4-BE49-F238E27FC236}">
                <a16:creationId xmlns:a16="http://schemas.microsoft.com/office/drawing/2014/main" id="{2E0B2133-A94C-FC4C-1B94-2F39EFDA9E5F}"/>
              </a:ext>
            </a:extLst>
          </p:cNvPr>
          <p:cNvSpPr/>
          <p:nvPr/>
        </p:nvSpPr>
        <p:spPr>
          <a:xfrm>
            <a:off x="6690465" y="313832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364" name="Ellipse 363">
            <a:extLst>
              <a:ext uri="{FF2B5EF4-FFF2-40B4-BE49-F238E27FC236}">
                <a16:creationId xmlns:a16="http://schemas.microsoft.com/office/drawing/2014/main" id="{3B3956F8-63F1-576B-446B-B3A6A200FBCA}"/>
              </a:ext>
            </a:extLst>
          </p:cNvPr>
          <p:cNvSpPr/>
          <p:nvPr/>
        </p:nvSpPr>
        <p:spPr>
          <a:xfrm>
            <a:off x="7238625" y="3137940"/>
            <a:ext cx="183345" cy="17870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Ellipse 364">
            <a:extLst>
              <a:ext uri="{FF2B5EF4-FFF2-40B4-BE49-F238E27FC236}">
                <a16:creationId xmlns:a16="http://schemas.microsoft.com/office/drawing/2014/main" id="{1796982D-B859-8D57-2A4D-3D4DACB1151F}"/>
              </a:ext>
            </a:extLst>
          </p:cNvPr>
          <p:cNvSpPr/>
          <p:nvPr/>
        </p:nvSpPr>
        <p:spPr>
          <a:xfrm>
            <a:off x="7751272" y="3137940"/>
            <a:ext cx="183345" cy="17870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Ellipse 365">
            <a:extLst>
              <a:ext uri="{FF2B5EF4-FFF2-40B4-BE49-F238E27FC236}">
                <a16:creationId xmlns:a16="http://schemas.microsoft.com/office/drawing/2014/main" id="{C71A57A6-E084-9A70-B4CE-CEEA2482272E}"/>
              </a:ext>
            </a:extLst>
          </p:cNvPr>
          <p:cNvSpPr/>
          <p:nvPr/>
        </p:nvSpPr>
        <p:spPr>
          <a:xfrm>
            <a:off x="8302932" y="313446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367" name="Ellipse 366">
            <a:extLst>
              <a:ext uri="{FF2B5EF4-FFF2-40B4-BE49-F238E27FC236}">
                <a16:creationId xmlns:a16="http://schemas.microsoft.com/office/drawing/2014/main" id="{9A6AB793-E29A-28E0-5EAF-481F6143F634}"/>
              </a:ext>
            </a:extLst>
          </p:cNvPr>
          <p:cNvSpPr/>
          <p:nvPr/>
        </p:nvSpPr>
        <p:spPr>
          <a:xfrm>
            <a:off x="8872363" y="313390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8" name="Ellipse 367">
            <a:extLst>
              <a:ext uri="{FF2B5EF4-FFF2-40B4-BE49-F238E27FC236}">
                <a16:creationId xmlns:a16="http://schemas.microsoft.com/office/drawing/2014/main" id="{277DCC00-BE33-ABFC-2669-E7699939182D}"/>
              </a:ext>
            </a:extLst>
          </p:cNvPr>
          <p:cNvSpPr/>
          <p:nvPr/>
        </p:nvSpPr>
        <p:spPr>
          <a:xfrm>
            <a:off x="9452840" y="313086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9" name="Ellipse 368">
            <a:extLst>
              <a:ext uri="{FF2B5EF4-FFF2-40B4-BE49-F238E27FC236}">
                <a16:creationId xmlns:a16="http://schemas.microsoft.com/office/drawing/2014/main" id="{DD9802D2-30AB-5E82-ED57-2BF7AE1778CB}"/>
              </a:ext>
            </a:extLst>
          </p:cNvPr>
          <p:cNvSpPr/>
          <p:nvPr/>
        </p:nvSpPr>
        <p:spPr>
          <a:xfrm>
            <a:off x="6141320" y="363033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0" name="Ellipse 369">
            <a:extLst>
              <a:ext uri="{FF2B5EF4-FFF2-40B4-BE49-F238E27FC236}">
                <a16:creationId xmlns:a16="http://schemas.microsoft.com/office/drawing/2014/main" id="{CD4B74B8-C7AE-3B6F-A9DF-8B23934A2A14}"/>
              </a:ext>
            </a:extLst>
          </p:cNvPr>
          <p:cNvSpPr/>
          <p:nvPr/>
        </p:nvSpPr>
        <p:spPr>
          <a:xfrm>
            <a:off x="6688112" y="363091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1" name="Ellipse 370">
            <a:extLst>
              <a:ext uri="{FF2B5EF4-FFF2-40B4-BE49-F238E27FC236}">
                <a16:creationId xmlns:a16="http://schemas.microsoft.com/office/drawing/2014/main" id="{ECC0EC0C-F932-F757-BF4B-FA905D75E8B3}"/>
              </a:ext>
            </a:extLst>
          </p:cNvPr>
          <p:cNvSpPr/>
          <p:nvPr/>
        </p:nvSpPr>
        <p:spPr>
          <a:xfrm>
            <a:off x="7236273" y="3630526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2" name="Ellipse 371">
            <a:extLst>
              <a:ext uri="{FF2B5EF4-FFF2-40B4-BE49-F238E27FC236}">
                <a16:creationId xmlns:a16="http://schemas.microsoft.com/office/drawing/2014/main" id="{31AB153B-9A0E-A71E-7C2B-5F15B50EDE33}"/>
              </a:ext>
            </a:extLst>
          </p:cNvPr>
          <p:cNvSpPr/>
          <p:nvPr/>
        </p:nvSpPr>
        <p:spPr>
          <a:xfrm>
            <a:off x="7748919" y="3630526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3" name="Ellipse 372">
            <a:extLst>
              <a:ext uri="{FF2B5EF4-FFF2-40B4-BE49-F238E27FC236}">
                <a16:creationId xmlns:a16="http://schemas.microsoft.com/office/drawing/2014/main" id="{BC116C1B-2ABA-B8E7-5355-D9EE06F569DD}"/>
              </a:ext>
            </a:extLst>
          </p:cNvPr>
          <p:cNvSpPr/>
          <p:nvPr/>
        </p:nvSpPr>
        <p:spPr>
          <a:xfrm>
            <a:off x="8300580" y="362705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4" name="Ellipse 373">
            <a:extLst>
              <a:ext uri="{FF2B5EF4-FFF2-40B4-BE49-F238E27FC236}">
                <a16:creationId xmlns:a16="http://schemas.microsoft.com/office/drawing/2014/main" id="{FA8E581E-27A8-D0F6-949C-47F69A0E55A5}"/>
              </a:ext>
            </a:extLst>
          </p:cNvPr>
          <p:cNvSpPr/>
          <p:nvPr/>
        </p:nvSpPr>
        <p:spPr>
          <a:xfrm>
            <a:off x="8870010" y="3626486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5" name="Ellipse 374">
            <a:extLst>
              <a:ext uri="{FF2B5EF4-FFF2-40B4-BE49-F238E27FC236}">
                <a16:creationId xmlns:a16="http://schemas.microsoft.com/office/drawing/2014/main" id="{15EB2014-BBF6-9B08-4BBC-1A63B224C2EA}"/>
              </a:ext>
            </a:extLst>
          </p:cNvPr>
          <p:cNvSpPr/>
          <p:nvPr/>
        </p:nvSpPr>
        <p:spPr>
          <a:xfrm>
            <a:off x="9450488" y="362344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6" name="Connecteur droit 375">
            <a:extLst>
              <a:ext uri="{FF2B5EF4-FFF2-40B4-BE49-F238E27FC236}">
                <a16:creationId xmlns:a16="http://schemas.microsoft.com/office/drawing/2014/main" id="{72483EE8-FCED-73E4-30CA-FB94DC0137D9}"/>
              </a:ext>
            </a:extLst>
          </p:cNvPr>
          <p:cNvCxnSpPr>
            <a:stCxn id="348" idx="6"/>
            <a:endCxn id="349" idx="2"/>
          </p:cNvCxnSpPr>
          <p:nvPr/>
        </p:nvCxnSpPr>
        <p:spPr>
          <a:xfrm>
            <a:off x="6331720" y="2111335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7" name="Connecteur droit 376">
            <a:extLst>
              <a:ext uri="{FF2B5EF4-FFF2-40B4-BE49-F238E27FC236}">
                <a16:creationId xmlns:a16="http://schemas.microsoft.com/office/drawing/2014/main" id="{0A73775B-2A75-1B7F-9A38-23B0D733FCBC}"/>
              </a:ext>
            </a:extLst>
          </p:cNvPr>
          <p:cNvCxnSpPr>
            <a:cxnSpLocks/>
            <a:stCxn id="355" idx="6"/>
            <a:endCxn id="356" idx="2"/>
          </p:cNvCxnSpPr>
          <p:nvPr/>
        </p:nvCxnSpPr>
        <p:spPr>
          <a:xfrm>
            <a:off x="6329368" y="2686398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8" name="Connecteur droit 377">
            <a:extLst>
              <a:ext uri="{FF2B5EF4-FFF2-40B4-BE49-F238E27FC236}">
                <a16:creationId xmlns:a16="http://schemas.microsoft.com/office/drawing/2014/main" id="{A4C58704-C5FE-F8B1-3838-BEE8ECAFC7F4}"/>
              </a:ext>
            </a:extLst>
          </p:cNvPr>
          <p:cNvCxnSpPr>
            <a:cxnSpLocks/>
            <a:stCxn id="362" idx="6"/>
            <a:endCxn id="363" idx="2"/>
          </p:cNvCxnSpPr>
          <p:nvPr/>
        </p:nvCxnSpPr>
        <p:spPr>
          <a:xfrm>
            <a:off x="6327017" y="3227097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9" name="Connecteur droit 378">
            <a:extLst>
              <a:ext uri="{FF2B5EF4-FFF2-40B4-BE49-F238E27FC236}">
                <a16:creationId xmlns:a16="http://schemas.microsoft.com/office/drawing/2014/main" id="{00A49C53-253B-F408-CA1C-2BD7160CE81B}"/>
              </a:ext>
            </a:extLst>
          </p:cNvPr>
          <p:cNvCxnSpPr>
            <a:cxnSpLocks/>
            <a:stCxn id="369" idx="6"/>
            <a:endCxn id="370" idx="2"/>
          </p:cNvCxnSpPr>
          <p:nvPr/>
        </p:nvCxnSpPr>
        <p:spPr>
          <a:xfrm>
            <a:off x="6324664" y="3719683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0" name="Connecteur droit 379">
            <a:extLst>
              <a:ext uri="{FF2B5EF4-FFF2-40B4-BE49-F238E27FC236}">
                <a16:creationId xmlns:a16="http://schemas.microsoft.com/office/drawing/2014/main" id="{0AA18EB2-465F-E3FD-E6B8-B1EDEDD4B72F}"/>
              </a:ext>
            </a:extLst>
          </p:cNvPr>
          <p:cNvCxnSpPr>
            <a:cxnSpLocks/>
            <a:stCxn id="349" idx="6"/>
            <a:endCxn id="350" idx="2"/>
          </p:cNvCxnSpPr>
          <p:nvPr/>
        </p:nvCxnSpPr>
        <p:spPr>
          <a:xfrm flipV="1">
            <a:off x="6878511" y="2111531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1" name="Connecteur droit 380">
            <a:extLst>
              <a:ext uri="{FF2B5EF4-FFF2-40B4-BE49-F238E27FC236}">
                <a16:creationId xmlns:a16="http://schemas.microsoft.com/office/drawing/2014/main" id="{03A39C9C-0C45-66A8-DFF2-4F265CD9A72A}"/>
              </a:ext>
            </a:extLst>
          </p:cNvPr>
          <p:cNvCxnSpPr>
            <a:cxnSpLocks/>
            <a:stCxn id="350" idx="6"/>
            <a:endCxn id="351" idx="2"/>
          </p:cNvCxnSpPr>
          <p:nvPr/>
        </p:nvCxnSpPr>
        <p:spPr>
          <a:xfrm>
            <a:off x="7426671" y="2111531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2" name="Connecteur droit 381">
            <a:extLst>
              <a:ext uri="{FF2B5EF4-FFF2-40B4-BE49-F238E27FC236}">
                <a16:creationId xmlns:a16="http://schemas.microsoft.com/office/drawing/2014/main" id="{2880B2F6-2DA0-30FF-FEF8-46ED61803C23}"/>
              </a:ext>
            </a:extLst>
          </p:cNvPr>
          <p:cNvCxnSpPr>
            <a:cxnSpLocks/>
            <a:stCxn id="351" idx="6"/>
            <a:endCxn id="352" idx="2"/>
          </p:cNvCxnSpPr>
          <p:nvPr/>
        </p:nvCxnSpPr>
        <p:spPr>
          <a:xfrm flipV="1">
            <a:off x="7939318" y="2108055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3" name="Connecteur droit 382">
            <a:extLst>
              <a:ext uri="{FF2B5EF4-FFF2-40B4-BE49-F238E27FC236}">
                <a16:creationId xmlns:a16="http://schemas.microsoft.com/office/drawing/2014/main" id="{2F42E76B-DAFE-50BC-C6AF-2B1D146A6C89}"/>
              </a:ext>
            </a:extLst>
          </p:cNvPr>
          <p:cNvCxnSpPr>
            <a:cxnSpLocks/>
            <a:stCxn id="352" idx="6"/>
            <a:endCxn id="353" idx="2"/>
          </p:cNvCxnSpPr>
          <p:nvPr/>
        </p:nvCxnSpPr>
        <p:spPr>
          <a:xfrm flipV="1">
            <a:off x="8490979" y="2107491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4" name="Connecteur droit 383">
            <a:extLst>
              <a:ext uri="{FF2B5EF4-FFF2-40B4-BE49-F238E27FC236}">
                <a16:creationId xmlns:a16="http://schemas.microsoft.com/office/drawing/2014/main" id="{D5843FEE-C412-28B3-AECF-E4E05BEBBF34}"/>
              </a:ext>
            </a:extLst>
          </p:cNvPr>
          <p:cNvCxnSpPr>
            <a:cxnSpLocks/>
            <a:stCxn id="353" idx="6"/>
            <a:endCxn id="354" idx="2"/>
          </p:cNvCxnSpPr>
          <p:nvPr/>
        </p:nvCxnSpPr>
        <p:spPr>
          <a:xfrm flipV="1">
            <a:off x="9060409" y="2104451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5" name="Connecteur droit 384">
            <a:extLst>
              <a:ext uri="{FF2B5EF4-FFF2-40B4-BE49-F238E27FC236}">
                <a16:creationId xmlns:a16="http://schemas.microsoft.com/office/drawing/2014/main" id="{48A84CDE-1E2A-8161-7A14-2EA20BB39CD0}"/>
              </a:ext>
            </a:extLst>
          </p:cNvPr>
          <p:cNvCxnSpPr>
            <a:cxnSpLocks/>
            <a:stCxn id="360" idx="6"/>
            <a:endCxn id="361" idx="2"/>
          </p:cNvCxnSpPr>
          <p:nvPr/>
        </p:nvCxnSpPr>
        <p:spPr>
          <a:xfrm flipV="1">
            <a:off x="9058058" y="2679513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6" name="Connecteur droit 385">
            <a:extLst>
              <a:ext uri="{FF2B5EF4-FFF2-40B4-BE49-F238E27FC236}">
                <a16:creationId xmlns:a16="http://schemas.microsoft.com/office/drawing/2014/main" id="{7D74F868-CCB9-C9F7-DA43-501551F69E5A}"/>
              </a:ext>
            </a:extLst>
          </p:cNvPr>
          <p:cNvCxnSpPr>
            <a:cxnSpLocks/>
            <a:stCxn id="367" idx="6"/>
            <a:endCxn id="368" idx="2"/>
          </p:cNvCxnSpPr>
          <p:nvPr/>
        </p:nvCxnSpPr>
        <p:spPr>
          <a:xfrm flipV="1">
            <a:off x="9055705" y="3220212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7" name="Connecteur droit 386">
            <a:extLst>
              <a:ext uri="{FF2B5EF4-FFF2-40B4-BE49-F238E27FC236}">
                <a16:creationId xmlns:a16="http://schemas.microsoft.com/office/drawing/2014/main" id="{0070F4CE-3E7A-1ED7-7763-5B646741F18F}"/>
              </a:ext>
            </a:extLst>
          </p:cNvPr>
          <p:cNvCxnSpPr>
            <a:cxnSpLocks/>
            <a:stCxn id="374" idx="6"/>
            <a:endCxn id="375" idx="2"/>
          </p:cNvCxnSpPr>
          <p:nvPr/>
        </p:nvCxnSpPr>
        <p:spPr>
          <a:xfrm flipV="1">
            <a:off x="9053354" y="3712797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8" name="Connecteur droit 387">
            <a:extLst>
              <a:ext uri="{FF2B5EF4-FFF2-40B4-BE49-F238E27FC236}">
                <a16:creationId xmlns:a16="http://schemas.microsoft.com/office/drawing/2014/main" id="{59535E6B-D319-0A4C-FFE9-9EEEEC8F7C8D}"/>
              </a:ext>
            </a:extLst>
          </p:cNvPr>
          <p:cNvCxnSpPr>
            <a:cxnSpLocks/>
            <a:stCxn id="359" idx="6"/>
            <a:endCxn id="360" idx="2"/>
          </p:cNvCxnSpPr>
          <p:nvPr/>
        </p:nvCxnSpPr>
        <p:spPr>
          <a:xfrm flipV="1">
            <a:off x="8488629" y="2682554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Connecteur droit 388">
            <a:extLst>
              <a:ext uri="{FF2B5EF4-FFF2-40B4-BE49-F238E27FC236}">
                <a16:creationId xmlns:a16="http://schemas.microsoft.com/office/drawing/2014/main" id="{BFFDF93A-77B6-4A5C-6256-CA1824FAE3CE}"/>
              </a:ext>
            </a:extLst>
          </p:cNvPr>
          <p:cNvCxnSpPr>
            <a:cxnSpLocks/>
            <a:stCxn id="366" idx="6"/>
            <a:endCxn id="367" idx="2"/>
          </p:cNvCxnSpPr>
          <p:nvPr/>
        </p:nvCxnSpPr>
        <p:spPr>
          <a:xfrm flipV="1">
            <a:off x="8486277" y="3223253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0" name="Connecteur droit 389">
            <a:extLst>
              <a:ext uri="{FF2B5EF4-FFF2-40B4-BE49-F238E27FC236}">
                <a16:creationId xmlns:a16="http://schemas.microsoft.com/office/drawing/2014/main" id="{E43989F4-AAA3-31E2-CC97-1FF9B78646BC}"/>
              </a:ext>
            </a:extLst>
          </p:cNvPr>
          <p:cNvCxnSpPr>
            <a:cxnSpLocks/>
            <a:stCxn id="373" idx="6"/>
            <a:endCxn id="374" idx="2"/>
          </p:cNvCxnSpPr>
          <p:nvPr/>
        </p:nvCxnSpPr>
        <p:spPr>
          <a:xfrm flipV="1">
            <a:off x="8483925" y="3715839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1" name="Connecteur droit 390">
            <a:extLst>
              <a:ext uri="{FF2B5EF4-FFF2-40B4-BE49-F238E27FC236}">
                <a16:creationId xmlns:a16="http://schemas.microsoft.com/office/drawing/2014/main" id="{07C86096-1280-3969-F2D4-C84F9FBE4C55}"/>
              </a:ext>
            </a:extLst>
          </p:cNvPr>
          <p:cNvCxnSpPr>
            <a:cxnSpLocks/>
            <a:stCxn id="372" idx="6"/>
            <a:endCxn id="373" idx="2"/>
          </p:cNvCxnSpPr>
          <p:nvPr/>
        </p:nvCxnSpPr>
        <p:spPr>
          <a:xfrm flipV="1">
            <a:off x="7932264" y="3716402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2" name="Connecteur droit 391">
            <a:extLst>
              <a:ext uri="{FF2B5EF4-FFF2-40B4-BE49-F238E27FC236}">
                <a16:creationId xmlns:a16="http://schemas.microsoft.com/office/drawing/2014/main" id="{A1895E51-E5BA-53E3-5A22-8191CC1EF022}"/>
              </a:ext>
            </a:extLst>
          </p:cNvPr>
          <p:cNvCxnSpPr>
            <a:cxnSpLocks/>
            <a:stCxn id="371" idx="6"/>
            <a:endCxn id="372" idx="2"/>
          </p:cNvCxnSpPr>
          <p:nvPr/>
        </p:nvCxnSpPr>
        <p:spPr>
          <a:xfrm>
            <a:off x="7419615" y="3719878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3" name="Connecteur droit 392">
            <a:extLst>
              <a:ext uri="{FF2B5EF4-FFF2-40B4-BE49-F238E27FC236}">
                <a16:creationId xmlns:a16="http://schemas.microsoft.com/office/drawing/2014/main" id="{F31CA5BB-17B7-B6E0-453F-99C1A14795D8}"/>
              </a:ext>
            </a:extLst>
          </p:cNvPr>
          <p:cNvCxnSpPr>
            <a:cxnSpLocks/>
            <a:stCxn id="370" idx="6"/>
            <a:endCxn id="371" idx="2"/>
          </p:cNvCxnSpPr>
          <p:nvPr/>
        </p:nvCxnSpPr>
        <p:spPr>
          <a:xfrm flipV="1">
            <a:off x="6871457" y="3719878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4" name="Connecteur droit 393">
            <a:extLst>
              <a:ext uri="{FF2B5EF4-FFF2-40B4-BE49-F238E27FC236}">
                <a16:creationId xmlns:a16="http://schemas.microsoft.com/office/drawing/2014/main" id="{4C67C961-BBE2-08AD-BB32-3F87FC0E7476}"/>
              </a:ext>
            </a:extLst>
          </p:cNvPr>
          <p:cNvCxnSpPr>
            <a:cxnSpLocks/>
            <a:stCxn id="363" idx="6"/>
            <a:endCxn id="364" idx="2"/>
          </p:cNvCxnSpPr>
          <p:nvPr/>
        </p:nvCxnSpPr>
        <p:spPr>
          <a:xfrm flipV="1">
            <a:off x="6873810" y="3227294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5" name="Connecteur droit 394">
            <a:extLst>
              <a:ext uri="{FF2B5EF4-FFF2-40B4-BE49-F238E27FC236}">
                <a16:creationId xmlns:a16="http://schemas.microsoft.com/office/drawing/2014/main" id="{CED6E349-3CAB-FB3C-C9E8-CB2DDC917C80}"/>
              </a:ext>
            </a:extLst>
          </p:cNvPr>
          <p:cNvCxnSpPr>
            <a:cxnSpLocks/>
            <a:stCxn id="364" idx="6"/>
            <a:endCxn id="365" idx="2"/>
          </p:cNvCxnSpPr>
          <p:nvPr/>
        </p:nvCxnSpPr>
        <p:spPr>
          <a:xfrm>
            <a:off x="7421968" y="3227294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6" name="Connecteur droit 395">
            <a:extLst>
              <a:ext uri="{FF2B5EF4-FFF2-40B4-BE49-F238E27FC236}">
                <a16:creationId xmlns:a16="http://schemas.microsoft.com/office/drawing/2014/main" id="{04433B56-5DE0-BEFD-BAE1-B47B9EEE1578}"/>
              </a:ext>
            </a:extLst>
          </p:cNvPr>
          <p:cNvCxnSpPr>
            <a:cxnSpLocks/>
            <a:stCxn id="365" idx="6"/>
            <a:endCxn id="366" idx="2"/>
          </p:cNvCxnSpPr>
          <p:nvPr/>
        </p:nvCxnSpPr>
        <p:spPr>
          <a:xfrm flipV="1">
            <a:off x="7934618" y="3223817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7" name="Connecteur droit 396">
            <a:extLst>
              <a:ext uri="{FF2B5EF4-FFF2-40B4-BE49-F238E27FC236}">
                <a16:creationId xmlns:a16="http://schemas.microsoft.com/office/drawing/2014/main" id="{CB2E0593-6D1C-6D69-6DB5-9EA2CE16FA1B}"/>
              </a:ext>
            </a:extLst>
          </p:cNvPr>
          <p:cNvCxnSpPr>
            <a:cxnSpLocks/>
            <a:stCxn id="358" idx="6"/>
            <a:endCxn id="359" idx="2"/>
          </p:cNvCxnSpPr>
          <p:nvPr/>
        </p:nvCxnSpPr>
        <p:spPr>
          <a:xfrm flipV="1">
            <a:off x="7936968" y="2683119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8" name="Connecteur droit 397">
            <a:extLst>
              <a:ext uri="{FF2B5EF4-FFF2-40B4-BE49-F238E27FC236}">
                <a16:creationId xmlns:a16="http://schemas.microsoft.com/office/drawing/2014/main" id="{4CAC660B-64AB-E519-2507-828B1AA12D59}"/>
              </a:ext>
            </a:extLst>
          </p:cNvPr>
          <p:cNvCxnSpPr>
            <a:cxnSpLocks/>
            <a:stCxn id="357" idx="6"/>
            <a:endCxn id="358" idx="2"/>
          </p:cNvCxnSpPr>
          <p:nvPr/>
        </p:nvCxnSpPr>
        <p:spPr>
          <a:xfrm>
            <a:off x="7424319" y="2686594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9" name="Connecteur droit 398">
            <a:extLst>
              <a:ext uri="{FF2B5EF4-FFF2-40B4-BE49-F238E27FC236}">
                <a16:creationId xmlns:a16="http://schemas.microsoft.com/office/drawing/2014/main" id="{6E4B2E55-C3A1-F336-4C9F-B2F9FA2507B5}"/>
              </a:ext>
            </a:extLst>
          </p:cNvPr>
          <p:cNvCxnSpPr>
            <a:cxnSpLocks/>
            <a:stCxn id="356" idx="6"/>
            <a:endCxn id="357" idx="2"/>
          </p:cNvCxnSpPr>
          <p:nvPr/>
        </p:nvCxnSpPr>
        <p:spPr>
          <a:xfrm flipV="1">
            <a:off x="6876159" y="2686594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0" name="Connecteur droit 399">
            <a:extLst>
              <a:ext uri="{FF2B5EF4-FFF2-40B4-BE49-F238E27FC236}">
                <a16:creationId xmlns:a16="http://schemas.microsoft.com/office/drawing/2014/main" id="{1898E4AC-1666-B02D-8189-9B7FA9DB7542}"/>
              </a:ext>
            </a:extLst>
          </p:cNvPr>
          <p:cNvCxnSpPr>
            <a:cxnSpLocks/>
            <a:stCxn id="348" idx="4"/>
            <a:endCxn id="355" idx="0"/>
          </p:cNvCxnSpPr>
          <p:nvPr/>
        </p:nvCxnSpPr>
        <p:spPr>
          <a:xfrm flipH="1">
            <a:off x="6237695" y="2200688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1" name="Connecteur droit 400">
            <a:extLst>
              <a:ext uri="{FF2B5EF4-FFF2-40B4-BE49-F238E27FC236}">
                <a16:creationId xmlns:a16="http://schemas.microsoft.com/office/drawing/2014/main" id="{18096EFE-C05F-D7CB-DB2A-BA069E4BEFF8}"/>
              </a:ext>
            </a:extLst>
          </p:cNvPr>
          <p:cNvCxnSpPr>
            <a:cxnSpLocks/>
            <a:stCxn id="355" idx="4"/>
            <a:endCxn id="362" idx="0"/>
          </p:cNvCxnSpPr>
          <p:nvPr/>
        </p:nvCxnSpPr>
        <p:spPr>
          <a:xfrm flipH="1">
            <a:off x="6235346" y="2775751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2" name="Connecteur droit 401">
            <a:extLst>
              <a:ext uri="{FF2B5EF4-FFF2-40B4-BE49-F238E27FC236}">
                <a16:creationId xmlns:a16="http://schemas.microsoft.com/office/drawing/2014/main" id="{9B3695D6-6467-E6F3-5A38-3A8BFF291F61}"/>
              </a:ext>
            </a:extLst>
          </p:cNvPr>
          <p:cNvCxnSpPr>
            <a:cxnSpLocks/>
            <a:stCxn id="362" idx="4"/>
            <a:endCxn id="369" idx="0"/>
          </p:cNvCxnSpPr>
          <p:nvPr/>
        </p:nvCxnSpPr>
        <p:spPr>
          <a:xfrm flipH="1">
            <a:off x="6232992" y="3316450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3" name="Connecteur droit 402">
            <a:extLst>
              <a:ext uri="{FF2B5EF4-FFF2-40B4-BE49-F238E27FC236}">
                <a16:creationId xmlns:a16="http://schemas.microsoft.com/office/drawing/2014/main" id="{C8835045-C017-DCF2-AC8A-F0F3F18E928E}"/>
              </a:ext>
            </a:extLst>
          </p:cNvPr>
          <p:cNvCxnSpPr>
            <a:cxnSpLocks/>
            <a:stCxn id="349" idx="4"/>
            <a:endCxn id="356" idx="0"/>
          </p:cNvCxnSpPr>
          <p:nvPr/>
        </p:nvCxnSpPr>
        <p:spPr>
          <a:xfrm flipH="1">
            <a:off x="6784488" y="2201267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" name="Connecteur droit 403">
            <a:extLst>
              <a:ext uri="{FF2B5EF4-FFF2-40B4-BE49-F238E27FC236}">
                <a16:creationId xmlns:a16="http://schemas.microsoft.com/office/drawing/2014/main" id="{BD896010-1973-7EE4-771B-0B63D087A8A7}"/>
              </a:ext>
            </a:extLst>
          </p:cNvPr>
          <p:cNvCxnSpPr>
            <a:cxnSpLocks/>
            <a:stCxn id="356" idx="4"/>
            <a:endCxn id="363" idx="0"/>
          </p:cNvCxnSpPr>
          <p:nvPr/>
        </p:nvCxnSpPr>
        <p:spPr>
          <a:xfrm flipH="1">
            <a:off x="6782138" y="2776331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5" name="Connecteur droit 404">
            <a:extLst>
              <a:ext uri="{FF2B5EF4-FFF2-40B4-BE49-F238E27FC236}">
                <a16:creationId xmlns:a16="http://schemas.microsoft.com/office/drawing/2014/main" id="{4717A61B-E382-1E5A-9C6A-C76BB3EE6D46}"/>
              </a:ext>
            </a:extLst>
          </p:cNvPr>
          <p:cNvCxnSpPr>
            <a:cxnSpLocks/>
            <a:stCxn id="363" idx="4"/>
            <a:endCxn id="370" idx="0"/>
          </p:cNvCxnSpPr>
          <p:nvPr/>
        </p:nvCxnSpPr>
        <p:spPr>
          <a:xfrm flipH="1">
            <a:off x="6779784" y="3317030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6" name="Connecteur droit 405">
            <a:extLst>
              <a:ext uri="{FF2B5EF4-FFF2-40B4-BE49-F238E27FC236}">
                <a16:creationId xmlns:a16="http://schemas.microsoft.com/office/drawing/2014/main" id="{D81819FD-4DDA-7341-527D-7247BF82FDC9}"/>
              </a:ext>
            </a:extLst>
          </p:cNvPr>
          <p:cNvCxnSpPr>
            <a:cxnSpLocks/>
            <a:stCxn id="364" idx="4"/>
            <a:endCxn id="371" idx="0"/>
          </p:cNvCxnSpPr>
          <p:nvPr/>
        </p:nvCxnSpPr>
        <p:spPr>
          <a:xfrm flipH="1">
            <a:off x="7327944" y="3316646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7" name="Connecteur droit 406">
            <a:extLst>
              <a:ext uri="{FF2B5EF4-FFF2-40B4-BE49-F238E27FC236}">
                <a16:creationId xmlns:a16="http://schemas.microsoft.com/office/drawing/2014/main" id="{6E48DEC2-2AAC-4F00-FFAB-A8C17B42874B}"/>
              </a:ext>
            </a:extLst>
          </p:cNvPr>
          <p:cNvCxnSpPr>
            <a:cxnSpLocks/>
            <a:stCxn id="357" idx="4"/>
            <a:endCxn id="364" idx="0"/>
          </p:cNvCxnSpPr>
          <p:nvPr/>
        </p:nvCxnSpPr>
        <p:spPr>
          <a:xfrm flipH="1">
            <a:off x="7330297" y="2775947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8" name="Connecteur droit 407">
            <a:extLst>
              <a:ext uri="{FF2B5EF4-FFF2-40B4-BE49-F238E27FC236}">
                <a16:creationId xmlns:a16="http://schemas.microsoft.com/office/drawing/2014/main" id="{D0066CFE-1578-81A4-44F3-CE5A195C0A87}"/>
              </a:ext>
            </a:extLst>
          </p:cNvPr>
          <p:cNvCxnSpPr>
            <a:cxnSpLocks/>
            <a:stCxn id="350" idx="4"/>
            <a:endCxn id="357" idx="0"/>
          </p:cNvCxnSpPr>
          <p:nvPr/>
        </p:nvCxnSpPr>
        <p:spPr>
          <a:xfrm flipH="1">
            <a:off x="7332648" y="2200883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9" name="Connecteur droit 408">
            <a:extLst>
              <a:ext uri="{FF2B5EF4-FFF2-40B4-BE49-F238E27FC236}">
                <a16:creationId xmlns:a16="http://schemas.microsoft.com/office/drawing/2014/main" id="{77FEE7BA-5F45-536E-ACE4-54ABED6F1F65}"/>
              </a:ext>
            </a:extLst>
          </p:cNvPr>
          <p:cNvCxnSpPr>
            <a:cxnSpLocks/>
            <a:stCxn id="351" idx="4"/>
            <a:endCxn id="358" idx="0"/>
          </p:cNvCxnSpPr>
          <p:nvPr/>
        </p:nvCxnSpPr>
        <p:spPr>
          <a:xfrm flipH="1">
            <a:off x="7845295" y="2200883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" name="Connecteur droit 409">
            <a:extLst>
              <a:ext uri="{FF2B5EF4-FFF2-40B4-BE49-F238E27FC236}">
                <a16:creationId xmlns:a16="http://schemas.microsoft.com/office/drawing/2014/main" id="{D0C72989-5DC6-B821-646E-7A2D615DFC44}"/>
              </a:ext>
            </a:extLst>
          </p:cNvPr>
          <p:cNvCxnSpPr>
            <a:cxnSpLocks/>
            <a:stCxn id="358" idx="4"/>
            <a:endCxn id="365" idx="0"/>
          </p:cNvCxnSpPr>
          <p:nvPr/>
        </p:nvCxnSpPr>
        <p:spPr>
          <a:xfrm flipH="1">
            <a:off x="7842944" y="2775947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1" name="Connecteur droit 410">
            <a:extLst>
              <a:ext uri="{FF2B5EF4-FFF2-40B4-BE49-F238E27FC236}">
                <a16:creationId xmlns:a16="http://schemas.microsoft.com/office/drawing/2014/main" id="{32D0F2ED-C2E1-AEDF-5498-14F01E46B1A4}"/>
              </a:ext>
            </a:extLst>
          </p:cNvPr>
          <p:cNvCxnSpPr>
            <a:cxnSpLocks/>
            <a:stCxn id="365" idx="4"/>
            <a:endCxn id="372" idx="0"/>
          </p:cNvCxnSpPr>
          <p:nvPr/>
        </p:nvCxnSpPr>
        <p:spPr>
          <a:xfrm flipH="1">
            <a:off x="7840593" y="3316646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2" name="Connecteur droit 411">
            <a:extLst>
              <a:ext uri="{FF2B5EF4-FFF2-40B4-BE49-F238E27FC236}">
                <a16:creationId xmlns:a16="http://schemas.microsoft.com/office/drawing/2014/main" id="{6E13F1D0-DDA0-7C44-1D9E-D9447E673DD5}"/>
              </a:ext>
            </a:extLst>
          </p:cNvPr>
          <p:cNvCxnSpPr>
            <a:cxnSpLocks/>
            <a:stCxn id="366" idx="4"/>
            <a:endCxn id="373" idx="0"/>
          </p:cNvCxnSpPr>
          <p:nvPr/>
        </p:nvCxnSpPr>
        <p:spPr>
          <a:xfrm flipH="1">
            <a:off x="8392253" y="3313170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3" name="Connecteur droit 412">
            <a:extLst>
              <a:ext uri="{FF2B5EF4-FFF2-40B4-BE49-F238E27FC236}">
                <a16:creationId xmlns:a16="http://schemas.microsoft.com/office/drawing/2014/main" id="{E9DDCC5B-577E-85A8-22D1-E73AEBFEA4E6}"/>
              </a:ext>
            </a:extLst>
          </p:cNvPr>
          <p:cNvCxnSpPr>
            <a:cxnSpLocks/>
            <a:stCxn id="359" idx="4"/>
            <a:endCxn id="366" idx="0"/>
          </p:cNvCxnSpPr>
          <p:nvPr/>
        </p:nvCxnSpPr>
        <p:spPr>
          <a:xfrm flipH="1">
            <a:off x="8394605" y="2772470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4" name="Connecteur droit 413">
            <a:extLst>
              <a:ext uri="{FF2B5EF4-FFF2-40B4-BE49-F238E27FC236}">
                <a16:creationId xmlns:a16="http://schemas.microsoft.com/office/drawing/2014/main" id="{8492C319-A6E3-8FD0-929D-2A40A4DC498E}"/>
              </a:ext>
            </a:extLst>
          </p:cNvPr>
          <p:cNvCxnSpPr>
            <a:cxnSpLocks/>
            <a:stCxn id="352" idx="4"/>
            <a:endCxn id="359" idx="0"/>
          </p:cNvCxnSpPr>
          <p:nvPr/>
        </p:nvCxnSpPr>
        <p:spPr>
          <a:xfrm flipH="1">
            <a:off x="8396956" y="2197408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5" name="Connecteur droit 414">
            <a:extLst>
              <a:ext uri="{FF2B5EF4-FFF2-40B4-BE49-F238E27FC236}">
                <a16:creationId xmlns:a16="http://schemas.microsoft.com/office/drawing/2014/main" id="{6017E3A2-D872-A379-3874-E4015A645765}"/>
              </a:ext>
            </a:extLst>
          </p:cNvPr>
          <p:cNvCxnSpPr>
            <a:cxnSpLocks/>
            <a:stCxn id="353" idx="4"/>
            <a:endCxn id="360" idx="0"/>
          </p:cNvCxnSpPr>
          <p:nvPr/>
        </p:nvCxnSpPr>
        <p:spPr>
          <a:xfrm flipH="1">
            <a:off x="8966385" y="2196844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Connecteur droit 415">
            <a:extLst>
              <a:ext uri="{FF2B5EF4-FFF2-40B4-BE49-F238E27FC236}">
                <a16:creationId xmlns:a16="http://schemas.microsoft.com/office/drawing/2014/main" id="{492D96BB-5461-114D-BC4F-74B94FD87830}"/>
              </a:ext>
            </a:extLst>
          </p:cNvPr>
          <p:cNvCxnSpPr>
            <a:cxnSpLocks/>
            <a:stCxn id="360" idx="4"/>
            <a:endCxn id="367" idx="0"/>
          </p:cNvCxnSpPr>
          <p:nvPr/>
        </p:nvCxnSpPr>
        <p:spPr>
          <a:xfrm flipH="1">
            <a:off x="8964035" y="2771907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7" name="Connecteur droit 416">
            <a:extLst>
              <a:ext uri="{FF2B5EF4-FFF2-40B4-BE49-F238E27FC236}">
                <a16:creationId xmlns:a16="http://schemas.microsoft.com/office/drawing/2014/main" id="{9BBE7498-D931-6D22-9F0F-E7C1B9AAB410}"/>
              </a:ext>
            </a:extLst>
          </p:cNvPr>
          <p:cNvCxnSpPr>
            <a:cxnSpLocks/>
            <a:stCxn id="367" idx="4"/>
            <a:endCxn id="374" idx="0"/>
          </p:cNvCxnSpPr>
          <p:nvPr/>
        </p:nvCxnSpPr>
        <p:spPr>
          <a:xfrm flipH="1">
            <a:off x="8961682" y="3312606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8" name="Connecteur droit 417">
            <a:extLst>
              <a:ext uri="{FF2B5EF4-FFF2-40B4-BE49-F238E27FC236}">
                <a16:creationId xmlns:a16="http://schemas.microsoft.com/office/drawing/2014/main" id="{5F336802-C4DF-24CB-168D-A11FA778B950}"/>
              </a:ext>
            </a:extLst>
          </p:cNvPr>
          <p:cNvCxnSpPr>
            <a:cxnSpLocks/>
            <a:stCxn id="368" idx="4"/>
            <a:endCxn id="375" idx="0"/>
          </p:cNvCxnSpPr>
          <p:nvPr/>
        </p:nvCxnSpPr>
        <p:spPr>
          <a:xfrm flipH="1">
            <a:off x="9542159" y="3309564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9" name="Connecteur droit 418">
            <a:extLst>
              <a:ext uri="{FF2B5EF4-FFF2-40B4-BE49-F238E27FC236}">
                <a16:creationId xmlns:a16="http://schemas.microsoft.com/office/drawing/2014/main" id="{2A24EDA4-00A9-EDF0-14E2-1853574A9B71}"/>
              </a:ext>
            </a:extLst>
          </p:cNvPr>
          <p:cNvCxnSpPr>
            <a:cxnSpLocks/>
            <a:stCxn id="361" idx="4"/>
            <a:endCxn id="368" idx="0"/>
          </p:cNvCxnSpPr>
          <p:nvPr/>
        </p:nvCxnSpPr>
        <p:spPr>
          <a:xfrm flipH="1">
            <a:off x="9544513" y="2768866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0" name="Connecteur droit 419">
            <a:extLst>
              <a:ext uri="{FF2B5EF4-FFF2-40B4-BE49-F238E27FC236}">
                <a16:creationId xmlns:a16="http://schemas.microsoft.com/office/drawing/2014/main" id="{DA241523-81E2-F6E1-6A3D-A2E68845B054}"/>
              </a:ext>
            </a:extLst>
          </p:cNvPr>
          <p:cNvCxnSpPr>
            <a:cxnSpLocks/>
            <a:stCxn id="354" idx="4"/>
            <a:endCxn id="361" idx="0"/>
          </p:cNvCxnSpPr>
          <p:nvPr/>
        </p:nvCxnSpPr>
        <p:spPr>
          <a:xfrm flipH="1">
            <a:off x="9546863" y="2193802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1" name="Connecteur droit 420">
            <a:extLst>
              <a:ext uri="{FF2B5EF4-FFF2-40B4-BE49-F238E27FC236}">
                <a16:creationId xmlns:a16="http://schemas.microsoft.com/office/drawing/2014/main" id="{DEEEF87B-78E4-2549-7C47-63263FA89FB8}"/>
              </a:ext>
            </a:extLst>
          </p:cNvPr>
          <p:cNvCxnSpPr>
            <a:cxnSpLocks/>
          </p:cNvCxnSpPr>
          <p:nvPr/>
        </p:nvCxnSpPr>
        <p:spPr>
          <a:xfrm flipH="1">
            <a:off x="9544919" y="519386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2" name="Connecteur droit 421">
            <a:extLst>
              <a:ext uri="{FF2B5EF4-FFF2-40B4-BE49-F238E27FC236}">
                <a16:creationId xmlns:a16="http://schemas.microsoft.com/office/drawing/2014/main" id="{A54B9B8A-B29F-121B-1523-2E9E8F91CE31}"/>
              </a:ext>
            </a:extLst>
          </p:cNvPr>
          <p:cNvCxnSpPr>
            <a:cxnSpLocks/>
          </p:cNvCxnSpPr>
          <p:nvPr/>
        </p:nvCxnSpPr>
        <p:spPr>
          <a:xfrm flipH="1">
            <a:off x="8957388" y="52411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3" name="Connecteur droit 422">
            <a:extLst>
              <a:ext uri="{FF2B5EF4-FFF2-40B4-BE49-F238E27FC236}">
                <a16:creationId xmlns:a16="http://schemas.microsoft.com/office/drawing/2014/main" id="{A924D35B-068D-E92C-8C94-149AE881C525}"/>
              </a:ext>
            </a:extLst>
          </p:cNvPr>
          <p:cNvCxnSpPr>
            <a:cxnSpLocks/>
          </p:cNvCxnSpPr>
          <p:nvPr/>
        </p:nvCxnSpPr>
        <p:spPr>
          <a:xfrm flipH="1">
            <a:off x="8390904" y="529753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4" name="Connecteur droit 423">
            <a:extLst>
              <a:ext uri="{FF2B5EF4-FFF2-40B4-BE49-F238E27FC236}">
                <a16:creationId xmlns:a16="http://schemas.microsoft.com/office/drawing/2014/main" id="{1418FE5A-DE8F-F893-AF82-8B7D5902669F}"/>
              </a:ext>
            </a:extLst>
          </p:cNvPr>
          <p:cNvCxnSpPr>
            <a:cxnSpLocks/>
          </p:cNvCxnSpPr>
          <p:nvPr/>
        </p:nvCxnSpPr>
        <p:spPr>
          <a:xfrm flipH="1">
            <a:off x="7838648" y="533699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5" name="Connecteur droit 424">
            <a:extLst>
              <a:ext uri="{FF2B5EF4-FFF2-40B4-BE49-F238E27FC236}">
                <a16:creationId xmlns:a16="http://schemas.microsoft.com/office/drawing/2014/main" id="{6FAEDD31-18B2-6116-1768-13BDEE2B9C74}"/>
              </a:ext>
            </a:extLst>
          </p:cNvPr>
          <p:cNvCxnSpPr>
            <a:cxnSpLocks/>
          </p:cNvCxnSpPr>
          <p:nvPr/>
        </p:nvCxnSpPr>
        <p:spPr>
          <a:xfrm flipH="1">
            <a:off x="7321394" y="52411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6" name="Connecteur droit 425">
            <a:extLst>
              <a:ext uri="{FF2B5EF4-FFF2-40B4-BE49-F238E27FC236}">
                <a16:creationId xmlns:a16="http://schemas.microsoft.com/office/drawing/2014/main" id="{0CCD9CB1-BC90-E233-4969-BDA27F2A750C}"/>
              </a:ext>
            </a:extLst>
          </p:cNvPr>
          <p:cNvCxnSpPr>
            <a:cxnSpLocks/>
          </p:cNvCxnSpPr>
          <p:nvPr/>
        </p:nvCxnSpPr>
        <p:spPr>
          <a:xfrm flipH="1">
            <a:off x="6783094" y="534255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7" name="Connecteur droit 426">
            <a:extLst>
              <a:ext uri="{FF2B5EF4-FFF2-40B4-BE49-F238E27FC236}">
                <a16:creationId xmlns:a16="http://schemas.microsoft.com/office/drawing/2014/main" id="{8A2E7FFC-6D0A-E0B4-2987-6DE3A5B97F60}"/>
              </a:ext>
            </a:extLst>
          </p:cNvPr>
          <p:cNvCxnSpPr>
            <a:cxnSpLocks/>
          </p:cNvCxnSpPr>
          <p:nvPr/>
        </p:nvCxnSpPr>
        <p:spPr>
          <a:xfrm flipH="1">
            <a:off x="6230736" y="52411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8" name="Connecteur droit 427">
            <a:extLst>
              <a:ext uri="{FF2B5EF4-FFF2-40B4-BE49-F238E27FC236}">
                <a16:creationId xmlns:a16="http://schemas.microsoft.com/office/drawing/2014/main" id="{8D7E2203-2944-C8D3-AC33-AD4D1EE64668}"/>
              </a:ext>
            </a:extLst>
          </p:cNvPr>
          <p:cNvCxnSpPr/>
          <p:nvPr/>
        </p:nvCxnSpPr>
        <p:spPr>
          <a:xfrm>
            <a:off x="5779810" y="2110755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9" name="Connecteur droit 428">
            <a:extLst>
              <a:ext uri="{FF2B5EF4-FFF2-40B4-BE49-F238E27FC236}">
                <a16:creationId xmlns:a16="http://schemas.microsoft.com/office/drawing/2014/main" id="{F96CFD35-51F8-3A58-E0D2-9B38C6F6807C}"/>
              </a:ext>
            </a:extLst>
          </p:cNvPr>
          <p:cNvCxnSpPr/>
          <p:nvPr/>
        </p:nvCxnSpPr>
        <p:spPr>
          <a:xfrm>
            <a:off x="5777708" y="2678467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0" name="Connecteur droit 429">
            <a:extLst>
              <a:ext uri="{FF2B5EF4-FFF2-40B4-BE49-F238E27FC236}">
                <a16:creationId xmlns:a16="http://schemas.microsoft.com/office/drawing/2014/main" id="{2FC35B51-045B-BA9E-11D6-A07A0578FAE6}"/>
              </a:ext>
            </a:extLst>
          </p:cNvPr>
          <p:cNvCxnSpPr/>
          <p:nvPr/>
        </p:nvCxnSpPr>
        <p:spPr>
          <a:xfrm>
            <a:off x="5782575" y="3225729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1" name="Connecteur droit 430">
            <a:extLst>
              <a:ext uri="{FF2B5EF4-FFF2-40B4-BE49-F238E27FC236}">
                <a16:creationId xmlns:a16="http://schemas.microsoft.com/office/drawing/2014/main" id="{6F75522C-52C1-957D-A282-BFFD1CF7CA50}"/>
              </a:ext>
            </a:extLst>
          </p:cNvPr>
          <p:cNvCxnSpPr/>
          <p:nvPr/>
        </p:nvCxnSpPr>
        <p:spPr>
          <a:xfrm>
            <a:off x="5782575" y="3719102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2" name="Connecteur droit 431">
            <a:extLst>
              <a:ext uri="{FF2B5EF4-FFF2-40B4-BE49-F238E27FC236}">
                <a16:creationId xmlns:a16="http://schemas.microsoft.com/office/drawing/2014/main" id="{C8766DE1-F5C5-A3F2-71AA-84152B770176}"/>
              </a:ext>
            </a:extLst>
          </p:cNvPr>
          <p:cNvCxnSpPr/>
          <p:nvPr/>
        </p:nvCxnSpPr>
        <p:spPr>
          <a:xfrm>
            <a:off x="11422329" y="2098305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3" name="Connecteur droit 432">
            <a:extLst>
              <a:ext uri="{FF2B5EF4-FFF2-40B4-BE49-F238E27FC236}">
                <a16:creationId xmlns:a16="http://schemas.microsoft.com/office/drawing/2014/main" id="{3CA63357-F180-A813-BC3A-E4E4D5DBDF91}"/>
              </a:ext>
            </a:extLst>
          </p:cNvPr>
          <p:cNvCxnSpPr/>
          <p:nvPr/>
        </p:nvCxnSpPr>
        <p:spPr>
          <a:xfrm>
            <a:off x="11420226" y="2666017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4" name="Connecteur droit 433">
            <a:extLst>
              <a:ext uri="{FF2B5EF4-FFF2-40B4-BE49-F238E27FC236}">
                <a16:creationId xmlns:a16="http://schemas.microsoft.com/office/drawing/2014/main" id="{559870EB-ADD7-466D-4AC8-2D0FE881969E}"/>
              </a:ext>
            </a:extLst>
          </p:cNvPr>
          <p:cNvCxnSpPr/>
          <p:nvPr/>
        </p:nvCxnSpPr>
        <p:spPr>
          <a:xfrm>
            <a:off x="11425093" y="3213278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5" name="Connecteur droit 434">
            <a:extLst>
              <a:ext uri="{FF2B5EF4-FFF2-40B4-BE49-F238E27FC236}">
                <a16:creationId xmlns:a16="http://schemas.microsoft.com/office/drawing/2014/main" id="{6ADC308B-6DF1-BE7B-C965-E7BEE94C0441}"/>
              </a:ext>
            </a:extLst>
          </p:cNvPr>
          <p:cNvCxnSpPr/>
          <p:nvPr/>
        </p:nvCxnSpPr>
        <p:spPr>
          <a:xfrm>
            <a:off x="11425093" y="3706651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6" name="Ellipse 435">
            <a:extLst>
              <a:ext uri="{FF2B5EF4-FFF2-40B4-BE49-F238E27FC236}">
                <a16:creationId xmlns:a16="http://schemas.microsoft.com/office/drawing/2014/main" id="{BD3B12A3-776B-1AD5-5777-FDE2C3E17357}"/>
              </a:ext>
            </a:extLst>
          </p:cNvPr>
          <p:cNvSpPr/>
          <p:nvPr/>
        </p:nvSpPr>
        <p:spPr>
          <a:xfrm>
            <a:off x="6141319" y="147025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7" name="Ellipse 436">
            <a:extLst>
              <a:ext uri="{FF2B5EF4-FFF2-40B4-BE49-F238E27FC236}">
                <a16:creationId xmlns:a16="http://schemas.microsoft.com/office/drawing/2014/main" id="{9F031104-09FE-C50C-4151-AFCB9EC2740A}"/>
              </a:ext>
            </a:extLst>
          </p:cNvPr>
          <p:cNvSpPr/>
          <p:nvPr/>
        </p:nvSpPr>
        <p:spPr>
          <a:xfrm>
            <a:off x="6688112" y="147083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8" name="Ellipse 437">
            <a:extLst>
              <a:ext uri="{FF2B5EF4-FFF2-40B4-BE49-F238E27FC236}">
                <a16:creationId xmlns:a16="http://schemas.microsoft.com/office/drawing/2014/main" id="{0EC1DBDF-F878-E449-4640-12148C559732}"/>
              </a:ext>
            </a:extLst>
          </p:cNvPr>
          <p:cNvSpPr/>
          <p:nvPr/>
        </p:nvSpPr>
        <p:spPr>
          <a:xfrm>
            <a:off x="7236272" y="147044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9" name="Ellipse 438">
            <a:extLst>
              <a:ext uri="{FF2B5EF4-FFF2-40B4-BE49-F238E27FC236}">
                <a16:creationId xmlns:a16="http://schemas.microsoft.com/office/drawing/2014/main" id="{ADD057B8-5297-C9FC-D9B0-A19F535DAF29}"/>
              </a:ext>
            </a:extLst>
          </p:cNvPr>
          <p:cNvSpPr/>
          <p:nvPr/>
        </p:nvSpPr>
        <p:spPr>
          <a:xfrm>
            <a:off x="7748919" y="147044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440" name="Ellipse 439">
            <a:extLst>
              <a:ext uri="{FF2B5EF4-FFF2-40B4-BE49-F238E27FC236}">
                <a16:creationId xmlns:a16="http://schemas.microsoft.com/office/drawing/2014/main" id="{476D380D-6CE1-BDEC-F4D9-6380F44C40D1}"/>
              </a:ext>
            </a:extLst>
          </p:cNvPr>
          <p:cNvSpPr/>
          <p:nvPr/>
        </p:nvSpPr>
        <p:spPr>
          <a:xfrm>
            <a:off x="8300580" y="146697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1" name="Ellipse 440">
            <a:extLst>
              <a:ext uri="{FF2B5EF4-FFF2-40B4-BE49-F238E27FC236}">
                <a16:creationId xmlns:a16="http://schemas.microsoft.com/office/drawing/2014/main" id="{3BEA5DED-8013-7146-FD83-B5EB08ABB391}"/>
              </a:ext>
            </a:extLst>
          </p:cNvPr>
          <p:cNvSpPr/>
          <p:nvPr/>
        </p:nvSpPr>
        <p:spPr>
          <a:xfrm>
            <a:off x="8870009" y="146640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2" name="Ellipse 441">
            <a:extLst>
              <a:ext uri="{FF2B5EF4-FFF2-40B4-BE49-F238E27FC236}">
                <a16:creationId xmlns:a16="http://schemas.microsoft.com/office/drawing/2014/main" id="{06868B71-6670-DB08-2401-404A2960B6ED}"/>
              </a:ext>
            </a:extLst>
          </p:cNvPr>
          <p:cNvSpPr/>
          <p:nvPr/>
        </p:nvSpPr>
        <p:spPr>
          <a:xfrm>
            <a:off x="9450487" y="146336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3" name="Connecteur droit 442">
            <a:extLst>
              <a:ext uri="{FF2B5EF4-FFF2-40B4-BE49-F238E27FC236}">
                <a16:creationId xmlns:a16="http://schemas.microsoft.com/office/drawing/2014/main" id="{043D5BA9-E61C-4083-457D-527E159102A0}"/>
              </a:ext>
            </a:extLst>
          </p:cNvPr>
          <p:cNvCxnSpPr>
            <a:stCxn id="436" idx="6"/>
            <a:endCxn id="437" idx="2"/>
          </p:cNvCxnSpPr>
          <p:nvPr/>
        </p:nvCxnSpPr>
        <p:spPr>
          <a:xfrm>
            <a:off x="6324664" y="1559605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4" name="Connecteur droit 443">
            <a:extLst>
              <a:ext uri="{FF2B5EF4-FFF2-40B4-BE49-F238E27FC236}">
                <a16:creationId xmlns:a16="http://schemas.microsoft.com/office/drawing/2014/main" id="{1442B76F-F5DC-F595-60A9-C3F4BFA4A24C}"/>
              </a:ext>
            </a:extLst>
          </p:cNvPr>
          <p:cNvCxnSpPr>
            <a:cxnSpLocks/>
            <a:stCxn id="437" idx="6"/>
            <a:endCxn id="438" idx="2"/>
          </p:cNvCxnSpPr>
          <p:nvPr/>
        </p:nvCxnSpPr>
        <p:spPr>
          <a:xfrm flipV="1">
            <a:off x="6871456" y="1559801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Connecteur droit 444">
            <a:extLst>
              <a:ext uri="{FF2B5EF4-FFF2-40B4-BE49-F238E27FC236}">
                <a16:creationId xmlns:a16="http://schemas.microsoft.com/office/drawing/2014/main" id="{35D57678-708D-5F27-B945-889D9B3D2310}"/>
              </a:ext>
            </a:extLst>
          </p:cNvPr>
          <p:cNvCxnSpPr>
            <a:cxnSpLocks/>
            <a:stCxn id="438" idx="6"/>
            <a:endCxn id="439" idx="2"/>
          </p:cNvCxnSpPr>
          <p:nvPr/>
        </p:nvCxnSpPr>
        <p:spPr>
          <a:xfrm>
            <a:off x="7419615" y="1559801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6" name="Connecteur droit 445">
            <a:extLst>
              <a:ext uri="{FF2B5EF4-FFF2-40B4-BE49-F238E27FC236}">
                <a16:creationId xmlns:a16="http://schemas.microsoft.com/office/drawing/2014/main" id="{BAF1925C-3D07-BF2E-9C12-2ACF057A0D63}"/>
              </a:ext>
            </a:extLst>
          </p:cNvPr>
          <p:cNvCxnSpPr>
            <a:cxnSpLocks/>
            <a:stCxn id="439" idx="6"/>
            <a:endCxn id="440" idx="2"/>
          </p:cNvCxnSpPr>
          <p:nvPr/>
        </p:nvCxnSpPr>
        <p:spPr>
          <a:xfrm flipV="1">
            <a:off x="7932263" y="1556326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7" name="Connecteur droit 446">
            <a:extLst>
              <a:ext uri="{FF2B5EF4-FFF2-40B4-BE49-F238E27FC236}">
                <a16:creationId xmlns:a16="http://schemas.microsoft.com/office/drawing/2014/main" id="{542C6ED1-A1F4-1C5D-D338-A2602A8175BB}"/>
              </a:ext>
            </a:extLst>
          </p:cNvPr>
          <p:cNvCxnSpPr>
            <a:cxnSpLocks/>
            <a:stCxn id="440" idx="6"/>
            <a:endCxn id="441" idx="2"/>
          </p:cNvCxnSpPr>
          <p:nvPr/>
        </p:nvCxnSpPr>
        <p:spPr>
          <a:xfrm flipV="1">
            <a:off x="8483924" y="1555762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8" name="Connecteur droit 447">
            <a:extLst>
              <a:ext uri="{FF2B5EF4-FFF2-40B4-BE49-F238E27FC236}">
                <a16:creationId xmlns:a16="http://schemas.microsoft.com/office/drawing/2014/main" id="{3C9CDC8C-1396-09E3-4C39-A0E1C3C86843}"/>
              </a:ext>
            </a:extLst>
          </p:cNvPr>
          <p:cNvCxnSpPr>
            <a:cxnSpLocks/>
            <a:stCxn id="441" idx="6"/>
            <a:endCxn id="442" idx="2"/>
          </p:cNvCxnSpPr>
          <p:nvPr/>
        </p:nvCxnSpPr>
        <p:spPr>
          <a:xfrm flipV="1">
            <a:off x="9053354" y="1552719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9" name="Connecteur droit 448">
            <a:extLst>
              <a:ext uri="{FF2B5EF4-FFF2-40B4-BE49-F238E27FC236}">
                <a16:creationId xmlns:a16="http://schemas.microsoft.com/office/drawing/2014/main" id="{7D18BBAC-03EE-2624-6F89-7F1E70F324A7}"/>
              </a:ext>
            </a:extLst>
          </p:cNvPr>
          <p:cNvCxnSpPr/>
          <p:nvPr/>
        </p:nvCxnSpPr>
        <p:spPr>
          <a:xfrm>
            <a:off x="5772754" y="1559025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0" name="Connecteur droit 449">
            <a:extLst>
              <a:ext uri="{FF2B5EF4-FFF2-40B4-BE49-F238E27FC236}">
                <a16:creationId xmlns:a16="http://schemas.microsoft.com/office/drawing/2014/main" id="{BEA40965-93AF-6824-7C36-60AFEFA221ED}"/>
              </a:ext>
            </a:extLst>
          </p:cNvPr>
          <p:cNvCxnSpPr/>
          <p:nvPr/>
        </p:nvCxnSpPr>
        <p:spPr>
          <a:xfrm>
            <a:off x="11415273" y="1546575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1" name="Connecteur droit 450">
            <a:extLst>
              <a:ext uri="{FF2B5EF4-FFF2-40B4-BE49-F238E27FC236}">
                <a16:creationId xmlns:a16="http://schemas.microsoft.com/office/drawing/2014/main" id="{2DD715EB-B189-237C-A52D-E79038F17D50}"/>
              </a:ext>
            </a:extLst>
          </p:cNvPr>
          <p:cNvCxnSpPr>
            <a:cxnSpLocks/>
            <a:endCxn id="354" idx="0"/>
          </p:cNvCxnSpPr>
          <p:nvPr/>
        </p:nvCxnSpPr>
        <p:spPr>
          <a:xfrm>
            <a:off x="9544511" y="1631445"/>
            <a:ext cx="4704" cy="3836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2" name="Connecteur droit 451">
            <a:extLst>
              <a:ext uri="{FF2B5EF4-FFF2-40B4-BE49-F238E27FC236}">
                <a16:creationId xmlns:a16="http://schemas.microsoft.com/office/drawing/2014/main" id="{1CBA5FFE-83B0-4056-C292-5C83F6302DF9}"/>
              </a:ext>
            </a:extLst>
          </p:cNvPr>
          <p:cNvCxnSpPr>
            <a:cxnSpLocks/>
            <a:stCxn id="441" idx="4"/>
            <a:endCxn id="353" idx="0"/>
          </p:cNvCxnSpPr>
          <p:nvPr/>
        </p:nvCxnSpPr>
        <p:spPr>
          <a:xfrm>
            <a:off x="8961680" y="1645113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3" name="Connecteur droit 452">
            <a:extLst>
              <a:ext uri="{FF2B5EF4-FFF2-40B4-BE49-F238E27FC236}">
                <a16:creationId xmlns:a16="http://schemas.microsoft.com/office/drawing/2014/main" id="{6C78B0F2-65DA-F85E-30B1-5B0AD6E8795E}"/>
              </a:ext>
            </a:extLst>
          </p:cNvPr>
          <p:cNvCxnSpPr>
            <a:cxnSpLocks/>
            <a:stCxn id="440" idx="4"/>
            <a:endCxn id="352" idx="0"/>
          </p:cNvCxnSpPr>
          <p:nvPr/>
        </p:nvCxnSpPr>
        <p:spPr>
          <a:xfrm>
            <a:off x="8392253" y="1645677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4" name="Connecteur droit 453">
            <a:extLst>
              <a:ext uri="{FF2B5EF4-FFF2-40B4-BE49-F238E27FC236}">
                <a16:creationId xmlns:a16="http://schemas.microsoft.com/office/drawing/2014/main" id="{6D59A3AD-D69B-1409-2AEC-87A6FF238FFA}"/>
              </a:ext>
            </a:extLst>
          </p:cNvPr>
          <p:cNvCxnSpPr>
            <a:cxnSpLocks/>
            <a:stCxn id="439" idx="4"/>
            <a:endCxn id="351" idx="0"/>
          </p:cNvCxnSpPr>
          <p:nvPr/>
        </p:nvCxnSpPr>
        <p:spPr>
          <a:xfrm>
            <a:off x="7840593" y="1649153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5" name="Connecteur droit 454">
            <a:extLst>
              <a:ext uri="{FF2B5EF4-FFF2-40B4-BE49-F238E27FC236}">
                <a16:creationId xmlns:a16="http://schemas.microsoft.com/office/drawing/2014/main" id="{131EEA09-1D32-7AD4-157F-44DB4E950A0C}"/>
              </a:ext>
            </a:extLst>
          </p:cNvPr>
          <p:cNvCxnSpPr>
            <a:cxnSpLocks/>
            <a:stCxn id="438" idx="4"/>
            <a:endCxn id="350" idx="0"/>
          </p:cNvCxnSpPr>
          <p:nvPr/>
        </p:nvCxnSpPr>
        <p:spPr>
          <a:xfrm>
            <a:off x="7327943" y="1649153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6" name="Connecteur droit 455">
            <a:extLst>
              <a:ext uri="{FF2B5EF4-FFF2-40B4-BE49-F238E27FC236}">
                <a16:creationId xmlns:a16="http://schemas.microsoft.com/office/drawing/2014/main" id="{3D946549-B1B3-BA0E-C587-9B6500FE85A1}"/>
              </a:ext>
            </a:extLst>
          </p:cNvPr>
          <p:cNvCxnSpPr>
            <a:cxnSpLocks/>
            <a:stCxn id="437" idx="4"/>
            <a:endCxn id="349" idx="0"/>
          </p:cNvCxnSpPr>
          <p:nvPr/>
        </p:nvCxnSpPr>
        <p:spPr>
          <a:xfrm>
            <a:off x="6779784" y="1649537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7" name="Connecteur droit 456">
            <a:extLst>
              <a:ext uri="{FF2B5EF4-FFF2-40B4-BE49-F238E27FC236}">
                <a16:creationId xmlns:a16="http://schemas.microsoft.com/office/drawing/2014/main" id="{5343D0D9-11EE-1DDD-6A00-9BE9AB64743A}"/>
              </a:ext>
            </a:extLst>
          </p:cNvPr>
          <p:cNvCxnSpPr>
            <a:cxnSpLocks/>
            <a:stCxn id="436" idx="4"/>
            <a:endCxn id="348" idx="0"/>
          </p:cNvCxnSpPr>
          <p:nvPr/>
        </p:nvCxnSpPr>
        <p:spPr>
          <a:xfrm>
            <a:off x="6232991" y="1648957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8" name="Ellipse 457">
            <a:extLst>
              <a:ext uri="{FF2B5EF4-FFF2-40B4-BE49-F238E27FC236}">
                <a16:creationId xmlns:a16="http://schemas.microsoft.com/office/drawing/2014/main" id="{40CB6619-B0B8-3782-CD81-B69C46A86CC2}"/>
              </a:ext>
            </a:extLst>
          </p:cNvPr>
          <p:cNvSpPr/>
          <p:nvPr/>
        </p:nvSpPr>
        <p:spPr>
          <a:xfrm>
            <a:off x="6146022" y="92029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9" name="Ellipse 458">
            <a:extLst>
              <a:ext uri="{FF2B5EF4-FFF2-40B4-BE49-F238E27FC236}">
                <a16:creationId xmlns:a16="http://schemas.microsoft.com/office/drawing/2014/main" id="{A928B2AD-C2A9-A1F7-F5F9-5CB627830C35}"/>
              </a:ext>
            </a:extLst>
          </p:cNvPr>
          <p:cNvSpPr/>
          <p:nvPr/>
        </p:nvSpPr>
        <p:spPr>
          <a:xfrm>
            <a:off x="6692817" y="92087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0" name="Ellipse 459">
            <a:extLst>
              <a:ext uri="{FF2B5EF4-FFF2-40B4-BE49-F238E27FC236}">
                <a16:creationId xmlns:a16="http://schemas.microsoft.com/office/drawing/2014/main" id="{954D40AA-D740-D600-261A-985E95FA30C9}"/>
              </a:ext>
            </a:extLst>
          </p:cNvPr>
          <p:cNvSpPr/>
          <p:nvPr/>
        </p:nvSpPr>
        <p:spPr>
          <a:xfrm>
            <a:off x="7240974" y="92048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" name="Ellipse 460">
            <a:extLst>
              <a:ext uri="{FF2B5EF4-FFF2-40B4-BE49-F238E27FC236}">
                <a16:creationId xmlns:a16="http://schemas.microsoft.com/office/drawing/2014/main" id="{34912878-271D-11BD-41FF-EDFFA72EA5CB}"/>
              </a:ext>
            </a:extLst>
          </p:cNvPr>
          <p:cNvSpPr/>
          <p:nvPr/>
        </p:nvSpPr>
        <p:spPr>
          <a:xfrm>
            <a:off x="7753624" y="92048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462" name="Ellipse 461">
            <a:extLst>
              <a:ext uri="{FF2B5EF4-FFF2-40B4-BE49-F238E27FC236}">
                <a16:creationId xmlns:a16="http://schemas.microsoft.com/office/drawing/2014/main" id="{253883B1-D937-E195-FD17-C7ED796AD191}"/>
              </a:ext>
            </a:extLst>
          </p:cNvPr>
          <p:cNvSpPr/>
          <p:nvPr/>
        </p:nvSpPr>
        <p:spPr>
          <a:xfrm>
            <a:off x="8305284" y="91701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3" name="Ellipse 462">
            <a:extLst>
              <a:ext uri="{FF2B5EF4-FFF2-40B4-BE49-F238E27FC236}">
                <a16:creationId xmlns:a16="http://schemas.microsoft.com/office/drawing/2014/main" id="{0977DA02-382B-B093-A3F0-D03B03251EF8}"/>
              </a:ext>
            </a:extLst>
          </p:cNvPr>
          <p:cNvSpPr/>
          <p:nvPr/>
        </p:nvSpPr>
        <p:spPr>
          <a:xfrm>
            <a:off x="8874713" y="91644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4" name="Ellipse 463">
            <a:extLst>
              <a:ext uri="{FF2B5EF4-FFF2-40B4-BE49-F238E27FC236}">
                <a16:creationId xmlns:a16="http://schemas.microsoft.com/office/drawing/2014/main" id="{29B10361-61C3-4258-9537-1CC74302249B}"/>
              </a:ext>
            </a:extLst>
          </p:cNvPr>
          <p:cNvSpPr/>
          <p:nvPr/>
        </p:nvSpPr>
        <p:spPr>
          <a:xfrm>
            <a:off x="9455190" y="91340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5" name="Connecteur droit 464">
            <a:extLst>
              <a:ext uri="{FF2B5EF4-FFF2-40B4-BE49-F238E27FC236}">
                <a16:creationId xmlns:a16="http://schemas.microsoft.com/office/drawing/2014/main" id="{E3196A7B-180C-E5C4-C37E-F1B74757A373}"/>
              </a:ext>
            </a:extLst>
          </p:cNvPr>
          <p:cNvCxnSpPr>
            <a:stCxn id="458" idx="6"/>
            <a:endCxn id="459" idx="2"/>
          </p:cNvCxnSpPr>
          <p:nvPr/>
        </p:nvCxnSpPr>
        <p:spPr>
          <a:xfrm>
            <a:off x="6329368" y="1009643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6" name="Connecteur droit 465">
            <a:extLst>
              <a:ext uri="{FF2B5EF4-FFF2-40B4-BE49-F238E27FC236}">
                <a16:creationId xmlns:a16="http://schemas.microsoft.com/office/drawing/2014/main" id="{9BB86736-9EFE-EC25-6297-0350794FC51B}"/>
              </a:ext>
            </a:extLst>
          </p:cNvPr>
          <p:cNvCxnSpPr>
            <a:cxnSpLocks/>
            <a:stCxn id="459" idx="6"/>
            <a:endCxn id="460" idx="2"/>
          </p:cNvCxnSpPr>
          <p:nvPr/>
        </p:nvCxnSpPr>
        <p:spPr>
          <a:xfrm flipV="1">
            <a:off x="6876159" y="1009839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7" name="Connecteur droit 466">
            <a:extLst>
              <a:ext uri="{FF2B5EF4-FFF2-40B4-BE49-F238E27FC236}">
                <a16:creationId xmlns:a16="http://schemas.microsoft.com/office/drawing/2014/main" id="{0B4B8DC7-5360-530D-BA23-0CE3F904F89D}"/>
              </a:ext>
            </a:extLst>
          </p:cNvPr>
          <p:cNvCxnSpPr>
            <a:cxnSpLocks/>
            <a:stCxn id="460" idx="6"/>
            <a:endCxn id="461" idx="2"/>
          </p:cNvCxnSpPr>
          <p:nvPr/>
        </p:nvCxnSpPr>
        <p:spPr>
          <a:xfrm>
            <a:off x="7424319" y="1009839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8" name="Connecteur droit 467">
            <a:extLst>
              <a:ext uri="{FF2B5EF4-FFF2-40B4-BE49-F238E27FC236}">
                <a16:creationId xmlns:a16="http://schemas.microsoft.com/office/drawing/2014/main" id="{1EF5FF0E-B78B-75B4-64B2-6DC6C5FBA067}"/>
              </a:ext>
            </a:extLst>
          </p:cNvPr>
          <p:cNvCxnSpPr>
            <a:cxnSpLocks/>
            <a:stCxn id="461" idx="6"/>
            <a:endCxn id="462" idx="2"/>
          </p:cNvCxnSpPr>
          <p:nvPr/>
        </p:nvCxnSpPr>
        <p:spPr>
          <a:xfrm flipV="1">
            <a:off x="7936968" y="1006363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9" name="Connecteur droit 468">
            <a:extLst>
              <a:ext uri="{FF2B5EF4-FFF2-40B4-BE49-F238E27FC236}">
                <a16:creationId xmlns:a16="http://schemas.microsoft.com/office/drawing/2014/main" id="{0DE9A01D-869B-FA05-40AF-A89D14BAD6D6}"/>
              </a:ext>
            </a:extLst>
          </p:cNvPr>
          <p:cNvCxnSpPr>
            <a:cxnSpLocks/>
            <a:stCxn id="462" idx="6"/>
            <a:endCxn id="463" idx="2"/>
          </p:cNvCxnSpPr>
          <p:nvPr/>
        </p:nvCxnSpPr>
        <p:spPr>
          <a:xfrm flipV="1">
            <a:off x="8488629" y="1005799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0" name="Connecteur droit 469">
            <a:extLst>
              <a:ext uri="{FF2B5EF4-FFF2-40B4-BE49-F238E27FC236}">
                <a16:creationId xmlns:a16="http://schemas.microsoft.com/office/drawing/2014/main" id="{CA40F544-1D17-DFE7-363D-0C2D22D90DF4}"/>
              </a:ext>
            </a:extLst>
          </p:cNvPr>
          <p:cNvCxnSpPr>
            <a:cxnSpLocks/>
            <a:stCxn id="464" idx="6"/>
            <a:endCxn id="490" idx="2"/>
          </p:cNvCxnSpPr>
          <p:nvPr/>
        </p:nvCxnSpPr>
        <p:spPr>
          <a:xfrm>
            <a:off x="9638536" y="1002758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" name="Connecteur droit 470">
            <a:extLst>
              <a:ext uri="{FF2B5EF4-FFF2-40B4-BE49-F238E27FC236}">
                <a16:creationId xmlns:a16="http://schemas.microsoft.com/office/drawing/2014/main" id="{9FB27BBA-CC89-12D8-B225-64C3F260ABBA}"/>
              </a:ext>
            </a:extLst>
          </p:cNvPr>
          <p:cNvCxnSpPr>
            <a:cxnSpLocks/>
          </p:cNvCxnSpPr>
          <p:nvPr/>
        </p:nvCxnSpPr>
        <p:spPr>
          <a:xfrm>
            <a:off x="5777459" y="1009063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2" name="Connecteur droit 471">
            <a:extLst>
              <a:ext uri="{FF2B5EF4-FFF2-40B4-BE49-F238E27FC236}">
                <a16:creationId xmlns:a16="http://schemas.microsoft.com/office/drawing/2014/main" id="{E612F485-F72B-F0F5-194F-C158281B43A8}"/>
              </a:ext>
            </a:extLst>
          </p:cNvPr>
          <p:cNvCxnSpPr>
            <a:cxnSpLocks/>
          </p:cNvCxnSpPr>
          <p:nvPr/>
        </p:nvCxnSpPr>
        <p:spPr>
          <a:xfrm>
            <a:off x="11419976" y="996613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3" name="Connecteur droit 472">
            <a:extLst>
              <a:ext uri="{FF2B5EF4-FFF2-40B4-BE49-F238E27FC236}">
                <a16:creationId xmlns:a16="http://schemas.microsoft.com/office/drawing/2014/main" id="{E465F4AD-1C0F-D9A5-0161-64B4664E211E}"/>
              </a:ext>
            </a:extLst>
          </p:cNvPr>
          <p:cNvCxnSpPr>
            <a:cxnSpLocks/>
            <a:stCxn id="464" idx="4"/>
            <a:endCxn id="442" idx="0"/>
          </p:cNvCxnSpPr>
          <p:nvPr/>
        </p:nvCxnSpPr>
        <p:spPr>
          <a:xfrm flipH="1">
            <a:off x="9542159" y="1092110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4" name="Connecteur droit 473">
            <a:extLst>
              <a:ext uri="{FF2B5EF4-FFF2-40B4-BE49-F238E27FC236}">
                <a16:creationId xmlns:a16="http://schemas.microsoft.com/office/drawing/2014/main" id="{B9DD12C6-478C-0FA7-2E61-E3FB2E93D1F3}"/>
              </a:ext>
            </a:extLst>
          </p:cNvPr>
          <p:cNvCxnSpPr>
            <a:cxnSpLocks/>
            <a:stCxn id="463" idx="4"/>
            <a:endCxn id="441" idx="0"/>
          </p:cNvCxnSpPr>
          <p:nvPr/>
        </p:nvCxnSpPr>
        <p:spPr>
          <a:xfrm flipH="1">
            <a:off x="8961680" y="1095151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5" name="Connecteur droit 474">
            <a:extLst>
              <a:ext uri="{FF2B5EF4-FFF2-40B4-BE49-F238E27FC236}">
                <a16:creationId xmlns:a16="http://schemas.microsoft.com/office/drawing/2014/main" id="{3EE9BC85-8E9C-5E67-4711-44A00617FAF0}"/>
              </a:ext>
            </a:extLst>
          </p:cNvPr>
          <p:cNvCxnSpPr>
            <a:cxnSpLocks/>
            <a:stCxn id="462" idx="4"/>
            <a:endCxn id="440" idx="0"/>
          </p:cNvCxnSpPr>
          <p:nvPr/>
        </p:nvCxnSpPr>
        <p:spPr>
          <a:xfrm flipH="1">
            <a:off x="8392253" y="1095715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6" name="Connecteur droit 475">
            <a:extLst>
              <a:ext uri="{FF2B5EF4-FFF2-40B4-BE49-F238E27FC236}">
                <a16:creationId xmlns:a16="http://schemas.microsoft.com/office/drawing/2014/main" id="{3B8DAE5B-6676-F5B9-7922-BF39EA041157}"/>
              </a:ext>
            </a:extLst>
          </p:cNvPr>
          <p:cNvCxnSpPr>
            <a:cxnSpLocks/>
            <a:stCxn id="461" idx="4"/>
            <a:endCxn id="439" idx="0"/>
          </p:cNvCxnSpPr>
          <p:nvPr/>
        </p:nvCxnSpPr>
        <p:spPr>
          <a:xfrm flipH="1">
            <a:off x="7840593" y="1099191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7" name="Connecteur droit 476">
            <a:extLst>
              <a:ext uri="{FF2B5EF4-FFF2-40B4-BE49-F238E27FC236}">
                <a16:creationId xmlns:a16="http://schemas.microsoft.com/office/drawing/2014/main" id="{28F3D428-5D36-DDD2-6DB0-6F8460F356AA}"/>
              </a:ext>
            </a:extLst>
          </p:cNvPr>
          <p:cNvCxnSpPr>
            <a:cxnSpLocks/>
            <a:stCxn id="460" idx="4"/>
            <a:endCxn id="438" idx="0"/>
          </p:cNvCxnSpPr>
          <p:nvPr/>
        </p:nvCxnSpPr>
        <p:spPr>
          <a:xfrm flipH="1">
            <a:off x="7327943" y="1099191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8" name="Connecteur droit 477">
            <a:extLst>
              <a:ext uri="{FF2B5EF4-FFF2-40B4-BE49-F238E27FC236}">
                <a16:creationId xmlns:a16="http://schemas.microsoft.com/office/drawing/2014/main" id="{BAB4CAE3-244F-2580-3E57-92E2DE805761}"/>
              </a:ext>
            </a:extLst>
          </p:cNvPr>
          <p:cNvCxnSpPr>
            <a:cxnSpLocks/>
            <a:stCxn id="459" idx="4"/>
            <a:endCxn id="437" idx="0"/>
          </p:cNvCxnSpPr>
          <p:nvPr/>
        </p:nvCxnSpPr>
        <p:spPr>
          <a:xfrm flipH="1">
            <a:off x="6779784" y="1099575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9" name="Connecteur droit 478">
            <a:extLst>
              <a:ext uri="{FF2B5EF4-FFF2-40B4-BE49-F238E27FC236}">
                <a16:creationId xmlns:a16="http://schemas.microsoft.com/office/drawing/2014/main" id="{50EF6947-208D-96D4-592B-8E33E6D4EC92}"/>
              </a:ext>
            </a:extLst>
          </p:cNvPr>
          <p:cNvCxnSpPr>
            <a:cxnSpLocks/>
            <a:stCxn id="458" idx="4"/>
            <a:endCxn id="436" idx="0"/>
          </p:cNvCxnSpPr>
          <p:nvPr/>
        </p:nvCxnSpPr>
        <p:spPr>
          <a:xfrm flipH="1">
            <a:off x="6232991" y="1098994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0" name="Ellipse 479">
            <a:extLst>
              <a:ext uri="{FF2B5EF4-FFF2-40B4-BE49-F238E27FC236}">
                <a16:creationId xmlns:a16="http://schemas.microsoft.com/office/drawing/2014/main" id="{FF91B0B6-55F0-4657-90CE-CBD386AA480E}"/>
              </a:ext>
            </a:extLst>
          </p:cNvPr>
          <p:cNvSpPr/>
          <p:nvPr/>
        </p:nvSpPr>
        <p:spPr>
          <a:xfrm>
            <a:off x="10054071" y="201813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1" name="Ellipse 480">
            <a:extLst>
              <a:ext uri="{FF2B5EF4-FFF2-40B4-BE49-F238E27FC236}">
                <a16:creationId xmlns:a16="http://schemas.microsoft.com/office/drawing/2014/main" id="{94F382BC-1231-7B5A-3B7A-09F72634DC28}"/>
              </a:ext>
            </a:extLst>
          </p:cNvPr>
          <p:cNvSpPr/>
          <p:nvPr/>
        </p:nvSpPr>
        <p:spPr>
          <a:xfrm>
            <a:off x="10051719" y="259320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2" name="Ellipse 481">
            <a:extLst>
              <a:ext uri="{FF2B5EF4-FFF2-40B4-BE49-F238E27FC236}">
                <a16:creationId xmlns:a16="http://schemas.microsoft.com/office/drawing/2014/main" id="{59CD2C83-9778-A527-2E89-7E1658FD55BD}"/>
              </a:ext>
            </a:extLst>
          </p:cNvPr>
          <p:cNvSpPr/>
          <p:nvPr/>
        </p:nvSpPr>
        <p:spPr>
          <a:xfrm>
            <a:off x="10049369" y="313390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3" name="Ellipse 482">
            <a:extLst>
              <a:ext uri="{FF2B5EF4-FFF2-40B4-BE49-F238E27FC236}">
                <a16:creationId xmlns:a16="http://schemas.microsoft.com/office/drawing/2014/main" id="{CAEB1955-3EDC-E3F1-A523-24A474EE0335}"/>
              </a:ext>
            </a:extLst>
          </p:cNvPr>
          <p:cNvSpPr/>
          <p:nvPr/>
        </p:nvSpPr>
        <p:spPr>
          <a:xfrm>
            <a:off x="10047016" y="3626486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4" name="Connecteur droit 483">
            <a:extLst>
              <a:ext uri="{FF2B5EF4-FFF2-40B4-BE49-F238E27FC236}">
                <a16:creationId xmlns:a16="http://schemas.microsoft.com/office/drawing/2014/main" id="{02DA2E9A-9335-9158-2A7A-33AE662B848A}"/>
              </a:ext>
            </a:extLst>
          </p:cNvPr>
          <p:cNvCxnSpPr>
            <a:cxnSpLocks/>
            <a:stCxn id="482" idx="4"/>
            <a:endCxn id="483" idx="0"/>
          </p:cNvCxnSpPr>
          <p:nvPr/>
        </p:nvCxnSpPr>
        <p:spPr>
          <a:xfrm flipH="1">
            <a:off x="10138688" y="3312606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5" name="Connecteur droit 484">
            <a:extLst>
              <a:ext uri="{FF2B5EF4-FFF2-40B4-BE49-F238E27FC236}">
                <a16:creationId xmlns:a16="http://schemas.microsoft.com/office/drawing/2014/main" id="{66167906-4654-463D-6291-E4CFB5A740DF}"/>
              </a:ext>
            </a:extLst>
          </p:cNvPr>
          <p:cNvCxnSpPr>
            <a:cxnSpLocks/>
            <a:stCxn id="481" idx="4"/>
            <a:endCxn id="482" idx="0"/>
          </p:cNvCxnSpPr>
          <p:nvPr/>
        </p:nvCxnSpPr>
        <p:spPr>
          <a:xfrm flipH="1">
            <a:off x="10141042" y="2771907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6" name="Connecteur droit 485">
            <a:extLst>
              <a:ext uri="{FF2B5EF4-FFF2-40B4-BE49-F238E27FC236}">
                <a16:creationId xmlns:a16="http://schemas.microsoft.com/office/drawing/2014/main" id="{606DDEC4-D87B-25AA-E896-5EDF28A98FC6}"/>
              </a:ext>
            </a:extLst>
          </p:cNvPr>
          <p:cNvCxnSpPr>
            <a:cxnSpLocks/>
            <a:stCxn id="480" idx="4"/>
            <a:endCxn id="481" idx="0"/>
          </p:cNvCxnSpPr>
          <p:nvPr/>
        </p:nvCxnSpPr>
        <p:spPr>
          <a:xfrm flipH="1">
            <a:off x="10143392" y="2196844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7" name="Connecteur droit 486">
            <a:extLst>
              <a:ext uri="{FF2B5EF4-FFF2-40B4-BE49-F238E27FC236}">
                <a16:creationId xmlns:a16="http://schemas.microsoft.com/office/drawing/2014/main" id="{1428E8AA-114B-4198-D50E-6966E4DED98B}"/>
              </a:ext>
            </a:extLst>
          </p:cNvPr>
          <p:cNvCxnSpPr>
            <a:cxnSpLocks/>
          </p:cNvCxnSpPr>
          <p:nvPr/>
        </p:nvCxnSpPr>
        <p:spPr>
          <a:xfrm flipH="1">
            <a:off x="10141448" y="522427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8" name="Ellipse 487">
            <a:extLst>
              <a:ext uri="{FF2B5EF4-FFF2-40B4-BE49-F238E27FC236}">
                <a16:creationId xmlns:a16="http://schemas.microsoft.com/office/drawing/2014/main" id="{745EB2B1-1CFE-13E4-DA8D-D7289F61D35D}"/>
              </a:ext>
            </a:extLst>
          </p:cNvPr>
          <p:cNvSpPr/>
          <p:nvPr/>
        </p:nvSpPr>
        <p:spPr>
          <a:xfrm>
            <a:off x="10047015" y="146640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9" name="Connecteur droit 488">
            <a:extLst>
              <a:ext uri="{FF2B5EF4-FFF2-40B4-BE49-F238E27FC236}">
                <a16:creationId xmlns:a16="http://schemas.microsoft.com/office/drawing/2014/main" id="{B565228F-154C-0AA8-BBCA-B7A1CB6474DB}"/>
              </a:ext>
            </a:extLst>
          </p:cNvPr>
          <p:cNvCxnSpPr>
            <a:cxnSpLocks/>
            <a:endCxn id="480" idx="0"/>
          </p:cNvCxnSpPr>
          <p:nvPr/>
        </p:nvCxnSpPr>
        <p:spPr>
          <a:xfrm>
            <a:off x="10141040" y="1634485"/>
            <a:ext cx="4704" cy="3836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0" name="Ellipse 489">
            <a:extLst>
              <a:ext uri="{FF2B5EF4-FFF2-40B4-BE49-F238E27FC236}">
                <a16:creationId xmlns:a16="http://schemas.microsoft.com/office/drawing/2014/main" id="{CC8524C1-0A9C-AF6B-39B1-F1497987AF91}"/>
              </a:ext>
            </a:extLst>
          </p:cNvPr>
          <p:cNvSpPr/>
          <p:nvPr/>
        </p:nvSpPr>
        <p:spPr>
          <a:xfrm>
            <a:off x="10051719" y="91644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1" name="Connecteur droit 490">
            <a:extLst>
              <a:ext uri="{FF2B5EF4-FFF2-40B4-BE49-F238E27FC236}">
                <a16:creationId xmlns:a16="http://schemas.microsoft.com/office/drawing/2014/main" id="{0655C01D-A705-25B9-DE3C-262890075B09}"/>
              </a:ext>
            </a:extLst>
          </p:cNvPr>
          <p:cNvCxnSpPr>
            <a:cxnSpLocks/>
            <a:stCxn id="490" idx="4"/>
            <a:endCxn id="488" idx="0"/>
          </p:cNvCxnSpPr>
          <p:nvPr/>
        </p:nvCxnSpPr>
        <p:spPr>
          <a:xfrm flipH="1">
            <a:off x="10138688" y="1095151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2" name="Connecteur droit 491">
            <a:extLst>
              <a:ext uri="{FF2B5EF4-FFF2-40B4-BE49-F238E27FC236}">
                <a16:creationId xmlns:a16="http://schemas.microsoft.com/office/drawing/2014/main" id="{127E1CE8-1394-3EDF-D7E1-41AB9C1F4580}"/>
              </a:ext>
            </a:extLst>
          </p:cNvPr>
          <p:cNvCxnSpPr>
            <a:cxnSpLocks/>
            <a:stCxn id="463" idx="6"/>
            <a:endCxn id="464" idx="2"/>
          </p:cNvCxnSpPr>
          <p:nvPr/>
        </p:nvCxnSpPr>
        <p:spPr>
          <a:xfrm flipV="1">
            <a:off x="9058058" y="1002758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3" name="Connecteur droit 492">
            <a:extLst>
              <a:ext uri="{FF2B5EF4-FFF2-40B4-BE49-F238E27FC236}">
                <a16:creationId xmlns:a16="http://schemas.microsoft.com/office/drawing/2014/main" id="{9958A848-C1BF-F35F-4761-BFAAFD640144}"/>
              </a:ext>
            </a:extLst>
          </p:cNvPr>
          <p:cNvCxnSpPr>
            <a:cxnSpLocks/>
            <a:stCxn id="442" idx="6"/>
            <a:endCxn id="488" idx="2"/>
          </p:cNvCxnSpPr>
          <p:nvPr/>
        </p:nvCxnSpPr>
        <p:spPr>
          <a:xfrm>
            <a:off x="9633831" y="1552719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4" name="Connecteur droit 493">
            <a:extLst>
              <a:ext uri="{FF2B5EF4-FFF2-40B4-BE49-F238E27FC236}">
                <a16:creationId xmlns:a16="http://schemas.microsoft.com/office/drawing/2014/main" id="{A3BB72E3-BEC9-41BA-D08A-32E095C8DBE2}"/>
              </a:ext>
            </a:extLst>
          </p:cNvPr>
          <p:cNvCxnSpPr>
            <a:cxnSpLocks/>
            <a:stCxn id="354" idx="6"/>
            <a:endCxn id="480" idx="2"/>
          </p:cNvCxnSpPr>
          <p:nvPr/>
        </p:nvCxnSpPr>
        <p:spPr>
          <a:xfrm>
            <a:off x="9640886" y="2104451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5" name="Connecteur droit 494">
            <a:extLst>
              <a:ext uri="{FF2B5EF4-FFF2-40B4-BE49-F238E27FC236}">
                <a16:creationId xmlns:a16="http://schemas.microsoft.com/office/drawing/2014/main" id="{D948EFE1-BF00-66EB-B950-CB2CEFE5572F}"/>
              </a:ext>
            </a:extLst>
          </p:cNvPr>
          <p:cNvCxnSpPr>
            <a:cxnSpLocks/>
            <a:stCxn id="361" idx="6"/>
            <a:endCxn id="481" idx="2"/>
          </p:cNvCxnSpPr>
          <p:nvPr/>
        </p:nvCxnSpPr>
        <p:spPr>
          <a:xfrm>
            <a:off x="9638536" y="2679512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6" name="Connecteur droit 495">
            <a:extLst>
              <a:ext uri="{FF2B5EF4-FFF2-40B4-BE49-F238E27FC236}">
                <a16:creationId xmlns:a16="http://schemas.microsoft.com/office/drawing/2014/main" id="{CE100899-2084-6BE4-44F6-8F657D973837}"/>
              </a:ext>
            </a:extLst>
          </p:cNvPr>
          <p:cNvCxnSpPr>
            <a:cxnSpLocks/>
            <a:stCxn id="368" idx="6"/>
            <a:endCxn id="482" idx="2"/>
          </p:cNvCxnSpPr>
          <p:nvPr/>
        </p:nvCxnSpPr>
        <p:spPr>
          <a:xfrm>
            <a:off x="9636185" y="3220212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7" name="Connecteur droit 496">
            <a:extLst>
              <a:ext uri="{FF2B5EF4-FFF2-40B4-BE49-F238E27FC236}">
                <a16:creationId xmlns:a16="http://schemas.microsoft.com/office/drawing/2014/main" id="{3EAE9634-EB1B-EC18-7CE5-6520B7968974}"/>
              </a:ext>
            </a:extLst>
          </p:cNvPr>
          <p:cNvCxnSpPr>
            <a:cxnSpLocks/>
            <a:stCxn id="375" idx="6"/>
            <a:endCxn id="483" idx="2"/>
          </p:cNvCxnSpPr>
          <p:nvPr/>
        </p:nvCxnSpPr>
        <p:spPr>
          <a:xfrm>
            <a:off x="9633833" y="3712797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8" name="Ellipse 497">
            <a:extLst>
              <a:ext uri="{FF2B5EF4-FFF2-40B4-BE49-F238E27FC236}">
                <a16:creationId xmlns:a16="http://schemas.microsoft.com/office/drawing/2014/main" id="{8ECAC0CF-E96D-4808-9BC0-10ED08A7E227}"/>
              </a:ext>
            </a:extLst>
          </p:cNvPr>
          <p:cNvSpPr/>
          <p:nvPr/>
        </p:nvSpPr>
        <p:spPr>
          <a:xfrm>
            <a:off x="6135438" y="412967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9" name="Ellipse 498">
            <a:extLst>
              <a:ext uri="{FF2B5EF4-FFF2-40B4-BE49-F238E27FC236}">
                <a16:creationId xmlns:a16="http://schemas.microsoft.com/office/drawing/2014/main" id="{29D2B85A-807C-992C-3001-8D804694B4E2}"/>
              </a:ext>
            </a:extLst>
          </p:cNvPr>
          <p:cNvSpPr/>
          <p:nvPr/>
        </p:nvSpPr>
        <p:spPr>
          <a:xfrm>
            <a:off x="6682230" y="413025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0" name="Ellipse 499">
            <a:extLst>
              <a:ext uri="{FF2B5EF4-FFF2-40B4-BE49-F238E27FC236}">
                <a16:creationId xmlns:a16="http://schemas.microsoft.com/office/drawing/2014/main" id="{37E8433E-943F-C22C-D295-8AEED187A988}"/>
              </a:ext>
            </a:extLst>
          </p:cNvPr>
          <p:cNvSpPr/>
          <p:nvPr/>
        </p:nvSpPr>
        <p:spPr>
          <a:xfrm>
            <a:off x="7230390" y="412987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1" name="Ellipse 500">
            <a:extLst>
              <a:ext uri="{FF2B5EF4-FFF2-40B4-BE49-F238E27FC236}">
                <a16:creationId xmlns:a16="http://schemas.microsoft.com/office/drawing/2014/main" id="{A4018772-4219-FAC1-960F-807CEB27F578}"/>
              </a:ext>
            </a:extLst>
          </p:cNvPr>
          <p:cNvSpPr/>
          <p:nvPr/>
        </p:nvSpPr>
        <p:spPr>
          <a:xfrm>
            <a:off x="7743038" y="412987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2" name="Ellipse 501">
            <a:extLst>
              <a:ext uri="{FF2B5EF4-FFF2-40B4-BE49-F238E27FC236}">
                <a16:creationId xmlns:a16="http://schemas.microsoft.com/office/drawing/2014/main" id="{42FE82AD-4910-A603-38D2-B9F28CB2E026}"/>
              </a:ext>
            </a:extLst>
          </p:cNvPr>
          <p:cNvSpPr/>
          <p:nvPr/>
        </p:nvSpPr>
        <p:spPr>
          <a:xfrm>
            <a:off x="8294699" y="412639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3" name="Ellipse 502">
            <a:extLst>
              <a:ext uri="{FF2B5EF4-FFF2-40B4-BE49-F238E27FC236}">
                <a16:creationId xmlns:a16="http://schemas.microsoft.com/office/drawing/2014/main" id="{6A276B68-EDA9-9496-4B1E-06BA93273BEA}"/>
              </a:ext>
            </a:extLst>
          </p:cNvPr>
          <p:cNvSpPr/>
          <p:nvPr/>
        </p:nvSpPr>
        <p:spPr>
          <a:xfrm>
            <a:off x="8864129" y="412583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4" name="Ellipse 503">
            <a:extLst>
              <a:ext uri="{FF2B5EF4-FFF2-40B4-BE49-F238E27FC236}">
                <a16:creationId xmlns:a16="http://schemas.microsoft.com/office/drawing/2014/main" id="{6A1C97EE-CF04-BB4B-150F-B13574809857}"/>
              </a:ext>
            </a:extLst>
          </p:cNvPr>
          <p:cNvSpPr/>
          <p:nvPr/>
        </p:nvSpPr>
        <p:spPr>
          <a:xfrm>
            <a:off x="9444605" y="412279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5" name="Connecteur droit 504">
            <a:extLst>
              <a:ext uri="{FF2B5EF4-FFF2-40B4-BE49-F238E27FC236}">
                <a16:creationId xmlns:a16="http://schemas.microsoft.com/office/drawing/2014/main" id="{D90DB992-1689-BF69-4454-64972E757889}"/>
              </a:ext>
            </a:extLst>
          </p:cNvPr>
          <p:cNvCxnSpPr>
            <a:cxnSpLocks/>
            <a:stCxn id="498" idx="6"/>
            <a:endCxn id="499" idx="2"/>
          </p:cNvCxnSpPr>
          <p:nvPr/>
        </p:nvCxnSpPr>
        <p:spPr>
          <a:xfrm>
            <a:off x="6318782" y="4219031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6" name="Connecteur droit 505">
            <a:extLst>
              <a:ext uri="{FF2B5EF4-FFF2-40B4-BE49-F238E27FC236}">
                <a16:creationId xmlns:a16="http://schemas.microsoft.com/office/drawing/2014/main" id="{57EFC5BD-C601-E837-6E5B-E01F0106FAE3}"/>
              </a:ext>
            </a:extLst>
          </p:cNvPr>
          <p:cNvCxnSpPr>
            <a:cxnSpLocks/>
            <a:stCxn id="503" idx="6"/>
            <a:endCxn id="504" idx="2"/>
          </p:cNvCxnSpPr>
          <p:nvPr/>
        </p:nvCxnSpPr>
        <p:spPr>
          <a:xfrm flipV="1">
            <a:off x="9047472" y="4212145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7" name="Connecteur droit 506">
            <a:extLst>
              <a:ext uri="{FF2B5EF4-FFF2-40B4-BE49-F238E27FC236}">
                <a16:creationId xmlns:a16="http://schemas.microsoft.com/office/drawing/2014/main" id="{E6BBD1EC-64FF-E7D8-050A-D58723AE3D10}"/>
              </a:ext>
            </a:extLst>
          </p:cNvPr>
          <p:cNvCxnSpPr>
            <a:cxnSpLocks/>
            <a:stCxn id="502" idx="6"/>
            <a:endCxn id="503" idx="2"/>
          </p:cNvCxnSpPr>
          <p:nvPr/>
        </p:nvCxnSpPr>
        <p:spPr>
          <a:xfrm flipV="1">
            <a:off x="8478043" y="4215187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8" name="Connecteur droit 507">
            <a:extLst>
              <a:ext uri="{FF2B5EF4-FFF2-40B4-BE49-F238E27FC236}">
                <a16:creationId xmlns:a16="http://schemas.microsoft.com/office/drawing/2014/main" id="{A778B8C6-AB70-9459-B5DA-3EC30F62EA88}"/>
              </a:ext>
            </a:extLst>
          </p:cNvPr>
          <p:cNvCxnSpPr>
            <a:cxnSpLocks/>
            <a:stCxn id="501" idx="6"/>
            <a:endCxn id="502" idx="2"/>
          </p:cNvCxnSpPr>
          <p:nvPr/>
        </p:nvCxnSpPr>
        <p:spPr>
          <a:xfrm flipV="1">
            <a:off x="7926383" y="4215751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9" name="Connecteur droit 508">
            <a:extLst>
              <a:ext uri="{FF2B5EF4-FFF2-40B4-BE49-F238E27FC236}">
                <a16:creationId xmlns:a16="http://schemas.microsoft.com/office/drawing/2014/main" id="{F750FAEE-3380-52E5-5075-665C26408AE8}"/>
              </a:ext>
            </a:extLst>
          </p:cNvPr>
          <p:cNvCxnSpPr>
            <a:cxnSpLocks/>
            <a:stCxn id="500" idx="6"/>
            <a:endCxn id="501" idx="2"/>
          </p:cNvCxnSpPr>
          <p:nvPr/>
        </p:nvCxnSpPr>
        <p:spPr>
          <a:xfrm>
            <a:off x="7413734" y="4219226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0" name="Connecteur droit 509">
            <a:extLst>
              <a:ext uri="{FF2B5EF4-FFF2-40B4-BE49-F238E27FC236}">
                <a16:creationId xmlns:a16="http://schemas.microsoft.com/office/drawing/2014/main" id="{DAF5B057-B77E-77F3-5468-066CED0E3BA1}"/>
              </a:ext>
            </a:extLst>
          </p:cNvPr>
          <p:cNvCxnSpPr>
            <a:cxnSpLocks/>
            <a:stCxn id="499" idx="6"/>
            <a:endCxn id="500" idx="2"/>
          </p:cNvCxnSpPr>
          <p:nvPr/>
        </p:nvCxnSpPr>
        <p:spPr>
          <a:xfrm flipV="1">
            <a:off x="6865575" y="4219226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1" name="Connecteur droit 510">
            <a:extLst>
              <a:ext uri="{FF2B5EF4-FFF2-40B4-BE49-F238E27FC236}">
                <a16:creationId xmlns:a16="http://schemas.microsoft.com/office/drawing/2014/main" id="{D5C63B62-A663-9DC2-1E33-D8B8BEDDDB96}"/>
              </a:ext>
            </a:extLst>
          </p:cNvPr>
          <p:cNvCxnSpPr>
            <a:cxnSpLocks/>
          </p:cNvCxnSpPr>
          <p:nvPr/>
        </p:nvCxnSpPr>
        <p:spPr>
          <a:xfrm>
            <a:off x="5776694" y="4218451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" name="Connecteur droit 511">
            <a:extLst>
              <a:ext uri="{FF2B5EF4-FFF2-40B4-BE49-F238E27FC236}">
                <a16:creationId xmlns:a16="http://schemas.microsoft.com/office/drawing/2014/main" id="{4C0CED10-8F22-8703-5A11-3C5294E55BC1}"/>
              </a:ext>
            </a:extLst>
          </p:cNvPr>
          <p:cNvCxnSpPr>
            <a:cxnSpLocks/>
          </p:cNvCxnSpPr>
          <p:nvPr/>
        </p:nvCxnSpPr>
        <p:spPr>
          <a:xfrm>
            <a:off x="11419211" y="4205999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" name="Ellipse 512">
            <a:extLst>
              <a:ext uri="{FF2B5EF4-FFF2-40B4-BE49-F238E27FC236}">
                <a16:creationId xmlns:a16="http://schemas.microsoft.com/office/drawing/2014/main" id="{D718E364-D978-F484-2937-DD4C4C69D7F5}"/>
              </a:ext>
            </a:extLst>
          </p:cNvPr>
          <p:cNvSpPr/>
          <p:nvPr/>
        </p:nvSpPr>
        <p:spPr>
          <a:xfrm>
            <a:off x="10041134" y="412583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4" name="Connecteur droit 513">
            <a:extLst>
              <a:ext uri="{FF2B5EF4-FFF2-40B4-BE49-F238E27FC236}">
                <a16:creationId xmlns:a16="http://schemas.microsoft.com/office/drawing/2014/main" id="{BE50FCED-F5D8-66F6-94A5-EA7CDD57E8A9}"/>
              </a:ext>
            </a:extLst>
          </p:cNvPr>
          <p:cNvCxnSpPr>
            <a:cxnSpLocks/>
            <a:stCxn id="504" idx="6"/>
            <a:endCxn id="513" idx="2"/>
          </p:cNvCxnSpPr>
          <p:nvPr/>
        </p:nvCxnSpPr>
        <p:spPr>
          <a:xfrm>
            <a:off x="9627951" y="4212145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5" name="Ellipse 514">
            <a:extLst>
              <a:ext uri="{FF2B5EF4-FFF2-40B4-BE49-F238E27FC236}">
                <a16:creationId xmlns:a16="http://schemas.microsoft.com/office/drawing/2014/main" id="{62622B65-C8B4-4FCE-4FA6-BA9DF45A035E}"/>
              </a:ext>
            </a:extLst>
          </p:cNvPr>
          <p:cNvSpPr/>
          <p:nvPr/>
        </p:nvSpPr>
        <p:spPr>
          <a:xfrm>
            <a:off x="6135437" y="464689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" name="Ellipse 515">
            <a:extLst>
              <a:ext uri="{FF2B5EF4-FFF2-40B4-BE49-F238E27FC236}">
                <a16:creationId xmlns:a16="http://schemas.microsoft.com/office/drawing/2014/main" id="{7C0197BB-8032-A3B3-274C-BB5EFE1E252B}"/>
              </a:ext>
            </a:extLst>
          </p:cNvPr>
          <p:cNvSpPr/>
          <p:nvPr/>
        </p:nvSpPr>
        <p:spPr>
          <a:xfrm>
            <a:off x="6682229" y="464747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" name="Ellipse 516">
            <a:extLst>
              <a:ext uri="{FF2B5EF4-FFF2-40B4-BE49-F238E27FC236}">
                <a16:creationId xmlns:a16="http://schemas.microsoft.com/office/drawing/2014/main" id="{B258A677-B97D-8634-F579-B8D13C092E76}"/>
              </a:ext>
            </a:extLst>
          </p:cNvPr>
          <p:cNvSpPr/>
          <p:nvPr/>
        </p:nvSpPr>
        <p:spPr>
          <a:xfrm>
            <a:off x="7230389" y="46470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" name="Ellipse 517">
            <a:extLst>
              <a:ext uri="{FF2B5EF4-FFF2-40B4-BE49-F238E27FC236}">
                <a16:creationId xmlns:a16="http://schemas.microsoft.com/office/drawing/2014/main" id="{45A26276-96C0-FBB3-09C0-1FE365076161}"/>
              </a:ext>
            </a:extLst>
          </p:cNvPr>
          <p:cNvSpPr/>
          <p:nvPr/>
        </p:nvSpPr>
        <p:spPr>
          <a:xfrm>
            <a:off x="7743037" y="46470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" name="Ellipse 518">
            <a:extLst>
              <a:ext uri="{FF2B5EF4-FFF2-40B4-BE49-F238E27FC236}">
                <a16:creationId xmlns:a16="http://schemas.microsoft.com/office/drawing/2014/main" id="{B8354F91-31AD-A9E9-2BD3-3D47613A5F7C}"/>
              </a:ext>
            </a:extLst>
          </p:cNvPr>
          <p:cNvSpPr/>
          <p:nvPr/>
        </p:nvSpPr>
        <p:spPr>
          <a:xfrm>
            <a:off x="8294697" y="464361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" name="Ellipse 519">
            <a:extLst>
              <a:ext uri="{FF2B5EF4-FFF2-40B4-BE49-F238E27FC236}">
                <a16:creationId xmlns:a16="http://schemas.microsoft.com/office/drawing/2014/main" id="{B1CEEC42-3A8E-DCFB-2540-0D2259F64279}"/>
              </a:ext>
            </a:extLst>
          </p:cNvPr>
          <p:cNvSpPr/>
          <p:nvPr/>
        </p:nvSpPr>
        <p:spPr>
          <a:xfrm>
            <a:off x="8864128" y="464304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" name="Ellipse 520">
            <a:extLst>
              <a:ext uri="{FF2B5EF4-FFF2-40B4-BE49-F238E27FC236}">
                <a16:creationId xmlns:a16="http://schemas.microsoft.com/office/drawing/2014/main" id="{7CFC1896-8421-DCA9-0ACC-8655CCF4EE36}"/>
              </a:ext>
            </a:extLst>
          </p:cNvPr>
          <p:cNvSpPr/>
          <p:nvPr/>
        </p:nvSpPr>
        <p:spPr>
          <a:xfrm>
            <a:off x="9444604" y="464000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2" name="Connecteur droit 521">
            <a:extLst>
              <a:ext uri="{FF2B5EF4-FFF2-40B4-BE49-F238E27FC236}">
                <a16:creationId xmlns:a16="http://schemas.microsoft.com/office/drawing/2014/main" id="{9278854E-E722-9485-7114-9AB860112D46}"/>
              </a:ext>
            </a:extLst>
          </p:cNvPr>
          <p:cNvCxnSpPr>
            <a:cxnSpLocks/>
            <a:stCxn id="515" idx="6"/>
            <a:endCxn id="516" idx="2"/>
          </p:cNvCxnSpPr>
          <p:nvPr/>
        </p:nvCxnSpPr>
        <p:spPr>
          <a:xfrm>
            <a:off x="6318781" y="4736244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3" name="Connecteur droit 522">
            <a:extLst>
              <a:ext uri="{FF2B5EF4-FFF2-40B4-BE49-F238E27FC236}">
                <a16:creationId xmlns:a16="http://schemas.microsoft.com/office/drawing/2014/main" id="{BBA0556D-7196-7D1F-41DC-F1F9DF604B26}"/>
              </a:ext>
            </a:extLst>
          </p:cNvPr>
          <p:cNvCxnSpPr>
            <a:cxnSpLocks/>
            <a:stCxn id="520" idx="6"/>
            <a:endCxn id="521" idx="2"/>
          </p:cNvCxnSpPr>
          <p:nvPr/>
        </p:nvCxnSpPr>
        <p:spPr>
          <a:xfrm flipV="1">
            <a:off x="9047471" y="4729359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4" name="Connecteur droit 523">
            <a:extLst>
              <a:ext uri="{FF2B5EF4-FFF2-40B4-BE49-F238E27FC236}">
                <a16:creationId xmlns:a16="http://schemas.microsoft.com/office/drawing/2014/main" id="{0998647A-6C3E-39EC-CA0B-B993A60C92AA}"/>
              </a:ext>
            </a:extLst>
          </p:cNvPr>
          <p:cNvCxnSpPr>
            <a:cxnSpLocks/>
            <a:stCxn id="519" idx="6"/>
            <a:endCxn id="520" idx="2"/>
          </p:cNvCxnSpPr>
          <p:nvPr/>
        </p:nvCxnSpPr>
        <p:spPr>
          <a:xfrm flipV="1">
            <a:off x="8478042" y="4732401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5" name="Connecteur droit 524">
            <a:extLst>
              <a:ext uri="{FF2B5EF4-FFF2-40B4-BE49-F238E27FC236}">
                <a16:creationId xmlns:a16="http://schemas.microsoft.com/office/drawing/2014/main" id="{E11548E9-511B-769B-CA6A-6F8807E22077}"/>
              </a:ext>
            </a:extLst>
          </p:cNvPr>
          <p:cNvCxnSpPr>
            <a:cxnSpLocks/>
            <a:stCxn id="518" idx="6"/>
            <a:endCxn id="519" idx="2"/>
          </p:cNvCxnSpPr>
          <p:nvPr/>
        </p:nvCxnSpPr>
        <p:spPr>
          <a:xfrm flipV="1">
            <a:off x="7926382" y="4732964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6" name="Connecteur droit 525">
            <a:extLst>
              <a:ext uri="{FF2B5EF4-FFF2-40B4-BE49-F238E27FC236}">
                <a16:creationId xmlns:a16="http://schemas.microsoft.com/office/drawing/2014/main" id="{4D2C8B03-8A9E-5771-813E-8603AD399A44}"/>
              </a:ext>
            </a:extLst>
          </p:cNvPr>
          <p:cNvCxnSpPr>
            <a:cxnSpLocks/>
            <a:stCxn id="517" idx="6"/>
            <a:endCxn id="518" idx="2"/>
          </p:cNvCxnSpPr>
          <p:nvPr/>
        </p:nvCxnSpPr>
        <p:spPr>
          <a:xfrm>
            <a:off x="7413733" y="4736440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7" name="Connecteur droit 526">
            <a:extLst>
              <a:ext uri="{FF2B5EF4-FFF2-40B4-BE49-F238E27FC236}">
                <a16:creationId xmlns:a16="http://schemas.microsoft.com/office/drawing/2014/main" id="{6024191D-8C29-9749-F5CB-8B963CE512C7}"/>
              </a:ext>
            </a:extLst>
          </p:cNvPr>
          <p:cNvCxnSpPr>
            <a:cxnSpLocks/>
            <a:stCxn id="516" idx="6"/>
            <a:endCxn id="517" idx="2"/>
          </p:cNvCxnSpPr>
          <p:nvPr/>
        </p:nvCxnSpPr>
        <p:spPr>
          <a:xfrm flipV="1">
            <a:off x="6865574" y="4736440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8" name="Connecteur droit 527">
            <a:extLst>
              <a:ext uri="{FF2B5EF4-FFF2-40B4-BE49-F238E27FC236}">
                <a16:creationId xmlns:a16="http://schemas.microsoft.com/office/drawing/2014/main" id="{5782A7FD-2FB1-77A3-CF91-01B6DDAFF647}"/>
              </a:ext>
            </a:extLst>
          </p:cNvPr>
          <p:cNvCxnSpPr/>
          <p:nvPr/>
        </p:nvCxnSpPr>
        <p:spPr>
          <a:xfrm>
            <a:off x="5776693" y="4735664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9" name="Connecteur droit 528">
            <a:extLst>
              <a:ext uri="{FF2B5EF4-FFF2-40B4-BE49-F238E27FC236}">
                <a16:creationId xmlns:a16="http://schemas.microsoft.com/office/drawing/2014/main" id="{A263ED61-11B7-F330-415D-493CD7BF8547}"/>
              </a:ext>
            </a:extLst>
          </p:cNvPr>
          <p:cNvCxnSpPr/>
          <p:nvPr/>
        </p:nvCxnSpPr>
        <p:spPr>
          <a:xfrm>
            <a:off x="11419210" y="4723213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0" name="Ellipse 529">
            <a:extLst>
              <a:ext uri="{FF2B5EF4-FFF2-40B4-BE49-F238E27FC236}">
                <a16:creationId xmlns:a16="http://schemas.microsoft.com/office/drawing/2014/main" id="{F1D00A42-3579-FDCA-401D-5544C2F4A71B}"/>
              </a:ext>
            </a:extLst>
          </p:cNvPr>
          <p:cNvSpPr/>
          <p:nvPr/>
        </p:nvSpPr>
        <p:spPr>
          <a:xfrm>
            <a:off x="10041133" y="464304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1" name="Connecteur droit 530">
            <a:extLst>
              <a:ext uri="{FF2B5EF4-FFF2-40B4-BE49-F238E27FC236}">
                <a16:creationId xmlns:a16="http://schemas.microsoft.com/office/drawing/2014/main" id="{EBB81DD7-D799-CFC4-526E-546CAF143389}"/>
              </a:ext>
            </a:extLst>
          </p:cNvPr>
          <p:cNvCxnSpPr>
            <a:cxnSpLocks/>
            <a:stCxn id="521" idx="6"/>
            <a:endCxn id="530" idx="2"/>
          </p:cNvCxnSpPr>
          <p:nvPr/>
        </p:nvCxnSpPr>
        <p:spPr>
          <a:xfrm>
            <a:off x="9627950" y="4729359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2" name="Connecteur droit 531">
            <a:extLst>
              <a:ext uri="{FF2B5EF4-FFF2-40B4-BE49-F238E27FC236}">
                <a16:creationId xmlns:a16="http://schemas.microsoft.com/office/drawing/2014/main" id="{48346C08-7DC3-B8EC-DD62-AB751BEE8489}"/>
              </a:ext>
            </a:extLst>
          </p:cNvPr>
          <p:cNvCxnSpPr>
            <a:cxnSpLocks/>
            <a:stCxn id="369" idx="4"/>
            <a:endCxn id="498" idx="0"/>
          </p:cNvCxnSpPr>
          <p:nvPr/>
        </p:nvCxnSpPr>
        <p:spPr>
          <a:xfrm flipH="1">
            <a:off x="6227111" y="3809034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3" name="Connecteur droit 532">
            <a:extLst>
              <a:ext uri="{FF2B5EF4-FFF2-40B4-BE49-F238E27FC236}">
                <a16:creationId xmlns:a16="http://schemas.microsoft.com/office/drawing/2014/main" id="{A362F409-33F0-FB9A-DA78-A7616D6D3A98}"/>
              </a:ext>
            </a:extLst>
          </p:cNvPr>
          <p:cNvCxnSpPr>
            <a:cxnSpLocks/>
            <a:stCxn id="370" idx="4"/>
            <a:endCxn id="499" idx="0"/>
          </p:cNvCxnSpPr>
          <p:nvPr/>
        </p:nvCxnSpPr>
        <p:spPr>
          <a:xfrm flipH="1">
            <a:off x="6773903" y="3809614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4" name="Connecteur droit 533">
            <a:extLst>
              <a:ext uri="{FF2B5EF4-FFF2-40B4-BE49-F238E27FC236}">
                <a16:creationId xmlns:a16="http://schemas.microsoft.com/office/drawing/2014/main" id="{7694E3D8-C0D5-20ED-C09C-D730036AA5C6}"/>
              </a:ext>
            </a:extLst>
          </p:cNvPr>
          <p:cNvCxnSpPr>
            <a:cxnSpLocks/>
            <a:stCxn id="371" idx="4"/>
            <a:endCxn id="500" idx="0"/>
          </p:cNvCxnSpPr>
          <p:nvPr/>
        </p:nvCxnSpPr>
        <p:spPr>
          <a:xfrm flipH="1">
            <a:off x="7322064" y="3809229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5" name="Connecteur droit 534">
            <a:extLst>
              <a:ext uri="{FF2B5EF4-FFF2-40B4-BE49-F238E27FC236}">
                <a16:creationId xmlns:a16="http://schemas.microsoft.com/office/drawing/2014/main" id="{6812E104-641D-4F1F-BEC2-D66E277AE89E}"/>
              </a:ext>
            </a:extLst>
          </p:cNvPr>
          <p:cNvCxnSpPr>
            <a:cxnSpLocks/>
            <a:stCxn id="372" idx="4"/>
            <a:endCxn id="501" idx="0"/>
          </p:cNvCxnSpPr>
          <p:nvPr/>
        </p:nvCxnSpPr>
        <p:spPr>
          <a:xfrm flipH="1">
            <a:off x="7834711" y="3809229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6" name="Connecteur droit 535">
            <a:extLst>
              <a:ext uri="{FF2B5EF4-FFF2-40B4-BE49-F238E27FC236}">
                <a16:creationId xmlns:a16="http://schemas.microsoft.com/office/drawing/2014/main" id="{99D3E829-5225-1FFE-82BD-B74C92ACF0AF}"/>
              </a:ext>
            </a:extLst>
          </p:cNvPr>
          <p:cNvCxnSpPr>
            <a:cxnSpLocks/>
            <a:stCxn id="373" idx="4"/>
            <a:endCxn id="502" idx="0"/>
          </p:cNvCxnSpPr>
          <p:nvPr/>
        </p:nvCxnSpPr>
        <p:spPr>
          <a:xfrm flipH="1">
            <a:off x="8386371" y="3805755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7" name="Connecteur droit 536">
            <a:extLst>
              <a:ext uri="{FF2B5EF4-FFF2-40B4-BE49-F238E27FC236}">
                <a16:creationId xmlns:a16="http://schemas.microsoft.com/office/drawing/2014/main" id="{F2956727-9AFF-3355-0994-B84C8F60C6DD}"/>
              </a:ext>
            </a:extLst>
          </p:cNvPr>
          <p:cNvCxnSpPr>
            <a:cxnSpLocks/>
            <a:stCxn id="374" idx="4"/>
            <a:endCxn id="503" idx="0"/>
          </p:cNvCxnSpPr>
          <p:nvPr/>
        </p:nvCxnSpPr>
        <p:spPr>
          <a:xfrm flipH="1">
            <a:off x="8955801" y="3805190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8" name="Connecteur droit 537">
            <a:extLst>
              <a:ext uri="{FF2B5EF4-FFF2-40B4-BE49-F238E27FC236}">
                <a16:creationId xmlns:a16="http://schemas.microsoft.com/office/drawing/2014/main" id="{AA22157D-DDCE-6DA8-0E39-D840D060EE59}"/>
              </a:ext>
            </a:extLst>
          </p:cNvPr>
          <p:cNvCxnSpPr>
            <a:cxnSpLocks/>
            <a:stCxn id="375" idx="4"/>
            <a:endCxn id="504" idx="0"/>
          </p:cNvCxnSpPr>
          <p:nvPr/>
        </p:nvCxnSpPr>
        <p:spPr>
          <a:xfrm flipH="1">
            <a:off x="9536279" y="3802150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9" name="Connecteur droit 538">
            <a:extLst>
              <a:ext uri="{FF2B5EF4-FFF2-40B4-BE49-F238E27FC236}">
                <a16:creationId xmlns:a16="http://schemas.microsoft.com/office/drawing/2014/main" id="{0E35CCAC-8BD6-B273-9BEF-16F5E5CE9126}"/>
              </a:ext>
            </a:extLst>
          </p:cNvPr>
          <p:cNvCxnSpPr>
            <a:cxnSpLocks/>
            <a:stCxn id="483" idx="4"/>
            <a:endCxn id="513" idx="0"/>
          </p:cNvCxnSpPr>
          <p:nvPr/>
        </p:nvCxnSpPr>
        <p:spPr>
          <a:xfrm flipH="1">
            <a:off x="10132808" y="3805190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0" name="Connecteur droit 539">
            <a:extLst>
              <a:ext uri="{FF2B5EF4-FFF2-40B4-BE49-F238E27FC236}">
                <a16:creationId xmlns:a16="http://schemas.microsoft.com/office/drawing/2014/main" id="{FF6217CE-091B-5075-9D59-6221718F657E}"/>
              </a:ext>
            </a:extLst>
          </p:cNvPr>
          <p:cNvCxnSpPr>
            <a:cxnSpLocks/>
            <a:stCxn id="513" idx="4"/>
            <a:endCxn id="530" idx="0"/>
          </p:cNvCxnSpPr>
          <p:nvPr/>
        </p:nvCxnSpPr>
        <p:spPr>
          <a:xfrm flipH="1">
            <a:off x="10132807" y="4304539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1" name="Connecteur droit 540">
            <a:extLst>
              <a:ext uri="{FF2B5EF4-FFF2-40B4-BE49-F238E27FC236}">
                <a16:creationId xmlns:a16="http://schemas.microsoft.com/office/drawing/2014/main" id="{6AD225B8-C511-A6CC-8B70-1F131DC7687A}"/>
              </a:ext>
            </a:extLst>
          </p:cNvPr>
          <p:cNvCxnSpPr>
            <a:cxnSpLocks/>
            <a:stCxn id="504" idx="4"/>
            <a:endCxn id="521" idx="0"/>
          </p:cNvCxnSpPr>
          <p:nvPr/>
        </p:nvCxnSpPr>
        <p:spPr>
          <a:xfrm flipH="1">
            <a:off x="9536278" y="4301498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2" name="Connecteur droit 541">
            <a:extLst>
              <a:ext uri="{FF2B5EF4-FFF2-40B4-BE49-F238E27FC236}">
                <a16:creationId xmlns:a16="http://schemas.microsoft.com/office/drawing/2014/main" id="{A2DA9E36-263E-DE16-0360-44A5629CC1B8}"/>
              </a:ext>
            </a:extLst>
          </p:cNvPr>
          <p:cNvCxnSpPr>
            <a:cxnSpLocks/>
            <a:stCxn id="503" idx="4"/>
            <a:endCxn id="520" idx="0"/>
          </p:cNvCxnSpPr>
          <p:nvPr/>
        </p:nvCxnSpPr>
        <p:spPr>
          <a:xfrm flipH="1">
            <a:off x="8955800" y="4304539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3" name="Connecteur droit 542">
            <a:extLst>
              <a:ext uri="{FF2B5EF4-FFF2-40B4-BE49-F238E27FC236}">
                <a16:creationId xmlns:a16="http://schemas.microsoft.com/office/drawing/2014/main" id="{163FC80B-AB16-C829-8866-20AC2A0CD78F}"/>
              </a:ext>
            </a:extLst>
          </p:cNvPr>
          <p:cNvCxnSpPr>
            <a:cxnSpLocks/>
            <a:stCxn id="502" idx="4"/>
            <a:endCxn id="519" idx="0"/>
          </p:cNvCxnSpPr>
          <p:nvPr/>
        </p:nvCxnSpPr>
        <p:spPr>
          <a:xfrm flipH="1">
            <a:off x="8386370" y="4305104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4" name="Connecteur droit 543">
            <a:extLst>
              <a:ext uri="{FF2B5EF4-FFF2-40B4-BE49-F238E27FC236}">
                <a16:creationId xmlns:a16="http://schemas.microsoft.com/office/drawing/2014/main" id="{65EB2622-974D-999D-E878-62D2A97B690B}"/>
              </a:ext>
            </a:extLst>
          </p:cNvPr>
          <p:cNvCxnSpPr>
            <a:cxnSpLocks/>
            <a:stCxn id="501" idx="4"/>
            <a:endCxn id="518" idx="0"/>
          </p:cNvCxnSpPr>
          <p:nvPr/>
        </p:nvCxnSpPr>
        <p:spPr>
          <a:xfrm flipH="1">
            <a:off x="7834710" y="4308579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5" name="Connecteur droit 544">
            <a:extLst>
              <a:ext uri="{FF2B5EF4-FFF2-40B4-BE49-F238E27FC236}">
                <a16:creationId xmlns:a16="http://schemas.microsoft.com/office/drawing/2014/main" id="{94B93E2A-2CA6-F525-EFFB-5E571530436B}"/>
              </a:ext>
            </a:extLst>
          </p:cNvPr>
          <p:cNvCxnSpPr>
            <a:cxnSpLocks/>
            <a:stCxn id="500" idx="4"/>
            <a:endCxn id="517" idx="0"/>
          </p:cNvCxnSpPr>
          <p:nvPr/>
        </p:nvCxnSpPr>
        <p:spPr>
          <a:xfrm flipH="1">
            <a:off x="7322063" y="4308579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6" name="Connecteur droit 545">
            <a:extLst>
              <a:ext uri="{FF2B5EF4-FFF2-40B4-BE49-F238E27FC236}">
                <a16:creationId xmlns:a16="http://schemas.microsoft.com/office/drawing/2014/main" id="{B621934A-2581-A567-4C71-5B6A8F85FFD8}"/>
              </a:ext>
            </a:extLst>
          </p:cNvPr>
          <p:cNvCxnSpPr>
            <a:cxnSpLocks/>
            <a:stCxn id="499" idx="4"/>
            <a:endCxn id="516" idx="0"/>
          </p:cNvCxnSpPr>
          <p:nvPr/>
        </p:nvCxnSpPr>
        <p:spPr>
          <a:xfrm flipH="1">
            <a:off x="6773902" y="4308963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7" name="Connecteur droit 546">
            <a:extLst>
              <a:ext uri="{FF2B5EF4-FFF2-40B4-BE49-F238E27FC236}">
                <a16:creationId xmlns:a16="http://schemas.microsoft.com/office/drawing/2014/main" id="{2CEA461C-C2F6-1B7D-3B43-2EEACE52E0B0}"/>
              </a:ext>
            </a:extLst>
          </p:cNvPr>
          <p:cNvCxnSpPr>
            <a:cxnSpLocks/>
            <a:stCxn id="498" idx="4"/>
            <a:endCxn id="515" idx="0"/>
          </p:cNvCxnSpPr>
          <p:nvPr/>
        </p:nvCxnSpPr>
        <p:spPr>
          <a:xfrm flipH="1">
            <a:off x="6227110" y="4308383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8" name="Ellipse 547">
            <a:extLst>
              <a:ext uri="{FF2B5EF4-FFF2-40B4-BE49-F238E27FC236}">
                <a16:creationId xmlns:a16="http://schemas.microsoft.com/office/drawing/2014/main" id="{55C1AF96-7CDE-2EFC-8531-B3ACA570BE12}"/>
              </a:ext>
            </a:extLst>
          </p:cNvPr>
          <p:cNvSpPr/>
          <p:nvPr/>
        </p:nvSpPr>
        <p:spPr>
          <a:xfrm>
            <a:off x="10643786" y="201593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9" name="Ellipse 548">
            <a:extLst>
              <a:ext uri="{FF2B5EF4-FFF2-40B4-BE49-F238E27FC236}">
                <a16:creationId xmlns:a16="http://schemas.microsoft.com/office/drawing/2014/main" id="{F18D841E-3CED-A97D-3080-E0D7636B9421}"/>
              </a:ext>
            </a:extLst>
          </p:cNvPr>
          <p:cNvSpPr/>
          <p:nvPr/>
        </p:nvSpPr>
        <p:spPr>
          <a:xfrm>
            <a:off x="10641434" y="259099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0" name="Ellipse 549">
            <a:extLst>
              <a:ext uri="{FF2B5EF4-FFF2-40B4-BE49-F238E27FC236}">
                <a16:creationId xmlns:a16="http://schemas.microsoft.com/office/drawing/2014/main" id="{EFBE2814-A83E-5685-03C2-E396F7539847}"/>
              </a:ext>
            </a:extLst>
          </p:cNvPr>
          <p:cNvSpPr/>
          <p:nvPr/>
        </p:nvSpPr>
        <p:spPr>
          <a:xfrm>
            <a:off x="10639084" y="313169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1" name="Ellipse 550">
            <a:extLst>
              <a:ext uri="{FF2B5EF4-FFF2-40B4-BE49-F238E27FC236}">
                <a16:creationId xmlns:a16="http://schemas.microsoft.com/office/drawing/2014/main" id="{1D7D6E0E-0D0B-3282-0CDC-A774AFC43344}"/>
              </a:ext>
            </a:extLst>
          </p:cNvPr>
          <p:cNvSpPr/>
          <p:nvPr/>
        </p:nvSpPr>
        <p:spPr>
          <a:xfrm>
            <a:off x="10636731" y="362427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2" name="Connecteur droit 551">
            <a:extLst>
              <a:ext uri="{FF2B5EF4-FFF2-40B4-BE49-F238E27FC236}">
                <a16:creationId xmlns:a16="http://schemas.microsoft.com/office/drawing/2014/main" id="{3EBED9DB-D7C1-4399-82B2-C30E9981F9E8}"/>
              </a:ext>
            </a:extLst>
          </p:cNvPr>
          <p:cNvCxnSpPr>
            <a:cxnSpLocks/>
            <a:stCxn id="550" idx="4"/>
            <a:endCxn id="551" idx="0"/>
          </p:cNvCxnSpPr>
          <p:nvPr/>
        </p:nvCxnSpPr>
        <p:spPr>
          <a:xfrm flipH="1">
            <a:off x="10728404" y="3310399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3" name="Connecteur droit 552">
            <a:extLst>
              <a:ext uri="{FF2B5EF4-FFF2-40B4-BE49-F238E27FC236}">
                <a16:creationId xmlns:a16="http://schemas.microsoft.com/office/drawing/2014/main" id="{F9822DCA-3CD9-79F0-9FD3-DE83CB40C77E}"/>
              </a:ext>
            </a:extLst>
          </p:cNvPr>
          <p:cNvCxnSpPr>
            <a:cxnSpLocks/>
            <a:stCxn id="549" idx="4"/>
            <a:endCxn id="550" idx="0"/>
          </p:cNvCxnSpPr>
          <p:nvPr/>
        </p:nvCxnSpPr>
        <p:spPr>
          <a:xfrm flipH="1">
            <a:off x="10730757" y="2769701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4" name="Connecteur droit 553">
            <a:extLst>
              <a:ext uri="{FF2B5EF4-FFF2-40B4-BE49-F238E27FC236}">
                <a16:creationId xmlns:a16="http://schemas.microsoft.com/office/drawing/2014/main" id="{7A4A5EA0-A147-5D1D-96BF-229CC20C12C5}"/>
              </a:ext>
            </a:extLst>
          </p:cNvPr>
          <p:cNvCxnSpPr>
            <a:cxnSpLocks/>
            <a:stCxn id="548" idx="4"/>
            <a:endCxn id="549" idx="0"/>
          </p:cNvCxnSpPr>
          <p:nvPr/>
        </p:nvCxnSpPr>
        <p:spPr>
          <a:xfrm flipH="1">
            <a:off x="10733106" y="2194638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5" name="Connecteur droit 554">
            <a:extLst>
              <a:ext uri="{FF2B5EF4-FFF2-40B4-BE49-F238E27FC236}">
                <a16:creationId xmlns:a16="http://schemas.microsoft.com/office/drawing/2014/main" id="{8358BEBB-CA47-40FD-8D7E-2B6D808B18BE}"/>
              </a:ext>
            </a:extLst>
          </p:cNvPr>
          <p:cNvCxnSpPr>
            <a:cxnSpLocks/>
          </p:cNvCxnSpPr>
          <p:nvPr/>
        </p:nvCxnSpPr>
        <p:spPr>
          <a:xfrm flipH="1">
            <a:off x="10731163" y="52022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6" name="Ellipse 555">
            <a:extLst>
              <a:ext uri="{FF2B5EF4-FFF2-40B4-BE49-F238E27FC236}">
                <a16:creationId xmlns:a16="http://schemas.microsoft.com/office/drawing/2014/main" id="{DE8F9696-DD0C-D005-B986-1A6427CDFA09}"/>
              </a:ext>
            </a:extLst>
          </p:cNvPr>
          <p:cNvSpPr/>
          <p:nvPr/>
        </p:nvSpPr>
        <p:spPr>
          <a:xfrm>
            <a:off x="10636730" y="146420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7" name="Connecteur droit 556">
            <a:extLst>
              <a:ext uri="{FF2B5EF4-FFF2-40B4-BE49-F238E27FC236}">
                <a16:creationId xmlns:a16="http://schemas.microsoft.com/office/drawing/2014/main" id="{6B78623E-E386-9698-6876-969100345176}"/>
              </a:ext>
            </a:extLst>
          </p:cNvPr>
          <p:cNvCxnSpPr>
            <a:cxnSpLocks/>
            <a:endCxn id="548" idx="0"/>
          </p:cNvCxnSpPr>
          <p:nvPr/>
        </p:nvCxnSpPr>
        <p:spPr>
          <a:xfrm>
            <a:off x="10730755" y="1632279"/>
            <a:ext cx="4704" cy="3836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8" name="Ellipse 557">
            <a:extLst>
              <a:ext uri="{FF2B5EF4-FFF2-40B4-BE49-F238E27FC236}">
                <a16:creationId xmlns:a16="http://schemas.microsoft.com/office/drawing/2014/main" id="{1B667CA2-E345-6EE5-1D5C-BD760EC55962}"/>
              </a:ext>
            </a:extLst>
          </p:cNvPr>
          <p:cNvSpPr/>
          <p:nvPr/>
        </p:nvSpPr>
        <p:spPr>
          <a:xfrm>
            <a:off x="10641434" y="91424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9" name="Connecteur droit 558">
            <a:extLst>
              <a:ext uri="{FF2B5EF4-FFF2-40B4-BE49-F238E27FC236}">
                <a16:creationId xmlns:a16="http://schemas.microsoft.com/office/drawing/2014/main" id="{6B41B365-817B-FAE6-5B34-950C08561D10}"/>
              </a:ext>
            </a:extLst>
          </p:cNvPr>
          <p:cNvCxnSpPr>
            <a:cxnSpLocks/>
            <a:stCxn id="558" idx="4"/>
            <a:endCxn id="556" idx="0"/>
          </p:cNvCxnSpPr>
          <p:nvPr/>
        </p:nvCxnSpPr>
        <p:spPr>
          <a:xfrm flipH="1">
            <a:off x="10728404" y="1092945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0" name="Ellipse 559">
            <a:extLst>
              <a:ext uri="{FF2B5EF4-FFF2-40B4-BE49-F238E27FC236}">
                <a16:creationId xmlns:a16="http://schemas.microsoft.com/office/drawing/2014/main" id="{48789212-EACB-F0E9-22D7-E6E21B3AF855}"/>
              </a:ext>
            </a:extLst>
          </p:cNvPr>
          <p:cNvSpPr/>
          <p:nvPr/>
        </p:nvSpPr>
        <p:spPr>
          <a:xfrm>
            <a:off x="10630850" y="412362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1" name="Ellipse 560">
            <a:extLst>
              <a:ext uri="{FF2B5EF4-FFF2-40B4-BE49-F238E27FC236}">
                <a16:creationId xmlns:a16="http://schemas.microsoft.com/office/drawing/2014/main" id="{7EC7F6F6-6FE0-B2D0-BE55-FA785B693B67}"/>
              </a:ext>
            </a:extLst>
          </p:cNvPr>
          <p:cNvSpPr/>
          <p:nvPr/>
        </p:nvSpPr>
        <p:spPr>
          <a:xfrm>
            <a:off x="10630849" y="464084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2" name="Connecteur droit 561">
            <a:extLst>
              <a:ext uri="{FF2B5EF4-FFF2-40B4-BE49-F238E27FC236}">
                <a16:creationId xmlns:a16="http://schemas.microsoft.com/office/drawing/2014/main" id="{2F56E172-DAD9-F8E0-0B81-E60F80A418C0}"/>
              </a:ext>
            </a:extLst>
          </p:cNvPr>
          <p:cNvCxnSpPr>
            <a:cxnSpLocks/>
            <a:stCxn id="551" idx="4"/>
            <a:endCxn id="560" idx="0"/>
          </p:cNvCxnSpPr>
          <p:nvPr/>
        </p:nvCxnSpPr>
        <p:spPr>
          <a:xfrm flipH="1">
            <a:off x="10722522" y="3802984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3" name="Connecteur droit 562">
            <a:extLst>
              <a:ext uri="{FF2B5EF4-FFF2-40B4-BE49-F238E27FC236}">
                <a16:creationId xmlns:a16="http://schemas.microsoft.com/office/drawing/2014/main" id="{B6DEECB3-EE5C-A731-B35D-99A4658F8565}"/>
              </a:ext>
            </a:extLst>
          </p:cNvPr>
          <p:cNvCxnSpPr>
            <a:cxnSpLocks/>
            <a:stCxn id="560" idx="4"/>
            <a:endCxn id="561" idx="0"/>
          </p:cNvCxnSpPr>
          <p:nvPr/>
        </p:nvCxnSpPr>
        <p:spPr>
          <a:xfrm flipH="1">
            <a:off x="10722521" y="4302333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4" name="Connecteur droit 563">
            <a:extLst>
              <a:ext uri="{FF2B5EF4-FFF2-40B4-BE49-F238E27FC236}">
                <a16:creationId xmlns:a16="http://schemas.microsoft.com/office/drawing/2014/main" id="{0B2C03F4-C65E-5D36-5557-16F1EC35CB1C}"/>
              </a:ext>
            </a:extLst>
          </p:cNvPr>
          <p:cNvCxnSpPr>
            <a:cxnSpLocks/>
            <a:stCxn id="490" idx="6"/>
            <a:endCxn id="558" idx="2"/>
          </p:cNvCxnSpPr>
          <p:nvPr/>
        </p:nvCxnSpPr>
        <p:spPr>
          <a:xfrm flipV="1">
            <a:off x="10235064" y="1003593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5" name="Ellipse 564">
            <a:extLst>
              <a:ext uri="{FF2B5EF4-FFF2-40B4-BE49-F238E27FC236}">
                <a16:creationId xmlns:a16="http://schemas.microsoft.com/office/drawing/2014/main" id="{B968587A-ECF8-D7C2-3091-0C3083AD91D3}"/>
              </a:ext>
            </a:extLst>
          </p:cNvPr>
          <p:cNvSpPr/>
          <p:nvPr/>
        </p:nvSpPr>
        <p:spPr>
          <a:xfrm>
            <a:off x="11233592" y="201011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6" name="Ellipse 565">
            <a:extLst>
              <a:ext uri="{FF2B5EF4-FFF2-40B4-BE49-F238E27FC236}">
                <a16:creationId xmlns:a16="http://schemas.microsoft.com/office/drawing/2014/main" id="{3EFADD54-F6D6-10DB-1192-EEEEA1954C0F}"/>
              </a:ext>
            </a:extLst>
          </p:cNvPr>
          <p:cNvSpPr/>
          <p:nvPr/>
        </p:nvSpPr>
        <p:spPr>
          <a:xfrm>
            <a:off x="11231240" y="258517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7" name="Ellipse 566">
            <a:extLst>
              <a:ext uri="{FF2B5EF4-FFF2-40B4-BE49-F238E27FC236}">
                <a16:creationId xmlns:a16="http://schemas.microsoft.com/office/drawing/2014/main" id="{53141F54-A3EC-53B7-AD0A-95B772A7037F}"/>
              </a:ext>
            </a:extLst>
          </p:cNvPr>
          <p:cNvSpPr/>
          <p:nvPr/>
        </p:nvSpPr>
        <p:spPr>
          <a:xfrm>
            <a:off x="11228889" y="312587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8" name="Ellipse 567">
            <a:extLst>
              <a:ext uri="{FF2B5EF4-FFF2-40B4-BE49-F238E27FC236}">
                <a16:creationId xmlns:a16="http://schemas.microsoft.com/office/drawing/2014/main" id="{0D10F7E5-1478-F730-D672-C34E1F907990}"/>
              </a:ext>
            </a:extLst>
          </p:cNvPr>
          <p:cNvSpPr/>
          <p:nvPr/>
        </p:nvSpPr>
        <p:spPr>
          <a:xfrm>
            <a:off x="11226537" y="361846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9" name="Connecteur droit 568">
            <a:extLst>
              <a:ext uri="{FF2B5EF4-FFF2-40B4-BE49-F238E27FC236}">
                <a16:creationId xmlns:a16="http://schemas.microsoft.com/office/drawing/2014/main" id="{A2C01C51-C366-6B4C-CF8E-ECBCD2E0EF5E}"/>
              </a:ext>
            </a:extLst>
          </p:cNvPr>
          <p:cNvCxnSpPr>
            <a:cxnSpLocks/>
            <a:stCxn id="567" idx="4"/>
            <a:endCxn id="568" idx="0"/>
          </p:cNvCxnSpPr>
          <p:nvPr/>
        </p:nvCxnSpPr>
        <p:spPr>
          <a:xfrm flipH="1">
            <a:off x="11318209" y="3304579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0" name="Connecteur droit 569">
            <a:extLst>
              <a:ext uri="{FF2B5EF4-FFF2-40B4-BE49-F238E27FC236}">
                <a16:creationId xmlns:a16="http://schemas.microsoft.com/office/drawing/2014/main" id="{49A8F16F-1C3B-4E4E-C630-99652FC17B8E}"/>
              </a:ext>
            </a:extLst>
          </p:cNvPr>
          <p:cNvCxnSpPr>
            <a:cxnSpLocks/>
            <a:stCxn id="566" idx="4"/>
            <a:endCxn id="567" idx="0"/>
          </p:cNvCxnSpPr>
          <p:nvPr/>
        </p:nvCxnSpPr>
        <p:spPr>
          <a:xfrm flipH="1">
            <a:off x="11320562" y="2763880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1" name="Connecteur droit 570">
            <a:extLst>
              <a:ext uri="{FF2B5EF4-FFF2-40B4-BE49-F238E27FC236}">
                <a16:creationId xmlns:a16="http://schemas.microsoft.com/office/drawing/2014/main" id="{A488036C-4143-C4EC-917E-86424D171770}"/>
              </a:ext>
            </a:extLst>
          </p:cNvPr>
          <p:cNvCxnSpPr>
            <a:cxnSpLocks/>
            <a:stCxn id="565" idx="4"/>
            <a:endCxn id="566" idx="0"/>
          </p:cNvCxnSpPr>
          <p:nvPr/>
        </p:nvCxnSpPr>
        <p:spPr>
          <a:xfrm flipH="1">
            <a:off x="11322912" y="2188818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2" name="Connecteur droit 571">
            <a:extLst>
              <a:ext uri="{FF2B5EF4-FFF2-40B4-BE49-F238E27FC236}">
                <a16:creationId xmlns:a16="http://schemas.microsoft.com/office/drawing/2014/main" id="{00ED60C8-B4ED-DC7F-80DC-9F87E48C3AFE}"/>
              </a:ext>
            </a:extLst>
          </p:cNvPr>
          <p:cNvCxnSpPr>
            <a:cxnSpLocks/>
          </p:cNvCxnSpPr>
          <p:nvPr/>
        </p:nvCxnSpPr>
        <p:spPr>
          <a:xfrm flipH="1">
            <a:off x="11320968" y="51440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3" name="Ellipse 572">
            <a:extLst>
              <a:ext uri="{FF2B5EF4-FFF2-40B4-BE49-F238E27FC236}">
                <a16:creationId xmlns:a16="http://schemas.microsoft.com/office/drawing/2014/main" id="{53680F4E-99E3-8118-C3B1-F8293081A204}"/>
              </a:ext>
            </a:extLst>
          </p:cNvPr>
          <p:cNvSpPr/>
          <p:nvPr/>
        </p:nvSpPr>
        <p:spPr>
          <a:xfrm>
            <a:off x="11226535" y="145838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4" name="Connecteur droit 573">
            <a:extLst>
              <a:ext uri="{FF2B5EF4-FFF2-40B4-BE49-F238E27FC236}">
                <a16:creationId xmlns:a16="http://schemas.microsoft.com/office/drawing/2014/main" id="{C76C2877-1897-02BC-5024-DB11C4300A9D}"/>
              </a:ext>
            </a:extLst>
          </p:cNvPr>
          <p:cNvCxnSpPr>
            <a:cxnSpLocks/>
            <a:endCxn id="565" idx="0"/>
          </p:cNvCxnSpPr>
          <p:nvPr/>
        </p:nvCxnSpPr>
        <p:spPr>
          <a:xfrm>
            <a:off x="11320560" y="1626458"/>
            <a:ext cx="4704" cy="3836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5" name="Ellipse 574">
            <a:extLst>
              <a:ext uri="{FF2B5EF4-FFF2-40B4-BE49-F238E27FC236}">
                <a16:creationId xmlns:a16="http://schemas.microsoft.com/office/drawing/2014/main" id="{A28FDBCE-2027-450C-F37C-1E09EBA49FF0}"/>
              </a:ext>
            </a:extLst>
          </p:cNvPr>
          <p:cNvSpPr/>
          <p:nvPr/>
        </p:nvSpPr>
        <p:spPr>
          <a:xfrm>
            <a:off x="11231240" y="90842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6" name="Connecteur droit 575">
            <a:extLst>
              <a:ext uri="{FF2B5EF4-FFF2-40B4-BE49-F238E27FC236}">
                <a16:creationId xmlns:a16="http://schemas.microsoft.com/office/drawing/2014/main" id="{CAA2B67A-2926-D2E1-CEF8-79D875CC1B0E}"/>
              </a:ext>
            </a:extLst>
          </p:cNvPr>
          <p:cNvCxnSpPr>
            <a:cxnSpLocks/>
            <a:stCxn id="575" idx="4"/>
            <a:endCxn id="573" idx="0"/>
          </p:cNvCxnSpPr>
          <p:nvPr/>
        </p:nvCxnSpPr>
        <p:spPr>
          <a:xfrm flipH="1">
            <a:off x="11318209" y="1087125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7" name="Ellipse 576">
            <a:extLst>
              <a:ext uri="{FF2B5EF4-FFF2-40B4-BE49-F238E27FC236}">
                <a16:creationId xmlns:a16="http://schemas.microsoft.com/office/drawing/2014/main" id="{E7161099-762A-0896-C137-0F0CBE8E4F29}"/>
              </a:ext>
            </a:extLst>
          </p:cNvPr>
          <p:cNvSpPr/>
          <p:nvPr/>
        </p:nvSpPr>
        <p:spPr>
          <a:xfrm>
            <a:off x="11220655" y="411780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8" name="Ellipse 577">
            <a:extLst>
              <a:ext uri="{FF2B5EF4-FFF2-40B4-BE49-F238E27FC236}">
                <a16:creationId xmlns:a16="http://schemas.microsoft.com/office/drawing/2014/main" id="{09B2E0FB-983F-80CA-7F2C-CED80156959F}"/>
              </a:ext>
            </a:extLst>
          </p:cNvPr>
          <p:cNvSpPr/>
          <p:nvPr/>
        </p:nvSpPr>
        <p:spPr>
          <a:xfrm>
            <a:off x="11220654" y="463502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9" name="Connecteur droit 578">
            <a:extLst>
              <a:ext uri="{FF2B5EF4-FFF2-40B4-BE49-F238E27FC236}">
                <a16:creationId xmlns:a16="http://schemas.microsoft.com/office/drawing/2014/main" id="{A68BC9C2-B0FA-102C-A80E-4B3A8AEC1079}"/>
              </a:ext>
            </a:extLst>
          </p:cNvPr>
          <p:cNvCxnSpPr>
            <a:cxnSpLocks/>
            <a:stCxn id="568" idx="4"/>
            <a:endCxn id="577" idx="0"/>
          </p:cNvCxnSpPr>
          <p:nvPr/>
        </p:nvCxnSpPr>
        <p:spPr>
          <a:xfrm flipH="1">
            <a:off x="11312329" y="3797164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0" name="Connecteur droit 579">
            <a:extLst>
              <a:ext uri="{FF2B5EF4-FFF2-40B4-BE49-F238E27FC236}">
                <a16:creationId xmlns:a16="http://schemas.microsoft.com/office/drawing/2014/main" id="{A094CF9D-6BB6-7C9B-039D-C89FCA95358B}"/>
              </a:ext>
            </a:extLst>
          </p:cNvPr>
          <p:cNvCxnSpPr>
            <a:cxnSpLocks/>
            <a:stCxn id="577" idx="4"/>
            <a:endCxn id="578" idx="0"/>
          </p:cNvCxnSpPr>
          <p:nvPr/>
        </p:nvCxnSpPr>
        <p:spPr>
          <a:xfrm flipH="1">
            <a:off x="11312327" y="4296513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1" name="Connecteur droit 580">
            <a:extLst>
              <a:ext uri="{FF2B5EF4-FFF2-40B4-BE49-F238E27FC236}">
                <a16:creationId xmlns:a16="http://schemas.microsoft.com/office/drawing/2014/main" id="{5ACC7FBC-2034-7A93-15F3-2F98B4FB48E5}"/>
              </a:ext>
            </a:extLst>
          </p:cNvPr>
          <p:cNvCxnSpPr>
            <a:cxnSpLocks/>
            <a:stCxn id="558" idx="6"/>
            <a:endCxn id="575" idx="2"/>
          </p:cNvCxnSpPr>
          <p:nvPr/>
        </p:nvCxnSpPr>
        <p:spPr>
          <a:xfrm flipV="1">
            <a:off x="10824780" y="997773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2" name="Connecteur droit 581">
            <a:extLst>
              <a:ext uri="{FF2B5EF4-FFF2-40B4-BE49-F238E27FC236}">
                <a16:creationId xmlns:a16="http://schemas.microsoft.com/office/drawing/2014/main" id="{B82BC7A1-25B9-254B-3634-1EA3FD05273D}"/>
              </a:ext>
            </a:extLst>
          </p:cNvPr>
          <p:cNvCxnSpPr>
            <a:cxnSpLocks/>
            <a:stCxn id="488" idx="6"/>
            <a:endCxn id="556" idx="2"/>
          </p:cNvCxnSpPr>
          <p:nvPr/>
        </p:nvCxnSpPr>
        <p:spPr>
          <a:xfrm flipV="1">
            <a:off x="10230361" y="1553556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3" name="Connecteur droit 582">
            <a:extLst>
              <a:ext uri="{FF2B5EF4-FFF2-40B4-BE49-F238E27FC236}">
                <a16:creationId xmlns:a16="http://schemas.microsoft.com/office/drawing/2014/main" id="{2EB4D36B-CC4F-9DB2-8449-6F7AF27927C8}"/>
              </a:ext>
            </a:extLst>
          </p:cNvPr>
          <p:cNvCxnSpPr>
            <a:cxnSpLocks/>
            <a:stCxn id="556" idx="6"/>
            <a:endCxn id="573" idx="2"/>
          </p:cNvCxnSpPr>
          <p:nvPr/>
        </p:nvCxnSpPr>
        <p:spPr>
          <a:xfrm flipV="1">
            <a:off x="10820075" y="1547735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4" name="Connecteur droit 583">
            <a:extLst>
              <a:ext uri="{FF2B5EF4-FFF2-40B4-BE49-F238E27FC236}">
                <a16:creationId xmlns:a16="http://schemas.microsoft.com/office/drawing/2014/main" id="{75C1E117-C215-C5AC-AEB9-D0AFE2A13858}"/>
              </a:ext>
            </a:extLst>
          </p:cNvPr>
          <p:cNvCxnSpPr>
            <a:cxnSpLocks/>
            <a:stCxn id="548" idx="6"/>
            <a:endCxn id="565" idx="2"/>
          </p:cNvCxnSpPr>
          <p:nvPr/>
        </p:nvCxnSpPr>
        <p:spPr>
          <a:xfrm flipV="1">
            <a:off x="10827131" y="2099465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5" name="Connecteur droit 584">
            <a:extLst>
              <a:ext uri="{FF2B5EF4-FFF2-40B4-BE49-F238E27FC236}">
                <a16:creationId xmlns:a16="http://schemas.microsoft.com/office/drawing/2014/main" id="{499D619D-60C0-5B30-05F1-4678D79C35A8}"/>
              </a:ext>
            </a:extLst>
          </p:cNvPr>
          <p:cNvCxnSpPr>
            <a:cxnSpLocks/>
            <a:stCxn id="480" idx="6"/>
            <a:endCxn id="548" idx="2"/>
          </p:cNvCxnSpPr>
          <p:nvPr/>
        </p:nvCxnSpPr>
        <p:spPr>
          <a:xfrm flipV="1">
            <a:off x="10237417" y="2105285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6" name="Connecteur droit 585">
            <a:extLst>
              <a:ext uri="{FF2B5EF4-FFF2-40B4-BE49-F238E27FC236}">
                <a16:creationId xmlns:a16="http://schemas.microsoft.com/office/drawing/2014/main" id="{DD988639-DCFB-46DF-6FBB-DE2522AC92BC}"/>
              </a:ext>
            </a:extLst>
          </p:cNvPr>
          <p:cNvCxnSpPr>
            <a:cxnSpLocks/>
            <a:stCxn id="481" idx="6"/>
            <a:endCxn id="549" idx="2"/>
          </p:cNvCxnSpPr>
          <p:nvPr/>
        </p:nvCxnSpPr>
        <p:spPr>
          <a:xfrm flipV="1">
            <a:off x="10235064" y="2680348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7" name="Connecteur droit 586">
            <a:extLst>
              <a:ext uri="{FF2B5EF4-FFF2-40B4-BE49-F238E27FC236}">
                <a16:creationId xmlns:a16="http://schemas.microsoft.com/office/drawing/2014/main" id="{013F17EF-381A-83FF-09D8-7B7561C583F4}"/>
              </a:ext>
            </a:extLst>
          </p:cNvPr>
          <p:cNvCxnSpPr>
            <a:cxnSpLocks/>
            <a:stCxn id="549" idx="6"/>
            <a:endCxn id="566" idx="2"/>
          </p:cNvCxnSpPr>
          <p:nvPr/>
        </p:nvCxnSpPr>
        <p:spPr>
          <a:xfrm flipV="1">
            <a:off x="10824780" y="2674528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8" name="Connecteur droit 587">
            <a:extLst>
              <a:ext uri="{FF2B5EF4-FFF2-40B4-BE49-F238E27FC236}">
                <a16:creationId xmlns:a16="http://schemas.microsoft.com/office/drawing/2014/main" id="{3B1342A4-3117-BB0D-0FC1-8ABC85339C54}"/>
              </a:ext>
            </a:extLst>
          </p:cNvPr>
          <p:cNvCxnSpPr>
            <a:cxnSpLocks/>
            <a:stCxn id="550" idx="6"/>
            <a:endCxn id="567" idx="2"/>
          </p:cNvCxnSpPr>
          <p:nvPr/>
        </p:nvCxnSpPr>
        <p:spPr>
          <a:xfrm flipV="1">
            <a:off x="10822429" y="3215228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9" name="Connecteur droit 588">
            <a:extLst>
              <a:ext uri="{FF2B5EF4-FFF2-40B4-BE49-F238E27FC236}">
                <a16:creationId xmlns:a16="http://schemas.microsoft.com/office/drawing/2014/main" id="{1AF71261-7609-D3FD-E1B2-AE435BFF905E}"/>
              </a:ext>
            </a:extLst>
          </p:cNvPr>
          <p:cNvCxnSpPr>
            <a:cxnSpLocks/>
            <a:stCxn id="482" idx="6"/>
            <a:endCxn id="550" idx="2"/>
          </p:cNvCxnSpPr>
          <p:nvPr/>
        </p:nvCxnSpPr>
        <p:spPr>
          <a:xfrm flipV="1">
            <a:off x="10232714" y="3221047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0" name="Connecteur droit 589">
            <a:extLst>
              <a:ext uri="{FF2B5EF4-FFF2-40B4-BE49-F238E27FC236}">
                <a16:creationId xmlns:a16="http://schemas.microsoft.com/office/drawing/2014/main" id="{9CF88BF7-D6FD-98B8-53C1-EF2EA3053CBB}"/>
              </a:ext>
            </a:extLst>
          </p:cNvPr>
          <p:cNvCxnSpPr>
            <a:cxnSpLocks/>
            <a:stCxn id="551" idx="6"/>
            <a:endCxn id="568" idx="2"/>
          </p:cNvCxnSpPr>
          <p:nvPr/>
        </p:nvCxnSpPr>
        <p:spPr>
          <a:xfrm flipV="1">
            <a:off x="10820076" y="3707812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1" name="Connecteur droit 590">
            <a:extLst>
              <a:ext uri="{FF2B5EF4-FFF2-40B4-BE49-F238E27FC236}">
                <a16:creationId xmlns:a16="http://schemas.microsoft.com/office/drawing/2014/main" id="{BB6BBB1D-35BC-8766-25EB-4CF22A4379DA}"/>
              </a:ext>
            </a:extLst>
          </p:cNvPr>
          <p:cNvCxnSpPr>
            <a:cxnSpLocks/>
            <a:stCxn id="483" idx="6"/>
            <a:endCxn id="551" idx="2"/>
          </p:cNvCxnSpPr>
          <p:nvPr/>
        </p:nvCxnSpPr>
        <p:spPr>
          <a:xfrm flipV="1">
            <a:off x="10230362" y="3713633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2" name="Connecteur droit 591">
            <a:extLst>
              <a:ext uri="{FF2B5EF4-FFF2-40B4-BE49-F238E27FC236}">
                <a16:creationId xmlns:a16="http://schemas.microsoft.com/office/drawing/2014/main" id="{53C73AB1-F6C6-4FA1-87EC-3931B9A471B3}"/>
              </a:ext>
            </a:extLst>
          </p:cNvPr>
          <p:cNvCxnSpPr>
            <a:cxnSpLocks/>
            <a:stCxn id="513" idx="6"/>
            <a:endCxn id="560" idx="2"/>
          </p:cNvCxnSpPr>
          <p:nvPr/>
        </p:nvCxnSpPr>
        <p:spPr>
          <a:xfrm flipV="1">
            <a:off x="10224479" y="4212981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3" name="Connecteur droit 592">
            <a:extLst>
              <a:ext uri="{FF2B5EF4-FFF2-40B4-BE49-F238E27FC236}">
                <a16:creationId xmlns:a16="http://schemas.microsoft.com/office/drawing/2014/main" id="{CCA2B966-3E8E-D3E9-9930-C802A5FF1206}"/>
              </a:ext>
            </a:extLst>
          </p:cNvPr>
          <p:cNvCxnSpPr>
            <a:cxnSpLocks/>
            <a:stCxn id="560" idx="6"/>
            <a:endCxn id="577" idx="2"/>
          </p:cNvCxnSpPr>
          <p:nvPr/>
        </p:nvCxnSpPr>
        <p:spPr>
          <a:xfrm flipV="1">
            <a:off x="10814195" y="4207161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4" name="Connecteur droit 593">
            <a:extLst>
              <a:ext uri="{FF2B5EF4-FFF2-40B4-BE49-F238E27FC236}">
                <a16:creationId xmlns:a16="http://schemas.microsoft.com/office/drawing/2014/main" id="{63B5B76D-704E-727A-1581-6F79768DD4AF}"/>
              </a:ext>
            </a:extLst>
          </p:cNvPr>
          <p:cNvCxnSpPr>
            <a:cxnSpLocks/>
            <a:stCxn id="561" idx="6"/>
            <a:endCxn id="578" idx="2"/>
          </p:cNvCxnSpPr>
          <p:nvPr/>
        </p:nvCxnSpPr>
        <p:spPr>
          <a:xfrm flipV="1">
            <a:off x="10814194" y="4724375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5" name="Connecteur droit 594">
            <a:extLst>
              <a:ext uri="{FF2B5EF4-FFF2-40B4-BE49-F238E27FC236}">
                <a16:creationId xmlns:a16="http://schemas.microsoft.com/office/drawing/2014/main" id="{514DCD13-D30D-2719-B08D-7DA6CA7FBA60}"/>
              </a:ext>
            </a:extLst>
          </p:cNvPr>
          <p:cNvCxnSpPr>
            <a:cxnSpLocks/>
            <a:stCxn id="530" idx="6"/>
            <a:endCxn id="561" idx="2"/>
          </p:cNvCxnSpPr>
          <p:nvPr/>
        </p:nvCxnSpPr>
        <p:spPr>
          <a:xfrm flipV="1">
            <a:off x="10224478" y="4730195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6" name="Ellipse 595">
            <a:extLst>
              <a:ext uri="{FF2B5EF4-FFF2-40B4-BE49-F238E27FC236}">
                <a16:creationId xmlns:a16="http://schemas.microsoft.com/office/drawing/2014/main" id="{96AD4681-1301-104D-7B1C-C6C744D21AA8}"/>
              </a:ext>
            </a:extLst>
          </p:cNvPr>
          <p:cNvSpPr/>
          <p:nvPr/>
        </p:nvSpPr>
        <p:spPr>
          <a:xfrm>
            <a:off x="6131497" y="517060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7" name="Ellipse 596">
            <a:extLst>
              <a:ext uri="{FF2B5EF4-FFF2-40B4-BE49-F238E27FC236}">
                <a16:creationId xmlns:a16="http://schemas.microsoft.com/office/drawing/2014/main" id="{D1005C9E-3701-0E74-9243-FD27A3F615CB}"/>
              </a:ext>
            </a:extLst>
          </p:cNvPr>
          <p:cNvSpPr/>
          <p:nvPr/>
        </p:nvSpPr>
        <p:spPr>
          <a:xfrm>
            <a:off x="6678290" y="51711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8" name="Ellipse 597">
            <a:extLst>
              <a:ext uri="{FF2B5EF4-FFF2-40B4-BE49-F238E27FC236}">
                <a16:creationId xmlns:a16="http://schemas.microsoft.com/office/drawing/2014/main" id="{D6886BD2-11B7-F7D8-E90A-CDCFCF697244}"/>
              </a:ext>
            </a:extLst>
          </p:cNvPr>
          <p:cNvSpPr/>
          <p:nvPr/>
        </p:nvSpPr>
        <p:spPr>
          <a:xfrm>
            <a:off x="7226450" y="517080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9" name="Ellipse 598">
            <a:extLst>
              <a:ext uri="{FF2B5EF4-FFF2-40B4-BE49-F238E27FC236}">
                <a16:creationId xmlns:a16="http://schemas.microsoft.com/office/drawing/2014/main" id="{75890962-00EB-9302-0332-D02B147373AE}"/>
              </a:ext>
            </a:extLst>
          </p:cNvPr>
          <p:cNvSpPr/>
          <p:nvPr/>
        </p:nvSpPr>
        <p:spPr>
          <a:xfrm>
            <a:off x="7739098" y="517080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0" name="Ellipse 599">
            <a:extLst>
              <a:ext uri="{FF2B5EF4-FFF2-40B4-BE49-F238E27FC236}">
                <a16:creationId xmlns:a16="http://schemas.microsoft.com/office/drawing/2014/main" id="{50D75E3D-9F5A-48B2-2A9F-4DB309F23DD9}"/>
              </a:ext>
            </a:extLst>
          </p:cNvPr>
          <p:cNvSpPr/>
          <p:nvPr/>
        </p:nvSpPr>
        <p:spPr>
          <a:xfrm>
            <a:off x="8290757" y="516732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1" name="Ellipse 600">
            <a:extLst>
              <a:ext uri="{FF2B5EF4-FFF2-40B4-BE49-F238E27FC236}">
                <a16:creationId xmlns:a16="http://schemas.microsoft.com/office/drawing/2014/main" id="{B91EF425-4050-D647-6579-85A07D11B260}"/>
              </a:ext>
            </a:extLst>
          </p:cNvPr>
          <p:cNvSpPr/>
          <p:nvPr/>
        </p:nvSpPr>
        <p:spPr>
          <a:xfrm>
            <a:off x="8860188" y="516676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2" name="Ellipse 601">
            <a:extLst>
              <a:ext uri="{FF2B5EF4-FFF2-40B4-BE49-F238E27FC236}">
                <a16:creationId xmlns:a16="http://schemas.microsoft.com/office/drawing/2014/main" id="{D487DDEC-7D49-B81A-82C4-205C564351F1}"/>
              </a:ext>
            </a:extLst>
          </p:cNvPr>
          <p:cNvSpPr/>
          <p:nvPr/>
        </p:nvSpPr>
        <p:spPr>
          <a:xfrm>
            <a:off x="9440665" y="516372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3" name="Connecteur droit 602">
            <a:extLst>
              <a:ext uri="{FF2B5EF4-FFF2-40B4-BE49-F238E27FC236}">
                <a16:creationId xmlns:a16="http://schemas.microsoft.com/office/drawing/2014/main" id="{FF27386F-69A7-5D3B-5EF7-A5D8B7B5D60B}"/>
              </a:ext>
            </a:extLst>
          </p:cNvPr>
          <p:cNvCxnSpPr>
            <a:cxnSpLocks/>
            <a:stCxn id="596" idx="6"/>
            <a:endCxn id="597" idx="2"/>
          </p:cNvCxnSpPr>
          <p:nvPr/>
        </p:nvCxnSpPr>
        <p:spPr>
          <a:xfrm>
            <a:off x="6314842" y="5259960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4" name="Connecteur droit 603">
            <a:extLst>
              <a:ext uri="{FF2B5EF4-FFF2-40B4-BE49-F238E27FC236}">
                <a16:creationId xmlns:a16="http://schemas.microsoft.com/office/drawing/2014/main" id="{C1EB6E96-947F-7FE4-3E01-3C87DA96C4C1}"/>
              </a:ext>
            </a:extLst>
          </p:cNvPr>
          <p:cNvCxnSpPr>
            <a:cxnSpLocks/>
            <a:stCxn id="601" idx="6"/>
            <a:endCxn id="602" idx="2"/>
          </p:cNvCxnSpPr>
          <p:nvPr/>
        </p:nvCxnSpPr>
        <p:spPr>
          <a:xfrm flipV="1">
            <a:off x="9043532" y="5253075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5" name="Connecteur droit 604">
            <a:extLst>
              <a:ext uri="{FF2B5EF4-FFF2-40B4-BE49-F238E27FC236}">
                <a16:creationId xmlns:a16="http://schemas.microsoft.com/office/drawing/2014/main" id="{FCE342CA-7E14-6934-0EA6-A96D60592A0C}"/>
              </a:ext>
            </a:extLst>
          </p:cNvPr>
          <p:cNvCxnSpPr>
            <a:cxnSpLocks/>
            <a:stCxn id="600" idx="6"/>
            <a:endCxn id="601" idx="2"/>
          </p:cNvCxnSpPr>
          <p:nvPr/>
        </p:nvCxnSpPr>
        <p:spPr>
          <a:xfrm flipV="1">
            <a:off x="8474103" y="5256117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6" name="Connecteur droit 605">
            <a:extLst>
              <a:ext uri="{FF2B5EF4-FFF2-40B4-BE49-F238E27FC236}">
                <a16:creationId xmlns:a16="http://schemas.microsoft.com/office/drawing/2014/main" id="{D6854AC5-7BED-9DC9-C064-8944AEF30D5A}"/>
              </a:ext>
            </a:extLst>
          </p:cNvPr>
          <p:cNvCxnSpPr>
            <a:cxnSpLocks/>
            <a:stCxn id="599" idx="6"/>
            <a:endCxn id="600" idx="2"/>
          </p:cNvCxnSpPr>
          <p:nvPr/>
        </p:nvCxnSpPr>
        <p:spPr>
          <a:xfrm flipV="1">
            <a:off x="7922443" y="5256680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7" name="Connecteur droit 606">
            <a:extLst>
              <a:ext uri="{FF2B5EF4-FFF2-40B4-BE49-F238E27FC236}">
                <a16:creationId xmlns:a16="http://schemas.microsoft.com/office/drawing/2014/main" id="{B56D9976-9C3C-BC70-875F-768EA3DD2C49}"/>
              </a:ext>
            </a:extLst>
          </p:cNvPr>
          <p:cNvCxnSpPr>
            <a:cxnSpLocks/>
            <a:stCxn id="598" idx="6"/>
            <a:endCxn id="599" idx="2"/>
          </p:cNvCxnSpPr>
          <p:nvPr/>
        </p:nvCxnSpPr>
        <p:spPr>
          <a:xfrm>
            <a:off x="7409794" y="5260156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8" name="Connecteur droit 607">
            <a:extLst>
              <a:ext uri="{FF2B5EF4-FFF2-40B4-BE49-F238E27FC236}">
                <a16:creationId xmlns:a16="http://schemas.microsoft.com/office/drawing/2014/main" id="{FBBD0DBA-D755-DBF9-56A6-FC1E0B4EDE00}"/>
              </a:ext>
            </a:extLst>
          </p:cNvPr>
          <p:cNvCxnSpPr>
            <a:cxnSpLocks/>
            <a:stCxn id="597" idx="6"/>
            <a:endCxn id="598" idx="2"/>
          </p:cNvCxnSpPr>
          <p:nvPr/>
        </p:nvCxnSpPr>
        <p:spPr>
          <a:xfrm flipV="1">
            <a:off x="6861635" y="5260156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9" name="Connecteur droit 608">
            <a:extLst>
              <a:ext uri="{FF2B5EF4-FFF2-40B4-BE49-F238E27FC236}">
                <a16:creationId xmlns:a16="http://schemas.microsoft.com/office/drawing/2014/main" id="{26CEDCB8-A128-FDD9-13FA-DDD85EF4D4F7}"/>
              </a:ext>
            </a:extLst>
          </p:cNvPr>
          <p:cNvCxnSpPr/>
          <p:nvPr/>
        </p:nvCxnSpPr>
        <p:spPr>
          <a:xfrm>
            <a:off x="5772754" y="5259381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0" name="Connecteur droit 609">
            <a:extLst>
              <a:ext uri="{FF2B5EF4-FFF2-40B4-BE49-F238E27FC236}">
                <a16:creationId xmlns:a16="http://schemas.microsoft.com/office/drawing/2014/main" id="{24785603-C401-3EE3-E707-C38E5DD0AEC9}"/>
              </a:ext>
            </a:extLst>
          </p:cNvPr>
          <p:cNvCxnSpPr/>
          <p:nvPr/>
        </p:nvCxnSpPr>
        <p:spPr>
          <a:xfrm>
            <a:off x="11415271" y="5246929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1" name="Ellipse 610">
            <a:extLst>
              <a:ext uri="{FF2B5EF4-FFF2-40B4-BE49-F238E27FC236}">
                <a16:creationId xmlns:a16="http://schemas.microsoft.com/office/drawing/2014/main" id="{EFFFBEAF-DD94-474C-55BA-71ACF1D321F2}"/>
              </a:ext>
            </a:extLst>
          </p:cNvPr>
          <p:cNvSpPr/>
          <p:nvPr/>
        </p:nvSpPr>
        <p:spPr>
          <a:xfrm>
            <a:off x="10037194" y="516676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2" name="Connecteur droit 611">
            <a:extLst>
              <a:ext uri="{FF2B5EF4-FFF2-40B4-BE49-F238E27FC236}">
                <a16:creationId xmlns:a16="http://schemas.microsoft.com/office/drawing/2014/main" id="{53B22B3D-43B3-BA8F-7CB6-1DDE57C734A0}"/>
              </a:ext>
            </a:extLst>
          </p:cNvPr>
          <p:cNvCxnSpPr>
            <a:cxnSpLocks/>
            <a:stCxn id="602" idx="6"/>
            <a:endCxn id="611" idx="2"/>
          </p:cNvCxnSpPr>
          <p:nvPr/>
        </p:nvCxnSpPr>
        <p:spPr>
          <a:xfrm>
            <a:off x="9624011" y="5253075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3" name="Ellipse 612">
            <a:extLst>
              <a:ext uri="{FF2B5EF4-FFF2-40B4-BE49-F238E27FC236}">
                <a16:creationId xmlns:a16="http://schemas.microsoft.com/office/drawing/2014/main" id="{199B1165-0D4C-6F8B-D781-7E2FA9FC26EA}"/>
              </a:ext>
            </a:extLst>
          </p:cNvPr>
          <p:cNvSpPr/>
          <p:nvPr/>
        </p:nvSpPr>
        <p:spPr>
          <a:xfrm>
            <a:off x="10626910" y="516455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" name="Ellipse 613">
            <a:extLst>
              <a:ext uri="{FF2B5EF4-FFF2-40B4-BE49-F238E27FC236}">
                <a16:creationId xmlns:a16="http://schemas.microsoft.com/office/drawing/2014/main" id="{F3AAFAC2-9A1D-BE77-E23B-FC6DBE6B076E}"/>
              </a:ext>
            </a:extLst>
          </p:cNvPr>
          <p:cNvSpPr/>
          <p:nvPr/>
        </p:nvSpPr>
        <p:spPr>
          <a:xfrm>
            <a:off x="11216715" y="515873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5" name="Connecteur droit 614">
            <a:extLst>
              <a:ext uri="{FF2B5EF4-FFF2-40B4-BE49-F238E27FC236}">
                <a16:creationId xmlns:a16="http://schemas.microsoft.com/office/drawing/2014/main" id="{5B81473D-05CE-2FA4-057A-03B3342FCBA8}"/>
              </a:ext>
            </a:extLst>
          </p:cNvPr>
          <p:cNvCxnSpPr>
            <a:cxnSpLocks/>
            <a:stCxn id="613" idx="6"/>
            <a:endCxn id="614" idx="2"/>
          </p:cNvCxnSpPr>
          <p:nvPr/>
        </p:nvCxnSpPr>
        <p:spPr>
          <a:xfrm flipV="1">
            <a:off x="10810255" y="5248091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6" name="Connecteur droit 615">
            <a:extLst>
              <a:ext uri="{FF2B5EF4-FFF2-40B4-BE49-F238E27FC236}">
                <a16:creationId xmlns:a16="http://schemas.microsoft.com/office/drawing/2014/main" id="{9D05AA8D-03B4-8E29-12D6-D409AC142825}"/>
              </a:ext>
            </a:extLst>
          </p:cNvPr>
          <p:cNvCxnSpPr>
            <a:cxnSpLocks/>
            <a:stCxn id="611" idx="6"/>
            <a:endCxn id="613" idx="2"/>
          </p:cNvCxnSpPr>
          <p:nvPr/>
        </p:nvCxnSpPr>
        <p:spPr>
          <a:xfrm flipV="1">
            <a:off x="10220539" y="5253911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7" name="Connecteur droit 616">
            <a:extLst>
              <a:ext uri="{FF2B5EF4-FFF2-40B4-BE49-F238E27FC236}">
                <a16:creationId xmlns:a16="http://schemas.microsoft.com/office/drawing/2014/main" id="{0EA33E3C-423B-45CF-DE2B-04B6DD7AEB7E}"/>
              </a:ext>
            </a:extLst>
          </p:cNvPr>
          <p:cNvCxnSpPr>
            <a:cxnSpLocks/>
            <a:stCxn id="515" idx="4"/>
            <a:endCxn id="596" idx="0"/>
          </p:cNvCxnSpPr>
          <p:nvPr/>
        </p:nvCxnSpPr>
        <p:spPr>
          <a:xfrm flipH="1">
            <a:off x="6223170" y="4825597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8" name="Ellipse 617">
            <a:extLst>
              <a:ext uri="{FF2B5EF4-FFF2-40B4-BE49-F238E27FC236}">
                <a16:creationId xmlns:a16="http://schemas.microsoft.com/office/drawing/2014/main" id="{DD29D253-8476-A61E-8446-06BB6C2211F8}"/>
              </a:ext>
            </a:extLst>
          </p:cNvPr>
          <p:cNvSpPr/>
          <p:nvPr/>
        </p:nvSpPr>
        <p:spPr>
          <a:xfrm>
            <a:off x="6136202" y="565896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" name="Ellipse 618">
            <a:extLst>
              <a:ext uri="{FF2B5EF4-FFF2-40B4-BE49-F238E27FC236}">
                <a16:creationId xmlns:a16="http://schemas.microsoft.com/office/drawing/2014/main" id="{607A99D7-0498-B14B-DEB3-E7A78AF6B83E}"/>
              </a:ext>
            </a:extLst>
          </p:cNvPr>
          <p:cNvSpPr/>
          <p:nvPr/>
        </p:nvSpPr>
        <p:spPr>
          <a:xfrm>
            <a:off x="6682994" y="565954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" name="Ellipse 619">
            <a:extLst>
              <a:ext uri="{FF2B5EF4-FFF2-40B4-BE49-F238E27FC236}">
                <a16:creationId xmlns:a16="http://schemas.microsoft.com/office/drawing/2014/main" id="{94035C2B-4D98-B3D2-50D1-D741EA640E83}"/>
              </a:ext>
            </a:extLst>
          </p:cNvPr>
          <p:cNvSpPr/>
          <p:nvPr/>
        </p:nvSpPr>
        <p:spPr>
          <a:xfrm>
            <a:off x="7231155" y="565916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" name="Ellipse 620">
            <a:extLst>
              <a:ext uri="{FF2B5EF4-FFF2-40B4-BE49-F238E27FC236}">
                <a16:creationId xmlns:a16="http://schemas.microsoft.com/office/drawing/2014/main" id="{50337A52-6358-BAF1-B87A-478087E2CC7E}"/>
              </a:ext>
            </a:extLst>
          </p:cNvPr>
          <p:cNvSpPr/>
          <p:nvPr/>
        </p:nvSpPr>
        <p:spPr>
          <a:xfrm>
            <a:off x="7743802" y="565916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" name="Ellipse 621">
            <a:extLst>
              <a:ext uri="{FF2B5EF4-FFF2-40B4-BE49-F238E27FC236}">
                <a16:creationId xmlns:a16="http://schemas.microsoft.com/office/drawing/2014/main" id="{AEBB6CEC-B6F0-7886-C9C1-71465AC7E62B}"/>
              </a:ext>
            </a:extLst>
          </p:cNvPr>
          <p:cNvSpPr/>
          <p:nvPr/>
        </p:nvSpPr>
        <p:spPr>
          <a:xfrm>
            <a:off x="8295462" y="56556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" name="Ellipse 622">
            <a:extLst>
              <a:ext uri="{FF2B5EF4-FFF2-40B4-BE49-F238E27FC236}">
                <a16:creationId xmlns:a16="http://schemas.microsoft.com/office/drawing/2014/main" id="{A2385DCE-E251-AC22-BF2E-EF15AA3A7BB1}"/>
              </a:ext>
            </a:extLst>
          </p:cNvPr>
          <p:cNvSpPr/>
          <p:nvPr/>
        </p:nvSpPr>
        <p:spPr>
          <a:xfrm>
            <a:off x="8864893" y="565512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" name="Ellipse 623">
            <a:extLst>
              <a:ext uri="{FF2B5EF4-FFF2-40B4-BE49-F238E27FC236}">
                <a16:creationId xmlns:a16="http://schemas.microsoft.com/office/drawing/2014/main" id="{4F06BD37-8093-9AC6-9B99-0695BBE0653A}"/>
              </a:ext>
            </a:extLst>
          </p:cNvPr>
          <p:cNvSpPr/>
          <p:nvPr/>
        </p:nvSpPr>
        <p:spPr>
          <a:xfrm>
            <a:off x="9445370" y="565208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25" name="Connecteur droit 624">
            <a:extLst>
              <a:ext uri="{FF2B5EF4-FFF2-40B4-BE49-F238E27FC236}">
                <a16:creationId xmlns:a16="http://schemas.microsoft.com/office/drawing/2014/main" id="{C32782CA-2969-417B-A453-8D59AF22A047}"/>
              </a:ext>
            </a:extLst>
          </p:cNvPr>
          <p:cNvCxnSpPr>
            <a:cxnSpLocks/>
            <a:stCxn id="618" idx="6"/>
            <a:endCxn id="619" idx="2"/>
          </p:cNvCxnSpPr>
          <p:nvPr/>
        </p:nvCxnSpPr>
        <p:spPr>
          <a:xfrm>
            <a:off x="6319546" y="5748320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6" name="Connecteur droit 625">
            <a:extLst>
              <a:ext uri="{FF2B5EF4-FFF2-40B4-BE49-F238E27FC236}">
                <a16:creationId xmlns:a16="http://schemas.microsoft.com/office/drawing/2014/main" id="{94544651-5925-099E-D439-088A3E4C2D5E}"/>
              </a:ext>
            </a:extLst>
          </p:cNvPr>
          <p:cNvCxnSpPr>
            <a:cxnSpLocks/>
            <a:stCxn id="623" idx="6"/>
            <a:endCxn id="624" idx="2"/>
          </p:cNvCxnSpPr>
          <p:nvPr/>
        </p:nvCxnSpPr>
        <p:spPr>
          <a:xfrm flipV="1">
            <a:off x="9048236" y="5741435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7" name="Connecteur droit 626">
            <a:extLst>
              <a:ext uri="{FF2B5EF4-FFF2-40B4-BE49-F238E27FC236}">
                <a16:creationId xmlns:a16="http://schemas.microsoft.com/office/drawing/2014/main" id="{22431C1F-C144-077B-EF96-314ECAB83AB7}"/>
              </a:ext>
            </a:extLst>
          </p:cNvPr>
          <p:cNvCxnSpPr>
            <a:cxnSpLocks/>
            <a:stCxn id="622" idx="6"/>
            <a:endCxn id="623" idx="2"/>
          </p:cNvCxnSpPr>
          <p:nvPr/>
        </p:nvCxnSpPr>
        <p:spPr>
          <a:xfrm flipV="1">
            <a:off x="8478807" y="5744477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8" name="Connecteur droit 627">
            <a:extLst>
              <a:ext uri="{FF2B5EF4-FFF2-40B4-BE49-F238E27FC236}">
                <a16:creationId xmlns:a16="http://schemas.microsoft.com/office/drawing/2014/main" id="{4ADE60BF-72B7-6C10-E5E8-C74EE306DF3E}"/>
              </a:ext>
            </a:extLst>
          </p:cNvPr>
          <p:cNvCxnSpPr>
            <a:cxnSpLocks/>
            <a:stCxn id="621" idx="6"/>
            <a:endCxn id="622" idx="2"/>
          </p:cNvCxnSpPr>
          <p:nvPr/>
        </p:nvCxnSpPr>
        <p:spPr>
          <a:xfrm flipV="1">
            <a:off x="7927148" y="5745040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9" name="Connecteur droit 628">
            <a:extLst>
              <a:ext uri="{FF2B5EF4-FFF2-40B4-BE49-F238E27FC236}">
                <a16:creationId xmlns:a16="http://schemas.microsoft.com/office/drawing/2014/main" id="{8EF68798-802D-76DF-5A63-67FA65573F41}"/>
              </a:ext>
            </a:extLst>
          </p:cNvPr>
          <p:cNvCxnSpPr>
            <a:cxnSpLocks/>
            <a:stCxn id="620" idx="6"/>
            <a:endCxn id="621" idx="2"/>
          </p:cNvCxnSpPr>
          <p:nvPr/>
        </p:nvCxnSpPr>
        <p:spPr>
          <a:xfrm>
            <a:off x="7414498" y="5748516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0" name="Connecteur droit 629">
            <a:extLst>
              <a:ext uri="{FF2B5EF4-FFF2-40B4-BE49-F238E27FC236}">
                <a16:creationId xmlns:a16="http://schemas.microsoft.com/office/drawing/2014/main" id="{EF668C97-9FCD-C7AF-A02A-781AA89DD0AE}"/>
              </a:ext>
            </a:extLst>
          </p:cNvPr>
          <p:cNvCxnSpPr>
            <a:cxnSpLocks/>
            <a:stCxn id="619" idx="6"/>
            <a:endCxn id="620" idx="2"/>
          </p:cNvCxnSpPr>
          <p:nvPr/>
        </p:nvCxnSpPr>
        <p:spPr>
          <a:xfrm flipV="1">
            <a:off x="6866340" y="5748516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1" name="Connecteur droit 630">
            <a:extLst>
              <a:ext uri="{FF2B5EF4-FFF2-40B4-BE49-F238E27FC236}">
                <a16:creationId xmlns:a16="http://schemas.microsoft.com/office/drawing/2014/main" id="{4207D27A-BC1C-17B8-93DF-9254FEEF443E}"/>
              </a:ext>
            </a:extLst>
          </p:cNvPr>
          <p:cNvCxnSpPr/>
          <p:nvPr/>
        </p:nvCxnSpPr>
        <p:spPr>
          <a:xfrm>
            <a:off x="5777459" y="5747740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2" name="Connecteur droit 631">
            <a:extLst>
              <a:ext uri="{FF2B5EF4-FFF2-40B4-BE49-F238E27FC236}">
                <a16:creationId xmlns:a16="http://schemas.microsoft.com/office/drawing/2014/main" id="{856C6BA0-1FC1-6AE9-B00E-DEAE4B2A0DA7}"/>
              </a:ext>
            </a:extLst>
          </p:cNvPr>
          <p:cNvCxnSpPr/>
          <p:nvPr/>
        </p:nvCxnSpPr>
        <p:spPr>
          <a:xfrm>
            <a:off x="11419975" y="5735289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3" name="Ellipse 632">
            <a:extLst>
              <a:ext uri="{FF2B5EF4-FFF2-40B4-BE49-F238E27FC236}">
                <a16:creationId xmlns:a16="http://schemas.microsoft.com/office/drawing/2014/main" id="{A232675A-D99D-D7B0-8A07-E5237B521113}"/>
              </a:ext>
            </a:extLst>
          </p:cNvPr>
          <p:cNvSpPr/>
          <p:nvPr/>
        </p:nvSpPr>
        <p:spPr>
          <a:xfrm>
            <a:off x="10041899" y="565512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4" name="Connecteur droit 633">
            <a:extLst>
              <a:ext uri="{FF2B5EF4-FFF2-40B4-BE49-F238E27FC236}">
                <a16:creationId xmlns:a16="http://schemas.microsoft.com/office/drawing/2014/main" id="{27B33F82-7FEB-BD46-BB39-924D25181747}"/>
              </a:ext>
            </a:extLst>
          </p:cNvPr>
          <p:cNvCxnSpPr>
            <a:cxnSpLocks/>
            <a:stCxn id="624" idx="6"/>
            <a:endCxn id="633" idx="2"/>
          </p:cNvCxnSpPr>
          <p:nvPr/>
        </p:nvCxnSpPr>
        <p:spPr>
          <a:xfrm>
            <a:off x="9628715" y="5741435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5" name="Ellipse 634">
            <a:extLst>
              <a:ext uri="{FF2B5EF4-FFF2-40B4-BE49-F238E27FC236}">
                <a16:creationId xmlns:a16="http://schemas.microsoft.com/office/drawing/2014/main" id="{C5D5BFE1-A90E-92D5-7067-6DF6464C5F34}"/>
              </a:ext>
            </a:extLst>
          </p:cNvPr>
          <p:cNvSpPr/>
          <p:nvPr/>
        </p:nvSpPr>
        <p:spPr>
          <a:xfrm>
            <a:off x="10631614" y="565291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6" name="Ellipse 635">
            <a:extLst>
              <a:ext uri="{FF2B5EF4-FFF2-40B4-BE49-F238E27FC236}">
                <a16:creationId xmlns:a16="http://schemas.microsoft.com/office/drawing/2014/main" id="{367CD273-3BA5-7E10-1EF6-40C034CC9185}"/>
              </a:ext>
            </a:extLst>
          </p:cNvPr>
          <p:cNvSpPr/>
          <p:nvPr/>
        </p:nvSpPr>
        <p:spPr>
          <a:xfrm>
            <a:off x="11221419" y="564709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7" name="Connecteur droit 636">
            <a:extLst>
              <a:ext uri="{FF2B5EF4-FFF2-40B4-BE49-F238E27FC236}">
                <a16:creationId xmlns:a16="http://schemas.microsoft.com/office/drawing/2014/main" id="{BDAEF790-2F51-46DD-AAA4-2966577B5CA3}"/>
              </a:ext>
            </a:extLst>
          </p:cNvPr>
          <p:cNvCxnSpPr>
            <a:cxnSpLocks/>
            <a:stCxn id="635" idx="6"/>
            <a:endCxn id="636" idx="2"/>
          </p:cNvCxnSpPr>
          <p:nvPr/>
        </p:nvCxnSpPr>
        <p:spPr>
          <a:xfrm flipV="1">
            <a:off x="10814959" y="5736450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8" name="Connecteur droit 637">
            <a:extLst>
              <a:ext uri="{FF2B5EF4-FFF2-40B4-BE49-F238E27FC236}">
                <a16:creationId xmlns:a16="http://schemas.microsoft.com/office/drawing/2014/main" id="{BDFA6A0A-F33E-0D2A-4DAB-3BFA3A480139}"/>
              </a:ext>
            </a:extLst>
          </p:cNvPr>
          <p:cNvCxnSpPr>
            <a:cxnSpLocks/>
            <a:stCxn id="633" idx="6"/>
            <a:endCxn id="635" idx="2"/>
          </p:cNvCxnSpPr>
          <p:nvPr/>
        </p:nvCxnSpPr>
        <p:spPr>
          <a:xfrm flipV="1">
            <a:off x="10225244" y="5742271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9" name="Connecteur droit 638">
            <a:extLst>
              <a:ext uri="{FF2B5EF4-FFF2-40B4-BE49-F238E27FC236}">
                <a16:creationId xmlns:a16="http://schemas.microsoft.com/office/drawing/2014/main" id="{115E2E6C-B4F7-C5A3-AB44-88F412249DA2}"/>
              </a:ext>
            </a:extLst>
          </p:cNvPr>
          <p:cNvCxnSpPr>
            <a:cxnSpLocks/>
            <a:stCxn id="596" idx="4"/>
            <a:endCxn id="618" idx="0"/>
          </p:cNvCxnSpPr>
          <p:nvPr/>
        </p:nvCxnSpPr>
        <p:spPr>
          <a:xfrm>
            <a:off x="6223170" y="5349313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0" name="Connecteur droit 639">
            <a:extLst>
              <a:ext uri="{FF2B5EF4-FFF2-40B4-BE49-F238E27FC236}">
                <a16:creationId xmlns:a16="http://schemas.microsoft.com/office/drawing/2014/main" id="{48CBB193-DB01-0F53-A439-E969D7C979AF}"/>
              </a:ext>
            </a:extLst>
          </p:cNvPr>
          <p:cNvCxnSpPr>
            <a:cxnSpLocks/>
            <a:stCxn id="516" idx="4"/>
            <a:endCxn id="597" idx="0"/>
          </p:cNvCxnSpPr>
          <p:nvPr/>
        </p:nvCxnSpPr>
        <p:spPr>
          <a:xfrm flipH="1">
            <a:off x="6769962" y="4826176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1" name="Connecteur droit 640">
            <a:extLst>
              <a:ext uri="{FF2B5EF4-FFF2-40B4-BE49-F238E27FC236}">
                <a16:creationId xmlns:a16="http://schemas.microsoft.com/office/drawing/2014/main" id="{74794ED4-FAFC-A60E-2F2F-BFA5C195A993}"/>
              </a:ext>
            </a:extLst>
          </p:cNvPr>
          <p:cNvCxnSpPr>
            <a:cxnSpLocks/>
            <a:stCxn id="517" idx="4"/>
            <a:endCxn id="598" idx="0"/>
          </p:cNvCxnSpPr>
          <p:nvPr/>
        </p:nvCxnSpPr>
        <p:spPr>
          <a:xfrm flipH="1">
            <a:off x="7318123" y="4825792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2" name="Connecteur droit 641">
            <a:extLst>
              <a:ext uri="{FF2B5EF4-FFF2-40B4-BE49-F238E27FC236}">
                <a16:creationId xmlns:a16="http://schemas.microsoft.com/office/drawing/2014/main" id="{A075BD0B-C539-5B81-5C2A-69F906712B45}"/>
              </a:ext>
            </a:extLst>
          </p:cNvPr>
          <p:cNvCxnSpPr>
            <a:cxnSpLocks/>
            <a:stCxn id="518" idx="4"/>
            <a:endCxn id="599" idx="0"/>
          </p:cNvCxnSpPr>
          <p:nvPr/>
        </p:nvCxnSpPr>
        <p:spPr>
          <a:xfrm flipH="1">
            <a:off x="7830770" y="4825792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3" name="Connecteur droit 642">
            <a:extLst>
              <a:ext uri="{FF2B5EF4-FFF2-40B4-BE49-F238E27FC236}">
                <a16:creationId xmlns:a16="http://schemas.microsoft.com/office/drawing/2014/main" id="{9BFCEE4D-6EFC-7A1D-590B-B116C2B9B794}"/>
              </a:ext>
            </a:extLst>
          </p:cNvPr>
          <p:cNvCxnSpPr>
            <a:cxnSpLocks/>
            <a:stCxn id="519" idx="4"/>
            <a:endCxn id="600" idx="0"/>
          </p:cNvCxnSpPr>
          <p:nvPr/>
        </p:nvCxnSpPr>
        <p:spPr>
          <a:xfrm flipH="1">
            <a:off x="8382430" y="4822317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4" name="Connecteur droit 643">
            <a:extLst>
              <a:ext uri="{FF2B5EF4-FFF2-40B4-BE49-F238E27FC236}">
                <a16:creationId xmlns:a16="http://schemas.microsoft.com/office/drawing/2014/main" id="{4DA229F4-2251-0B65-01F4-A461D37D650B}"/>
              </a:ext>
            </a:extLst>
          </p:cNvPr>
          <p:cNvCxnSpPr>
            <a:cxnSpLocks/>
            <a:stCxn id="520" idx="4"/>
            <a:endCxn id="601" idx="0"/>
          </p:cNvCxnSpPr>
          <p:nvPr/>
        </p:nvCxnSpPr>
        <p:spPr>
          <a:xfrm flipH="1">
            <a:off x="8951861" y="4821752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5" name="Connecteur droit 644">
            <a:extLst>
              <a:ext uri="{FF2B5EF4-FFF2-40B4-BE49-F238E27FC236}">
                <a16:creationId xmlns:a16="http://schemas.microsoft.com/office/drawing/2014/main" id="{FB184993-3308-B0C0-CF32-9E2173B7CC0C}"/>
              </a:ext>
            </a:extLst>
          </p:cNvPr>
          <p:cNvCxnSpPr>
            <a:cxnSpLocks/>
            <a:stCxn id="521" idx="4"/>
            <a:endCxn id="602" idx="0"/>
          </p:cNvCxnSpPr>
          <p:nvPr/>
        </p:nvCxnSpPr>
        <p:spPr>
          <a:xfrm flipH="1">
            <a:off x="9532338" y="4818712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6" name="Connecteur droit 645">
            <a:extLst>
              <a:ext uri="{FF2B5EF4-FFF2-40B4-BE49-F238E27FC236}">
                <a16:creationId xmlns:a16="http://schemas.microsoft.com/office/drawing/2014/main" id="{8E072FD7-3F7D-046D-7FFA-3B61E5A603A1}"/>
              </a:ext>
            </a:extLst>
          </p:cNvPr>
          <p:cNvCxnSpPr>
            <a:cxnSpLocks/>
            <a:stCxn id="530" idx="4"/>
            <a:endCxn id="611" idx="0"/>
          </p:cNvCxnSpPr>
          <p:nvPr/>
        </p:nvCxnSpPr>
        <p:spPr>
          <a:xfrm flipH="1">
            <a:off x="10128867" y="4821752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7" name="Connecteur droit 646">
            <a:extLst>
              <a:ext uri="{FF2B5EF4-FFF2-40B4-BE49-F238E27FC236}">
                <a16:creationId xmlns:a16="http://schemas.microsoft.com/office/drawing/2014/main" id="{F17D479C-3341-0C26-7C19-D6B13638D113}"/>
              </a:ext>
            </a:extLst>
          </p:cNvPr>
          <p:cNvCxnSpPr>
            <a:cxnSpLocks/>
            <a:stCxn id="561" idx="4"/>
            <a:endCxn id="613" idx="0"/>
          </p:cNvCxnSpPr>
          <p:nvPr/>
        </p:nvCxnSpPr>
        <p:spPr>
          <a:xfrm flipH="1">
            <a:off x="10718582" y="4819546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8" name="Connecteur droit 647">
            <a:extLst>
              <a:ext uri="{FF2B5EF4-FFF2-40B4-BE49-F238E27FC236}">
                <a16:creationId xmlns:a16="http://schemas.microsoft.com/office/drawing/2014/main" id="{9B04D1D6-348F-2B15-BA05-E65D731BABEB}"/>
              </a:ext>
            </a:extLst>
          </p:cNvPr>
          <p:cNvCxnSpPr>
            <a:cxnSpLocks/>
            <a:stCxn id="578" idx="4"/>
            <a:endCxn id="614" idx="0"/>
          </p:cNvCxnSpPr>
          <p:nvPr/>
        </p:nvCxnSpPr>
        <p:spPr>
          <a:xfrm flipH="1">
            <a:off x="11308387" y="4813726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9" name="Connecteur droit 648">
            <a:extLst>
              <a:ext uri="{FF2B5EF4-FFF2-40B4-BE49-F238E27FC236}">
                <a16:creationId xmlns:a16="http://schemas.microsoft.com/office/drawing/2014/main" id="{C75E1862-8EE2-97E1-7D5D-BC86DB5A3CE5}"/>
              </a:ext>
            </a:extLst>
          </p:cNvPr>
          <p:cNvCxnSpPr>
            <a:cxnSpLocks/>
            <a:stCxn id="597" idx="4"/>
            <a:endCxn id="619" idx="0"/>
          </p:cNvCxnSpPr>
          <p:nvPr/>
        </p:nvCxnSpPr>
        <p:spPr>
          <a:xfrm>
            <a:off x="6769962" y="5349893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0" name="Connecteur droit 649">
            <a:extLst>
              <a:ext uri="{FF2B5EF4-FFF2-40B4-BE49-F238E27FC236}">
                <a16:creationId xmlns:a16="http://schemas.microsoft.com/office/drawing/2014/main" id="{1360B7A1-F823-A86C-FB59-80D1CA7E2A62}"/>
              </a:ext>
            </a:extLst>
          </p:cNvPr>
          <p:cNvCxnSpPr>
            <a:cxnSpLocks/>
            <a:stCxn id="598" idx="4"/>
            <a:endCxn id="620" idx="0"/>
          </p:cNvCxnSpPr>
          <p:nvPr/>
        </p:nvCxnSpPr>
        <p:spPr>
          <a:xfrm>
            <a:off x="7318123" y="5349509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1" name="Connecteur droit 650">
            <a:extLst>
              <a:ext uri="{FF2B5EF4-FFF2-40B4-BE49-F238E27FC236}">
                <a16:creationId xmlns:a16="http://schemas.microsoft.com/office/drawing/2014/main" id="{9B4E1A9C-FC5E-2ED2-443E-B7399D177DD8}"/>
              </a:ext>
            </a:extLst>
          </p:cNvPr>
          <p:cNvCxnSpPr>
            <a:cxnSpLocks/>
            <a:stCxn id="599" idx="4"/>
            <a:endCxn id="621" idx="0"/>
          </p:cNvCxnSpPr>
          <p:nvPr/>
        </p:nvCxnSpPr>
        <p:spPr>
          <a:xfrm>
            <a:off x="7830770" y="5349509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2" name="Connecteur droit 651">
            <a:extLst>
              <a:ext uri="{FF2B5EF4-FFF2-40B4-BE49-F238E27FC236}">
                <a16:creationId xmlns:a16="http://schemas.microsoft.com/office/drawing/2014/main" id="{4C78272B-1640-DC68-F98B-671B7AD45ADC}"/>
              </a:ext>
            </a:extLst>
          </p:cNvPr>
          <p:cNvCxnSpPr>
            <a:cxnSpLocks/>
            <a:stCxn id="600" idx="4"/>
            <a:endCxn id="622" idx="0"/>
          </p:cNvCxnSpPr>
          <p:nvPr/>
        </p:nvCxnSpPr>
        <p:spPr>
          <a:xfrm>
            <a:off x="8382430" y="5346033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3" name="Connecteur droit 652">
            <a:extLst>
              <a:ext uri="{FF2B5EF4-FFF2-40B4-BE49-F238E27FC236}">
                <a16:creationId xmlns:a16="http://schemas.microsoft.com/office/drawing/2014/main" id="{E7DB8F6F-FF45-5202-8DB0-3AAE1174D424}"/>
              </a:ext>
            </a:extLst>
          </p:cNvPr>
          <p:cNvCxnSpPr>
            <a:cxnSpLocks/>
            <a:stCxn id="601" idx="4"/>
            <a:endCxn id="623" idx="0"/>
          </p:cNvCxnSpPr>
          <p:nvPr/>
        </p:nvCxnSpPr>
        <p:spPr>
          <a:xfrm>
            <a:off x="8951861" y="5345469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4" name="Connecteur droit 653">
            <a:extLst>
              <a:ext uri="{FF2B5EF4-FFF2-40B4-BE49-F238E27FC236}">
                <a16:creationId xmlns:a16="http://schemas.microsoft.com/office/drawing/2014/main" id="{D401CCF3-45CA-F9D4-B894-A559E0400D6B}"/>
              </a:ext>
            </a:extLst>
          </p:cNvPr>
          <p:cNvCxnSpPr>
            <a:cxnSpLocks/>
            <a:stCxn id="602" idx="4"/>
            <a:endCxn id="624" idx="0"/>
          </p:cNvCxnSpPr>
          <p:nvPr/>
        </p:nvCxnSpPr>
        <p:spPr>
          <a:xfrm>
            <a:off x="9532338" y="5342428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5" name="Connecteur droit 654">
            <a:extLst>
              <a:ext uri="{FF2B5EF4-FFF2-40B4-BE49-F238E27FC236}">
                <a16:creationId xmlns:a16="http://schemas.microsoft.com/office/drawing/2014/main" id="{81B192CF-623C-4B93-549B-77BAA3AF3584}"/>
              </a:ext>
            </a:extLst>
          </p:cNvPr>
          <p:cNvCxnSpPr>
            <a:cxnSpLocks/>
            <a:stCxn id="611" idx="4"/>
            <a:endCxn id="633" idx="0"/>
          </p:cNvCxnSpPr>
          <p:nvPr/>
        </p:nvCxnSpPr>
        <p:spPr>
          <a:xfrm>
            <a:off x="10128867" y="5345469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6" name="Connecteur droit 655">
            <a:extLst>
              <a:ext uri="{FF2B5EF4-FFF2-40B4-BE49-F238E27FC236}">
                <a16:creationId xmlns:a16="http://schemas.microsoft.com/office/drawing/2014/main" id="{BA0BA373-4698-4F5C-497A-A0FC9E50E842}"/>
              </a:ext>
            </a:extLst>
          </p:cNvPr>
          <p:cNvCxnSpPr>
            <a:cxnSpLocks/>
            <a:stCxn id="613" idx="4"/>
            <a:endCxn id="635" idx="0"/>
          </p:cNvCxnSpPr>
          <p:nvPr/>
        </p:nvCxnSpPr>
        <p:spPr>
          <a:xfrm>
            <a:off x="10718582" y="5343262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7" name="Connecteur droit 656">
            <a:extLst>
              <a:ext uri="{FF2B5EF4-FFF2-40B4-BE49-F238E27FC236}">
                <a16:creationId xmlns:a16="http://schemas.microsoft.com/office/drawing/2014/main" id="{A20354C8-FE20-94BC-F69B-7CAE2F2FA561}"/>
              </a:ext>
            </a:extLst>
          </p:cNvPr>
          <p:cNvCxnSpPr>
            <a:cxnSpLocks/>
            <a:stCxn id="614" idx="4"/>
            <a:endCxn id="636" idx="0"/>
          </p:cNvCxnSpPr>
          <p:nvPr/>
        </p:nvCxnSpPr>
        <p:spPr>
          <a:xfrm>
            <a:off x="11308387" y="5337442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8" name="Ellipse 657">
            <a:extLst>
              <a:ext uri="{FF2B5EF4-FFF2-40B4-BE49-F238E27FC236}">
                <a16:creationId xmlns:a16="http://schemas.microsoft.com/office/drawing/2014/main" id="{1A2138A1-0E80-E8BF-DF0D-700177572D4E}"/>
              </a:ext>
            </a:extLst>
          </p:cNvPr>
          <p:cNvSpPr/>
          <p:nvPr/>
        </p:nvSpPr>
        <p:spPr>
          <a:xfrm>
            <a:off x="6136202" y="614833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9" name="Ellipse 658">
            <a:extLst>
              <a:ext uri="{FF2B5EF4-FFF2-40B4-BE49-F238E27FC236}">
                <a16:creationId xmlns:a16="http://schemas.microsoft.com/office/drawing/2014/main" id="{8C784D85-97FC-1B47-4245-CC1CA0F50CA5}"/>
              </a:ext>
            </a:extLst>
          </p:cNvPr>
          <p:cNvSpPr/>
          <p:nvPr/>
        </p:nvSpPr>
        <p:spPr>
          <a:xfrm>
            <a:off x="6682994" y="614891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0" name="Ellipse 659">
            <a:extLst>
              <a:ext uri="{FF2B5EF4-FFF2-40B4-BE49-F238E27FC236}">
                <a16:creationId xmlns:a16="http://schemas.microsoft.com/office/drawing/2014/main" id="{4FD3368C-D1F8-1516-39BE-08B40AEEE217}"/>
              </a:ext>
            </a:extLst>
          </p:cNvPr>
          <p:cNvSpPr/>
          <p:nvPr/>
        </p:nvSpPr>
        <p:spPr>
          <a:xfrm>
            <a:off x="7231155" y="614852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1" name="Ellipse 660">
            <a:extLst>
              <a:ext uri="{FF2B5EF4-FFF2-40B4-BE49-F238E27FC236}">
                <a16:creationId xmlns:a16="http://schemas.microsoft.com/office/drawing/2014/main" id="{7988AD7F-D3AE-7C4A-2FE3-BBC5C74C1D76}"/>
              </a:ext>
            </a:extLst>
          </p:cNvPr>
          <p:cNvSpPr/>
          <p:nvPr/>
        </p:nvSpPr>
        <p:spPr>
          <a:xfrm>
            <a:off x="7743802" y="614852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2" name="Ellipse 661">
            <a:extLst>
              <a:ext uri="{FF2B5EF4-FFF2-40B4-BE49-F238E27FC236}">
                <a16:creationId xmlns:a16="http://schemas.microsoft.com/office/drawing/2014/main" id="{39B17A9F-351C-B4F1-13BB-62B579340E74}"/>
              </a:ext>
            </a:extLst>
          </p:cNvPr>
          <p:cNvSpPr/>
          <p:nvPr/>
        </p:nvSpPr>
        <p:spPr>
          <a:xfrm>
            <a:off x="8295462" y="614505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3" name="Ellipse 662">
            <a:extLst>
              <a:ext uri="{FF2B5EF4-FFF2-40B4-BE49-F238E27FC236}">
                <a16:creationId xmlns:a16="http://schemas.microsoft.com/office/drawing/2014/main" id="{88A27EBA-606C-951D-EDEB-184D5C90942D}"/>
              </a:ext>
            </a:extLst>
          </p:cNvPr>
          <p:cNvSpPr/>
          <p:nvPr/>
        </p:nvSpPr>
        <p:spPr>
          <a:xfrm>
            <a:off x="8864893" y="61444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4" name="Ellipse 663">
            <a:extLst>
              <a:ext uri="{FF2B5EF4-FFF2-40B4-BE49-F238E27FC236}">
                <a16:creationId xmlns:a16="http://schemas.microsoft.com/office/drawing/2014/main" id="{6C58ADE6-8A0C-0FD8-8072-217CCAF8145B}"/>
              </a:ext>
            </a:extLst>
          </p:cNvPr>
          <p:cNvSpPr/>
          <p:nvPr/>
        </p:nvSpPr>
        <p:spPr>
          <a:xfrm>
            <a:off x="9445370" y="614144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65" name="Connecteur droit 664">
            <a:extLst>
              <a:ext uri="{FF2B5EF4-FFF2-40B4-BE49-F238E27FC236}">
                <a16:creationId xmlns:a16="http://schemas.microsoft.com/office/drawing/2014/main" id="{1F0C309C-378F-4D1D-178E-5477F97E7597}"/>
              </a:ext>
            </a:extLst>
          </p:cNvPr>
          <p:cNvCxnSpPr>
            <a:cxnSpLocks/>
            <a:stCxn id="658" idx="6"/>
            <a:endCxn id="659" idx="2"/>
          </p:cNvCxnSpPr>
          <p:nvPr/>
        </p:nvCxnSpPr>
        <p:spPr>
          <a:xfrm>
            <a:off x="6319546" y="6237684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6" name="Connecteur droit 665">
            <a:extLst>
              <a:ext uri="{FF2B5EF4-FFF2-40B4-BE49-F238E27FC236}">
                <a16:creationId xmlns:a16="http://schemas.microsoft.com/office/drawing/2014/main" id="{ECBD58C9-FBAB-34F4-A557-3FC2002DBF9A}"/>
              </a:ext>
            </a:extLst>
          </p:cNvPr>
          <p:cNvCxnSpPr>
            <a:cxnSpLocks/>
            <a:stCxn id="663" idx="6"/>
            <a:endCxn id="664" idx="2"/>
          </p:cNvCxnSpPr>
          <p:nvPr/>
        </p:nvCxnSpPr>
        <p:spPr>
          <a:xfrm flipV="1">
            <a:off x="9048236" y="6230799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7" name="Connecteur droit 666">
            <a:extLst>
              <a:ext uri="{FF2B5EF4-FFF2-40B4-BE49-F238E27FC236}">
                <a16:creationId xmlns:a16="http://schemas.microsoft.com/office/drawing/2014/main" id="{20CC342A-14EE-583B-EE84-E935F723EAC4}"/>
              </a:ext>
            </a:extLst>
          </p:cNvPr>
          <p:cNvCxnSpPr>
            <a:cxnSpLocks/>
            <a:stCxn id="662" idx="6"/>
            <a:endCxn id="663" idx="2"/>
          </p:cNvCxnSpPr>
          <p:nvPr/>
        </p:nvCxnSpPr>
        <p:spPr>
          <a:xfrm flipV="1">
            <a:off x="8478807" y="6233841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8" name="Connecteur droit 667">
            <a:extLst>
              <a:ext uri="{FF2B5EF4-FFF2-40B4-BE49-F238E27FC236}">
                <a16:creationId xmlns:a16="http://schemas.microsoft.com/office/drawing/2014/main" id="{55E996BD-C06E-EF21-765E-C0F42723914F}"/>
              </a:ext>
            </a:extLst>
          </p:cNvPr>
          <p:cNvCxnSpPr>
            <a:cxnSpLocks/>
            <a:stCxn id="661" idx="6"/>
            <a:endCxn id="662" idx="2"/>
          </p:cNvCxnSpPr>
          <p:nvPr/>
        </p:nvCxnSpPr>
        <p:spPr>
          <a:xfrm flipV="1">
            <a:off x="7927148" y="6234404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9" name="Connecteur droit 668">
            <a:extLst>
              <a:ext uri="{FF2B5EF4-FFF2-40B4-BE49-F238E27FC236}">
                <a16:creationId xmlns:a16="http://schemas.microsoft.com/office/drawing/2014/main" id="{640484B7-87AE-3652-2DB0-CB1A873C584C}"/>
              </a:ext>
            </a:extLst>
          </p:cNvPr>
          <p:cNvCxnSpPr>
            <a:cxnSpLocks/>
            <a:stCxn id="660" idx="6"/>
            <a:endCxn id="661" idx="2"/>
          </p:cNvCxnSpPr>
          <p:nvPr/>
        </p:nvCxnSpPr>
        <p:spPr>
          <a:xfrm>
            <a:off x="7414498" y="6237880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0" name="Connecteur droit 669">
            <a:extLst>
              <a:ext uri="{FF2B5EF4-FFF2-40B4-BE49-F238E27FC236}">
                <a16:creationId xmlns:a16="http://schemas.microsoft.com/office/drawing/2014/main" id="{14F0A589-0216-3F0D-D423-A09648F06556}"/>
              </a:ext>
            </a:extLst>
          </p:cNvPr>
          <p:cNvCxnSpPr>
            <a:cxnSpLocks/>
            <a:stCxn id="659" idx="6"/>
            <a:endCxn id="660" idx="2"/>
          </p:cNvCxnSpPr>
          <p:nvPr/>
        </p:nvCxnSpPr>
        <p:spPr>
          <a:xfrm flipV="1">
            <a:off x="6866340" y="6237880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1" name="Connecteur droit 670">
            <a:extLst>
              <a:ext uri="{FF2B5EF4-FFF2-40B4-BE49-F238E27FC236}">
                <a16:creationId xmlns:a16="http://schemas.microsoft.com/office/drawing/2014/main" id="{9FC3E59B-1BEE-665D-7C41-7326F3FB8876}"/>
              </a:ext>
            </a:extLst>
          </p:cNvPr>
          <p:cNvCxnSpPr/>
          <p:nvPr/>
        </p:nvCxnSpPr>
        <p:spPr>
          <a:xfrm>
            <a:off x="5777459" y="6237104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2" name="Connecteur droit 671">
            <a:extLst>
              <a:ext uri="{FF2B5EF4-FFF2-40B4-BE49-F238E27FC236}">
                <a16:creationId xmlns:a16="http://schemas.microsoft.com/office/drawing/2014/main" id="{96AFC80F-1B90-EA1C-2A43-3FAE55071871}"/>
              </a:ext>
            </a:extLst>
          </p:cNvPr>
          <p:cNvCxnSpPr/>
          <p:nvPr/>
        </p:nvCxnSpPr>
        <p:spPr>
          <a:xfrm>
            <a:off x="11419975" y="6224653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3" name="Ellipse 672">
            <a:extLst>
              <a:ext uri="{FF2B5EF4-FFF2-40B4-BE49-F238E27FC236}">
                <a16:creationId xmlns:a16="http://schemas.microsoft.com/office/drawing/2014/main" id="{EEE8BBCC-93B4-0C50-3F6F-79BD346C1F83}"/>
              </a:ext>
            </a:extLst>
          </p:cNvPr>
          <p:cNvSpPr/>
          <p:nvPr/>
        </p:nvSpPr>
        <p:spPr>
          <a:xfrm>
            <a:off x="10041899" y="61444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4" name="Connecteur droit 673">
            <a:extLst>
              <a:ext uri="{FF2B5EF4-FFF2-40B4-BE49-F238E27FC236}">
                <a16:creationId xmlns:a16="http://schemas.microsoft.com/office/drawing/2014/main" id="{2186B358-7FB6-B836-C5A1-2062A343C873}"/>
              </a:ext>
            </a:extLst>
          </p:cNvPr>
          <p:cNvCxnSpPr>
            <a:cxnSpLocks/>
            <a:stCxn id="664" idx="6"/>
            <a:endCxn id="673" idx="2"/>
          </p:cNvCxnSpPr>
          <p:nvPr/>
        </p:nvCxnSpPr>
        <p:spPr>
          <a:xfrm>
            <a:off x="9628715" y="6230799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5" name="Ellipse 674">
            <a:extLst>
              <a:ext uri="{FF2B5EF4-FFF2-40B4-BE49-F238E27FC236}">
                <a16:creationId xmlns:a16="http://schemas.microsoft.com/office/drawing/2014/main" id="{C9CD1DBE-035F-EAB8-ED90-9F9A9D99103B}"/>
              </a:ext>
            </a:extLst>
          </p:cNvPr>
          <p:cNvSpPr/>
          <p:nvPr/>
        </p:nvSpPr>
        <p:spPr>
          <a:xfrm>
            <a:off x="10631614" y="614228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6" name="Ellipse 675">
            <a:extLst>
              <a:ext uri="{FF2B5EF4-FFF2-40B4-BE49-F238E27FC236}">
                <a16:creationId xmlns:a16="http://schemas.microsoft.com/office/drawing/2014/main" id="{48B2470E-CA7C-C684-4946-0B6F4978F655}"/>
              </a:ext>
            </a:extLst>
          </p:cNvPr>
          <p:cNvSpPr/>
          <p:nvPr/>
        </p:nvSpPr>
        <p:spPr>
          <a:xfrm>
            <a:off x="11221419" y="613646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7" name="Connecteur droit 676">
            <a:extLst>
              <a:ext uri="{FF2B5EF4-FFF2-40B4-BE49-F238E27FC236}">
                <a16:creationId xmlns:a16="http://schemas.microsoft.com/office/drawing/2014/main" id="{287A8E8E-755B-A85E-1A43-DEB0165791CB}"/>
              </a:ext>
            </a:extLst>
          </p:cNvPr>
          <p:cNvCxnSpPr>
            <a:cxnSpLocks/>
            <a:stCxn id="675" idx="6"/>
            <a:endCxn id="676" idx="2"/>
          </p:cNvCxnSpPr>
          <p:nvPr/>
        </p:nvCxnSpPr>
        <p:spPr>
          <a:xfrm flipV="1">
            <a:off x="10814959" y="6225814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8" name="Connecteur droit 677">
            <a:extLst>
              <a:ext uri="{FF2B5EF4-FFF2-40B4-BE49-F238E27FC236}">
                <a16:creationId xmlns:a16="http://schemas.microsoft.com/office/drawing/2014/main" id="{75B8EBFF-30BE-A3C4-EAEB-33EA7811EFC2}"/>
              </a:ext>
            </a:extLst>
          </p:cNvPr>
          <p:cNvCxnSpPr>
            <a:cxnSpLocks/>
            <a:stCxn id="673" idx="6"/>
            <a:endCxn id="675" idx="2"/>
          </p:cNvCxnSpPr>
          <p:nvPr/>
        </p:nvCxnSpPr>
        <p:spPr>
          <a:xfrm flipV="1">
            <a:off x="10225244" y="6231635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9" name="Connecteur droit 678">
            <a:extLst>
              <a:ext uri="{FF2B5EF4-FFF2-40B4-BE49-F238E27FC236}">
                <a16:creationId xmlns:a16="http://schemas.microsoft.com/office/drawing/2014/main" id="{D37A8D35-15AC-7239-C694-5202929FF763}"/>
              </a:ext>
            </a:extLst>
          </p:cNvPr>
          <p:cNvCxnSpPr>
            <a:cxnSpLocks/>
            <a:stCxn id="618" idx="4"/>
            <a:endCxn id="658" idx="0"/>
          </p:cNvCxnSpPr>
          <p:nvPr/>
        </p:nvCxnSpPr>
        <p:spPr>
          <a:xfrm>
            <a:off x="6227875" y="5837673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0" name="Connecteur droit 679">
            <a:extLst>
              <a:ext uri="{FF2B5EF4-FFF2-40B4-BE49-F238E27FC236}">
                <a16:creationId xmlns:a16="http://schemas.microsoft.com/office/drawing/2014/main" id="{85573DF8-428C-FB2C-5B71-5DA614DBB011}"/>
              </a:ext>
            </a:extLst>
          </p:cNvPr>
          <p:cNvCxnSpPr>
            <a:cxnSpLocks/>
            <a:stCxn id="619" idx="4"/>
            <a:endCxn id="659" idx="0"/>
          </p:cNvCxnSpPr>
          <p:nvPr/>
        </p:nvCxnSpPr>
        <p:spPr>
          <a:xfrm>
            <a:off x="6774667" y="5838252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1" name="Connecteur droit 680">
            <a:extLst>
              <a:ext uri="{FF2B5EF4-FFF2-40B4-BE49-F238E27FC236}">
                <a16:creationId xmlns:a16="http://schemas.microsoft.com/office/drawing/2014/main" id="{DDA67904-68BD-3156-D835-3D916478BA95}"/>
              </a:ext>
            </a:extLst>
          </p:cNvPr>
          <p:cNvCxnSpPr>
            <a:cxnSpLocks/>
            <a:stCxn id="620" idx="4"/>
            <a:endCxn id="660" idx="0"/>
          </p:cNvCxnSpPr>
          <p:nvPr/>
        </p:nvCxnSpPr>
        <p:spPr>
          <a:xfrm>
            <a:off x="7322828" y="5837869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2" name="Connecteur droit 681">
            <a:extLst>
              <a:ext uri="{FF2B5EF4-FFF2-40B4-BE49-F238E27FC236}">
                <a16:creationId xmlns:a16="http://schemas.microsoft.com/office/drawing/2014/main" id="{7D0C7D28-BF8E-8C2A-F07C-26877288D40D}"/>
              </a:ext>
            </a:extLst>
          </p:cNvPr>
          <p:cNvCxnSpPr>
            <a:cxnSpLocks/>
            <a:stCxn id="621" idx="4"/>
            <a:endCxn id="661" idx="0"/>
          </p:cNvCxnSpPr>
          <p:nvPr/>
        </p:nvCxnSpPr>
        <p:spPr>
          <a:xfrm>
            <a:off x="7835475" y="5837869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3" name="Connecteur droit 682">
            <a:extLst>
              <a:ext uri="{FF2B5EF4-FFF2-40B4-BE49-F238E27FC236}">
                <a16:creationId xmlns:a16="http://schemas.microsoft.com/office/drawing/2014/main" id="{E2C5C72B-CFBF-352E-8F0A-06E667068E43}"/>
              </a:ext>
            </a:extLst>
          </p:cNvPr>
          <p:cNvCxnSpPr>
            <a:cxnSpLocks/>
            <a:stCxn id="622" idx="4"/>
            <a:endCxn id="662" idx="0"/>
          </p:cNvCxnSpPr>
          <p:nvPr/>
        </p:nvCxnSpPr>
        <p:spPr>
          <a:xfrm>
            <a:off x="8387135" y="5834393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Connecteur droit 683">
            <a:extLst>
              <a:ext uri="{FF2B5EF4-FFF2-40B4-BE49-F238E27FC236}">
                <a16:creationId xmlns:a16="http://schemas.microsoft.com/office/drawing/2014/main" id="{1246ACF8-4FE7-B19B-A226-8ED6B0D285E8}"/>
              </a:ext>
            </a:extLst>
          </p:cNvPr>
          <p:cNvCxnSpPr>
            <a:cxnSpLocks/>
            <a:stCxn id="623" idx="4"/>
            <a:endCxn id="663" idx="0"/>
          </p:cNvCxnSpPr>
          <p:nvPr/>
        </p:nvCxnSpPr>
        <p:spPr>
          <a:xfrm>
            <a:off x="8956566" y="5833829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5" name="Connecteur droit 684">
            <a:extLst>
              <a:ext uri="{FF2B5EF4-FFF2-40B4-BE49-F238E27FC236}">
                <a16:creationId xmlns:a16="http://schemas.microsoft.com/office/drawing/2014/main" id="{6030F908-4739-32EE-D073-C69E3CEA01FF}"/>
              </a:ext>
            </a:extLst>
          </p:cNvPr>
          <p:cNvCxnSpPr>
            <a:cxnSpLocks/>
            <a:stCxn id="624" idx="4"/>
            <a:endCxn id="664" idx="0"/>
          </p:cNvCxnSpPr>
          <p:nvPr/>
        </p:nvCxnSpPr>
        <p:spPr>
          <a:xfrm>
            <a:off x="9537043" y="5830788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6" name="Connecteur droit 685">
            <a:extLst>
              <a:ext uri="{FF2B5EF4-FFF2-40B4-BE49-F238E27FC236}">
                <a16:creationId xmlns:a16="http://schemas.microsoft.com/office/drawing/2014/main" id="{DAF0864C-D75C-5C47-3F27-C43E32A2630F}"/>
              </a:ext>
            </a:extLst>
          </p:cNvPr>
          <p:cNvCxnSpPr>
            <a:cxnSpLocks/>
            <a:stCxn id="633" idx="4"/>
            <a:endCxn id="673" idx="0"/>
          </p:cNvCxnSpPr>
          <p:nvPr/>
        </p:nvCxnSpPr>
        <p:spPr>
          <a:xfrm>
            <a:off x="10133572" y="5833829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7" name="Connecteur droit 686">
            <a:extLst>
              <a:ext uri="{FF2B5EF4-FFF2-40B4-BE49-F238E27FC236}">
                <a16:creationId xmlns:a16="http://schemas.microsoft.com/office/drawing/2014/main" id="{605B102C-3959-1284-CAD0-671F5944B9C6}"/>
              </a:ext>
            </a:extLst>
          </p:cNvPr>
          <p:cNvCxnSpPr>
            <a:cxnSpLocks/>
            <a:stCxn id="635" idx="4"/>
            <a:endCxn id="675" idx="0"/>
          </p:cNvCxnSpPr>
          <p:nvPr/>
        </p:nvCxnSpPr>
        <p:spPr>
          <a:xfrm>
            <a:off x="10723287" y="5831622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8" name="Connecteur droit 687">
            <a:extLst>
              <a:ext uri="{FF2B5EF4-FFF2-40B4-BE49-F238E27FC236}">
                <a16:creationId xmlns:a16="http://schemas.microsoft.com/office/drawing/2014/main" id="{48219DC5-479C-2EF0-1B57-4A1D015E1ED9}"/>
              </a:ext>
            </a:extLst>
          </p:cNvPr>
          <p:cNvCxnSpPr>
            <a:cxnSpLocks/>
            <a:stCxn id="636" idx="4"/>
            <a:endCxn id="676" idx="0"/>
          </p:cNvCxnSpPr>
          <p:nvPr/>
        </p:nvCxnSpPr>
        <p:spPr>
          <a:xfrm>
            <a:off x="11313092" y="5825802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0" name="Connecteur droit 689">
            <a:extLst>
              <a:ext uri="{FF2B5EF4-FFF2-40B4-BE49-F238E27FC236}">
                <a16:creationId xmlns:a16="http://schemas.microsoft.com/office/drawing/2014/main" id="{B7AFB1FF-DBC9-850B-24A1-8F22B0ECDEA7}"/>
              </a:ext>
            </a:extLst>
          </p:cNvPr>
          <p:cNvCxnSpPr>
            <a:cxnSpLocks/>
          </p:cNvCxnSpPr>
          <p:nvPr/>
        </p:nvCxnSpPr>
        <p:spPr>
          <a:xfrm flipH="1">
            <a:off x="9533077" y="6307150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1" name="Connecteur droit 690">
            <a:extLst>
              <a:ext uri="{FF2B5EF4-FFF2-40B4-BE49-F238E27FC236}">
                <a16:creationId xmlns:a16="http://schemas.microsoft.com/office/drawing/2014/main" id="{6EA53AC3-F68E-882C-6FB5-D25ADF08DCC6}"/>
              </a:ext>
            </a:extLst>
          </p:cNvPr>
          <p:cNvCxnSpPr>
            <a:cxnSpLocks/>
          </p:cNvCxnSpPr>
          <p:nvPr/>
        </p:nvCxnSpPr>
        <p:spPr>
          <a:xfrm flipH="1">
            <a:off x="8945549" y="6311876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2" name="Connecteur droit 691">
            <a:extLst>
              <a:ext uri="{FF2B5EF4-FFF2-40B4-BE49-F238E27FC236}">
                <a16:creationId xmlns:a16="http://schemas.microsoft.com/office/drawing/2014/main" id="{EDF80DFA-F7F3-F9C4-CDE5-24E5556BD5CC}"/>
              </a:ext>
            </a:extLst>
          </p:cNvPr>
          <p:cNvCxnSpPr>
            <a:cxnSpLocks/>
          </p:cNvCxnSpPr>
          <p:nvPr/>
        </p:nvCxnSpPr>
        <p:spPr>
          <a:xfrm flipH="1">
            <a:off x="8379065" y="6317516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3" name="Connecteur droit 692">
            <a:extLst>
              <a:ext uri="{FF2B5EF4-FFF2-40B4-BE49-F238E27FC236}">
                <a16:creationId xmlns:a16="http://schemas.microsoft.com/office/drawing/2014/main" id="{ED7AEA59-1819-6714-39BB-B62DD8B44355}"/>
              </a:ext>
            </a:extLst>
          </p:cNvPr>
          <p:cNvCxnSpPr>
            <a:cxnSpLocks/>
          </p:cNvCxnSpPr>
          <p:nvPr/>
        </p:nvCxnSpPr>
        <p:spPr>
          <a:xfrm flipH="1">
            <a:off x="7826808" y="6321463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4" name="Connecteur droit 693">
            <a:extLst>
              <a:ext uri="{FF2B5EF4-FFF2-40B4-BE49-F238E27FC236}">
                <a16:creationId xmlns:a16="http://schemas.microsoft.com/office/drawing/2014/main" id="{93FDF5EF-EE4F-A6A5-CAFE-6874E302ADB4}"/>
              </a:ext>
            </a:extLst>
          </p:cNvPr>
          <p:cNvCxnSpPr>
            <a:cxnSpLocks/>
          </p:cNvCxnSpPr>
          <p:nvPr/>
        </p:nvCxnSpPr>
        <p:spPr>
          <a:xfrm flipH="1">
            <a:off x="7309555" y="6311876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5" name="Connecteur droit 694">
            <a:extLst>
              <a:ext uri="{FF2B5EF4-FFF2-40B4-BE49-F238E27FC236}">
                <a16:creationId xmlns:a16="http://schemas.microsoft.com/office/drawing/2014/main" id="{9A32FD03-CE16-0E41-7984-5E8197594221}"/>
              </a:ext>
            </a:extLst>
          </p:cNvPr>
          <p:cNvCxnSpPr>
            <a:cxnSpLocks/>
          </p:cNvCxnSpPr>
          <p:nvPr/>
        </p:nvCxnSpPr>
        <p:spPr>
          <a:xfrm flipH="1">
            <a:off x="6771254" y="6322018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6" name="Connecteur droit 695">
            <a:extLst>
              <a:ext uri="{FF2B5EF4-FFF2-40B4-BE49-F238E27FC236}">
                <a16:creationId xmlns:a16="http://schemas.microsoft.com/office/drawing/2014/main" id="{1E944284-932A-A6AA-3BFB-E2410607ADF1}"/>
              </a:ext>
            </a:extLst>
          </p:cNvPr>
          <p:cNvCxnSpPr>
            <a:cxnSpLocks/>
          </p:cNvCxnSpPr>
          <p:nvPr/>
        </p:nvCxnSpPr>
        <p:spPr>
          <a:xfrm flipH="1">
            <a:off x="6218897" y="6311876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7" name="Connecteur droit 696">
            <a:extLst>
              <a:ext uri="{FF2B5EF4-FFF2-40B4-BE49-F238E27FC236}">
                <a16:creationId xmlns:a16="http://schemas.microsoft.com/office/drawing/2014/main" id="{3EFC084B-3A5C-B7AC-5057-DB0748D46B31}"/>
              </a:ext>
            </a:extLst>
          </p:cNvPr>
          <p:cNvCxnSpPr>
            <a:cxnSpLocks/>
          </p:cNvCxnSpPr>
          <p:nvPr/>
        </p:nvCxnSpPr>
        <p:spPr>
          <a:xfrm flipH="1">
            <a:off x="10129607" y="631019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8" name="Connecteur droit 697">
            <a:extLst>
              <a:ext uri="{FF2B5EF4-FFF2-40B4-BE49-F238E27FC236}">
                <a16:creationId xmlns:a16="http://schemas.microsoft.com/office/drawing/2014/main" id="{0F71DB2A-55D6-D4A6-F447-99AB9FCF3D44}"/>
              </a:ext>
            </a:extLst>
          </p:cNvPr>
          <p:cNvCxnSpPr>
            <a:cxnSpLocks/>
          </p:cNvCxnSpPr>
          <p:nvPr/>
        </p:nvCxnSpPr>
        <p:spPr>
          <a:xfrm flipH="1">
            <a:off x="10719322" y="6307985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9" name="Connecteur droit 698">
            <a:extLst>
              <a:ext uri="{FF2B5EF4-FFF2-40B4-BE49-F238E27FC236}">
                <a16:creationId xmlns:a16="http://schemas.microsoft.com/office/drawing/2014/main" id="{FF748926-7A26-20A6-21C1-E7254DD749A9}"/>
              </a:ext>
            </a:extLst>
          </p:cNvPr>
          <p:cNvCxnSpPr>
            <a:cxnSpLocks/>
          </p:cNvCxnSpPr>
          <p:nvPr/>
        </p:nvCxnSpPr>
        <p:spPr>
          <a:xfrm flipH="1">
            <a:off x="11309127" y="6302165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7E6584F-176E-335D-8B53-9AEE26D1F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0287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Rectangle 688">
            <a:extLst>
              <a:ext uri="{FF2B5EF4-FFF2-40B4-BE49-F238E27FC236}">
                <a16:creationId xmlns:a16="http://schemas.microsoft.com/office/drawing/2014/main" id="{33EB160B-6771-3F80-8927-3602CBC784F0}"/>
              </a:ext>
            </a:extLst>
          </p:cNvPr>
          <p:cNvSpPr/>
          <p:nvPr/>
        </p:nvSpPr>
        <p:spPr>
          <a:xfrm>
            <a:off x="9258976" y="0"/>
            <a:ext cx="1180424" cy="6854957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ECB1CC9-08C9-89FC-5CD1-29CF81A61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test of the fence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F54B0F9-C221-793F-F6D9-7B83A5866F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596640" cy="4351338"/>
          </a:xfrm>
        </p:spPr>
        <p:txBody>
          <a:bodyPr/>
          <a:lstStyle/>
          <a:p>
            <a:r>
              <a:rPr lang="en-US" b="1" dirty="0"/>
              <a:t>A fence:</a:t>
            </a:r>
          </a:p>
          <a:p>
            <a:pPr lvl="1"/>
            <a:r>
              <a:rPr lang="en-US" dirty="0"/>
              <a:t>2 parallel consecutive lines on the right</a:t>
            </a:r>
          </a:p>
          <a:p>
            <a:pPr lvl="1"/>
            <a:endParaRPr lang="en-US" dirty="0"/>
          </a:p>
          <a:p>
            <a:r>
              <a:rPr lang="en-US" b="1" dirty="0"/>
              <a:t>Test:</a:t>
            </a:r>
          </a:p>
          <a:p>
            <a:pPr lvl="1"/>
            <a:r>
              <a:rPr lang="en-US" dirty="0"/>
              <a:t>Robots should be able to traverse a fence without anyone left behind</a:t>
            </a:r>
          </a:p>
        </p:txBody>
      </p:sp>
      <p:sp>
        <p:nvSpPr>
          <p:cNvPr id="348" name="Ellipse 347">
            <a:extLst>
              <a:ext uri="{FF2B5EF4-FFF2-40B4-BE49-F238E27FC236}">
                <a16:creationId xmlns:a16="http://schemas.microsoft.com/office/drawing/2014/main" id="{82B8CF7A-3ABB-3B73-6395-749D436B7EE1}"/>
              </a:ext>
            </a:extLst>
          </p:cNvPr>
          <p:cNvSpPr/>
          <p:nvPr/>
        </p:nvSpPr>
        <p:spPr>
          <a:xfrm>
            <a:off x="6148375" y="202198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9" name="Ellipse 348">
            <a:extLst>
              <a:ext uri="{FF2B5EF4-FFF2-40B4-BE49-F238E27FC236}">
                <a16:creationId xmlns:a16="http://schemas.microsoft.com/office/drawing/2014/main" id="{05A114EA-98B1-457E-8E0A-3321B8162BEA}"/>
              </a:ext>
            </a:extLst>
          </p:cNvPr>
          <p:cNvSpPr/>
          <p:nvPr/>
        </p:nvSpPr>
        <p:spPr>
          <a:xfrm>
            <a:off x="6695168" y="202256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0" name="Ellipse 349">
            <a:extLst>
              <a:ext uri="{FF2B5EF4-FFF2-40B4-BE49-F238E27FC236}">
                <a16:creationId xmlns:a16="http://schemas.microsoft.com/office/drawing/2014/main" id="{F90D8EF7-0262-DFF2-5A19-9FF32B3EAAA2}"/>
              </a:ext>
            </a:extLst>
          </p:cNvPr>
          <p:cNvSpPr/>
          <p:nvPr/>
        </p:nvSpPr>
        <p:spPr>
          <a:xfrm>
            <a:off x="7243327" y="2022179"/>
            <a:ext cx="183345" cy="17870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1" name="Ellipse 350">
            <a:extLst>
              <a:ext uri="{FF2B5EF4-FFF2-40B4-BE49-F238E27FC236}">
                <a16:creationId xmlns:a16="http://schemas.microsoft.com/office/drawing/2014/main" id="{23AD82F3-F448-4FA5-9D9F-BFA7463BF4DE}"/>
              </a:ext>
            </a:extLst>
          </p:cNvPr>
          <p:cNvSpPr/>
          <p:nvPr/>
        </p:nvSpPr>
        <p:spPr>
          <a:xfrm>
            <a:off x="7755975" y="2022179"/>
            <a:ext cx="183345" cy="17870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highlight>
                <a:srgbClr val="000000"/>
              </a:highlight>
            </a:endParaRPr>
          </a:p>
        </p:txBody>
      </p:sp>
      <p:sp>
        <p:nvSpPr>
          <p:cNvPr id="352" name="Ellipse 351">
            <a:extLst>
              <a:ext uri="{FF2B5EF4-FFF2-40B4-BE49-F238E27FC236}">
                <a16:creationId xmlns:a16="http://schemas.microsoft.com/office/drawing/2014/main" id="{EF48053F-A375-A8BC-10FA-33C7E2294996}"/>
              </a:ext>
            </a:extLst>
          </p:cNvPr>
          <p:cNvSpPr/>
          <p:nvPr/>
        </p:nvSpPr>
        <p:spPr>
          <a:xfrm>
            <a:off x="8307636" y="201870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3" name="Ellipse 352">
            <a:extLst>
              <a:ext uri="{FF2B5EF4-FFF2-40B4-BE49-F238E27FC236}">
                <a16:creationId xmlns:a16="http://schemas.microsoft.com/office/drawing/2014/main" id="{F475CA8C-146A-8F7D-47B4-26E98858439B}"/>
              </a:ext>
            </a:extLst>
          </p:cNvPr>
          <p:cNvSpPr/>
          <p:nvPr/>
        </p:nvSpPr>
        <p:spPr>
          <a:xfrm>
            <a:off x="8877065" y="201813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4" name="Ellipse 353">
            <a:extLst>
              <a:ext uri="{FF2B5EF4-FFF2-40B4-BE49-F238E27FC236}">
                <a16:creationId xmlns:a16="http://schemas.microsoft.com/office/drawing/2014/main" id="{1BFD1520-D3D7-7B46-1B24-20E4C2835393}"/>
              </a:ext>
            </a:extLst>
          </p:cNvPr>
          <p:cNvSpPr/>
          <p:nvPr/>
        </p:nvSpPr>
        <p:spPr>
          <a:xfrm>
            <a:off x="9457543" y="201509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5" name="Ellipse 354">
            <a:extLst>
              <a:ext uri="{FF2B5EF4-FFF2-40B4-BE49-F238E27FC236}">
                <a16:creationId xmlns:a16="http://schemas.microsoft.com/office/drawing/2014/main" id="{04B599CA-6487-7618-6D27-CC4308319F7E}"/>
              </a:ext>
            </a:extLst>
          </p:cNvPr>
          <p:cNvSpPr/>
          <p:nvPr/>
        </p:nvSpPr>
        <p:spPr>
          <a:xfrm>
            <a:off x="6146022" y="2597046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6" name="Ellipse 355">
            <a:extLst>
              <a:ext uri="{FF2B5EF4-FFF2-40B4-BE49-F238E27FC236}">
                <a16:creationId xmlns:a16="http://schemas.microsoft.com/office/drawing/2014/main" id="{6AF886A6-A25A-2074-E72E-DDC4D99EEF7A}"/>
              </a:ext>
            </a:extLst>
          </p:cNvPr>
          <p:cNvSpPr/>
          <p:nvPr/>
        </p:nvSpPr>
        <p:spPr>
          <a:xfrm>
            <a:off x="6692817" y="259762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7" name="Ellipse 356">
            <a:extLst>
              <a:ext uri="{FF2B5EF4-FFF2-40B4-BE49-F238E27FC236}">
                <a16:creationId xmlns:a16="http://schemas.microsoft.com/office/drawing/2014/main" id="{CB726FF6-E8D0-EEE6-D9F7-FE6385B5FD59}"/>
              </a:ext>
            </a:extLst>
          </p:cNvPr>
          <p:cNvSpPr/>
          <p:nvPr/>
        </p:nvSpPr>
        <p:spPr>
          <a:xfrm>
            <a:off x="7240974" y="259724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" name="Ellipse 357">
            <a:extLst>
              <a:ext uri="{FF2B5EF4-FFF2-40B4-BE49-F238E27FC236}">
                <a16:creationId xmlns:a16="http://schemas.microsoft.com/office/drawing/2014/main" id="{9B2B6AB4-F169-5817-2746-C8D95217BCF4}"/>
              </a:ext>
            </a:extLst>
          </p:cNvPr>
          <p:cNvSpPr/>
          <p:nvPr/>
        </p:nvSpPr>
        <p:spPr>
          <a:xfrm>
            <a:off x="7753624" y="2597242"/>
            <a:ext cx="183345" cy="17870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59" name="Ellipse 358">
            <a:extLst>
              <a:ext uri="{FF2B5EF4-FFF2-40B4-BE49-F238E27FC236}">
                <a16:creationId xmlns:a16="http://schemas.microsoft.com/office/drawing/2014/main" id="{A8BBAEBE-138F-55EB-3279-16C057D55885}"/>
              </a:ext>
            </a:extLst>
          </p:cNvPr>
          <p:cNvSpPr/>
          <p:nvPr/>
        </p:nvSpPr>
        <p:spPr>
          <a:xfrm>
            <a:off x="8305284" y="259376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Ellipse 359">
            <a:extLst>
              <a:ext uri="{FF2B5EF4-FFF2-40B4-BE49-F238E27FC236}">
                <a16:creationId xmlns:a16="http://schemas.microsoft.com/office/drawing/2014/main" id="{FDACE8F7-C031-4BB4-F708-148085C63BA3}"/>
              </a:ext>
            </a:extLst>
          </p:cNvPr>
          <p:cNvSpPr/>
          <p:nvPr/>
        </p:nvSpPr>
        <p:spPr>
          <a:xfrm>
            <a:off x="8874713" y="259320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2D050"/>
              </a:solidFill>
              <a:highlight>
                <a:srgbClr val="00FF00"/>
              </a:highlight>
            </a:endParaRPr>
          </a:p>
        </p:txBody>
      </p:sp>
      <p:sp>
        <p:nvSpPr>
          <p:cNvPr id="361" name="Ellipse 360">
            <a:extLst>
              <a:ext uri="{FF2B5EF4-FFF2-40B4-BE49-F238E27FC236}">
                <a16:creationId xmlns:a16="http://schemas.microsoft.com/office/drawing/2014/main" id="{0ECFCC82-E434-1085-F689-54AC1FA14042}"/>
              </a:ext>
            </a:extLst>
          </p:cNvPr>
          <p:cNvSpPr/>
          <p:nvPr/>
        </p:nvSpPr>
        <p:spPr>
          <a:xfrm>
            <a:off x="9455190" y="259016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Ellipse 361">
            <a:extLst>
              <a:ext uri="{FF2B5EF4-FFF2-40B4-BE49-F238E27FC236}">
                <a16:creationId xmlns:a16="http://schemas.microsoft.com/office/drawing/2014/main" id="{6832F523-B970-9F2E-5B86-7F493F049DBA}"/>
              </a:ext>
            </a:extLst>
          </p:cNvPr>
          <p:cNvSpPr/>
          <p:nvPr/>
        </p:nvSpPr>
        <p:spPr>
          <a:xfrm>
            <a:off x="6143672" y="313774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Ellipse 362">
            <a:extLst>
              <a:ext uri="{FF2B5EF4-FFF2-40B4-BE49-F238E27FC236}">
                <a16:creationId xmlns:a16="http://schemas.microsoft.com/office/drawing/2014/main" id="{2E0B2133-A94C-FC4C-1B94-2F39EFDA9E5F}"/>
              </a:ext>
            </a:extLst>
          </p:cNvPr>
          <p:cNvSpPr/>
          <p:nvPr/>
        </p:nvSpPr>
        <p:spPr>
          <a:xfrm>
            <a:off x="6690465" y="313832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364" name="Ellipse 363">
            <a:extLst>
              <a:ext uri="{FF2B5EF4-FFF2-40B4-BE49-F238E27FC236}">
                <a16:creationId xmlns:a16="http://schemas.microsoft.com/office/drawing/2014/main" id="{3B3956F8-63F1-576B-446B-B3A6A200FBCA}"/>
              </a:ext>
            </a:extLst>
          </p:cNvPr>
          <p:cNvSpPr/>
          <p:nvPr/>
        </p:nvSpPr>
        <p:spPr>
          <a:xfrm>
            <a:off x="7238625" y="3137940"/>
            <a:ext cx="183345" cy="17870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Ellipse 364">
            <a:extLst>
              <a:ext uri="{FF2B5EF4-FFF2-40B4-BE49-F238E27FC236}">
                <a16:creationId xmlns:a16="http://schemas.microsoft.com/office/drawing/2014/main" id="{1796982D-B859-8D57-2A4D-3D4DACB1151F}"/>
              </a:ext>
            </a:extLst>
          </p:cNvPr>
          <p:cNvSpPr/>
          <p:nvPr/>
        </p:nvSpPr>
        <p:spPr>
          <a:xfrm>
            <a:off x="7751272" y="3137940"/>
            <a:ext cx="183345" cy="17870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Ellipse 365">
            <a:extLst>
              <a:ext uri="{FF2B5EF4-FFF2-40B4-BE49-F238E27FC236}">
                <a16:creationId xmlns:a16="http://schemas.microsoft.com/office/drawing/2014/main" id="{C71A57A6-E084-9A70-B4CE-CEEA2482272E}"/>
              </a:ext>
            </a:extLst>
          </p:cNvPr>
          <p:cNvSpPr/>
          <p:nvPr/>
        </p:nvSpPr>
        <p:spPr>
          <a:xfrm>
            <a:off x="8302932" y="313446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367" name="Ellipse 366">
            <a:extLst>
              <a:ext uri="{FF2B5EF4-FFF2-40B4-BE49-F238E27FC236}">
                <a16:creationId xmlns:a16="http://schemas.microsoft.com/office/drawing/2014/main" id="{9A6AB793-E29A-28E0-5EAF-481F6143F634}"/>
              </a:ext>
            </a:extLst>
          </p:cNvPr>
          <p:cNvSpPr/>
          <p:nvPr/>
        </p:nvSpPr>
        <p:spPr>
          <a:xfrm>
            <a:off x="8872363" y="313390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8" name="Ellipse 367">
            <a:extLst>
              <a:ext uri="{FF2B5EF4-FFF2-40B4-BE49-F238E27FC236}">
                <a16:creationId xmlns:a16="http://schemas.microsoft.com/office/drawing/2014/main" id="{277DCC00-BE33-ABFC-2669-E7699939182D}"/>
              </a:ext>
            </a:extLst>
          </p:cNvPr>
          <p:cNvSpPr/>
          <p:nvPr/>
        </p:nvSpPr>
        <p:spPr>
          <a:xfrm>
            <a:off x="9452840" y="313086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9" name="Ellipse 368">
            <a:extLst>
              <a:ext uri="{FF2B5EF4-FFF2-40B4-BE49-F238E27FC236}">
                <a16:creationId xmlns:a16="http://schemas.microsoft.com/office/drawing/2014/main" id="{DD9802D2-30AB-5E82-ED57-2BF7AE1778CB}"/>
              </a:ext>
            </a:extLst>
          </p:cNvPr>
          <p:cNvSpPr/>
          <p:nvPr/>
        </p:nvSpPr>
        <p:spPr>
          <a:xfrm>
            <a:off x="6141320" y="363033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0" name="Ellipse 369">
            <a:extLst>
              <a:ext uri="{FF2B5EF4-FFF2-40B4-BE49-F238E27FC236}">
                <a16:creationId xmlns:a16="http://schemas.microsoft.com/office/drawing/2014/main" id="{CD4B74B8-C7AE-3B6F-A9DF-8B23934A2A14}"/>
              </a:ext>
            </a:extLst>
          </p:cNvPr>
          <p:cNvSpPr/>
          <p:nvPr/>
        </p:nvSpPr>
        <p:spPr>
          <a:xfrm>
            <a:off x="6688112" y="363091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1" name="Ellipse 370">
            <a:extLst>
              <a:ext uri="{FF2B5EF4-FFF2-40B4-BE49-F238E27FC236}">
                <a16:creationId xmlns:a16="http://schemas.microsoft.com/office/drawing/2014/main" id="{ECC0EC0C-F932-F757-BF4B-FA905D75E8B3}"/>
              </a:ext>
            </a:extLst>
          </p:cNvPr>
          <p:cNvSpPr/>
          <p:nvPr/>
        </p:nvSpPr>
        <p:spPr>
          <a:xfrm>
            <a:off x="7236273" y="3630526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2" name="Ellipse 371">
            <a:extLst>
              <a:ext uri="{FF2B5EF4-FFF2-40B4-BE49-F238E27FC236}">
                <a16:creationId xmlns:a16="http://schemas.microsoft.com/office/drawing/2014/main" id="{31AB153B-9A0E-A71E-7C2B-5F15B50EDE33}"/>
              </a:ext>
            </a:extLst>
          </p:cNvPr>
          <p:cNvSpPr/>
          <p:nvPr/>
        </p:nvSpPr>
        <p:spPr>
          <a:xfrm>
            <a:off x="7748919" y="3630526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3" name="Ellipse 372">
            <a:extLst>
              <a:ext uri="{FF2B5EF4-FFF2-40B4-BE49-F238E27FC236}">
                <a16:creationId xmlns:a16="http://schemas.microsoft.com/office/drawing/2014/main" id="{BC116C1B-2ABA-B8E7-5355-D9EE06F569DD}"/>
              </a:ext>
            </a:extLst>
          </p:cNvPr>
          <p:cNvSpPr/>
          <p:nvPr/>
        </p:nvSpPr>
        <p:spPr>
          <a:xfrm>
            <a:off x="8300580" y="362705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4" name="Ellipse 373">
            <a:extLst>
              <a:ext uri="{FF2B5EF4-FFF2-40B4-BE49-F238E27FC236}">
                <a16:creationId xmlns:a16="http://schemas.microsoft.com/office/drawing/2014/main" id="{FA8E581E-27A8-D0F6-949C-47F69A0E55A5}"/>
              </a:ext>
            </a:extLst>
          </p:cNvPr>
          <p:cNvSpPr/>
          <p:nvPr/>
        </p:nvSpPr>
        <p:spPr>
          <a:xfrm>
            <a:off x="8870010" y="3626486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5" name="Ellipse 374">
            <a:extLst>
              <a:ext uri="{FF2B5EF4-FFF2-40B4-BE49-F238E27FC236}">
                <a16:creationId xmlns:a16="http://schemas.microsoft.com/office/drawing/2014/main" id="{15EB2014-BBF6-9B08-4BBC-1A63B224C2EA}"/>
              </a:ext>
            </a:extLst>
          </p:cNvPr>
          <p:cNvSpPr/>
          <p:nvPr/>
        </p:nvSpPr>
        <p:spPr>
          <a:xfrm>
            <a:off x="9450488" y="362344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6" name="Connecteur droit 375">
            <a:extLst>
              <a:ext uri="{FF2B5EF4-FFF2-40B4-BE49-F238E27FC236}">
                <a16:creationId xmlns:a16="http://schemas.microsoft.com/office/drawing/2014/main" id="{72483EE8-FCED-73E4-30CA-FB94DC0137D9}"/>
              </a:ext>
            </a:extLst>
          </p:cNvPr>
          <p:cNvCxnSpPr>
            <a:stCxn id="348" idx="6"/>
            <a:endCxn id="349" idx="2"/>
          </p:cNvCxnSpPr>
          <p:nvPr/>
        </p:nvCxnSpPr>
        <p:spPr>
          <a:xfrm>
            <a:off x="6331720" y="2111335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7" name="Connecteur droit 376">
            <a:extLst>
              <a:ext uri="{FF2B5EF4-FFF2-40B4-BE49-F238E27FC236}">
                <a16:creationId xmlns:a16="http://schemas.microsoft.com/office/drawing/2014/main" id="{0A73775B-2A75-1B7F-9A38-23B0D733FCBC}"/>
              </a:ext>
            </a:extLst>
          </p:cNvPr>
          <p:cNvCxnSpPr>
            <a:cxnSpLocks/>
            <a:stCxn id="355" idx="6"/>
            <a:endCxn id="356" idx="2"/>
          </p:cNvCxnSpPr>
          <p:nvPr/>
        </p:nvCxnSpPr>
        <p:spPr>
          <a:xfrm>
            <a:off x="6329368" y="2686398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8" name="Connecteur droit 377">
            <a:extLst>
              <a:ext uri="{FF2B5EF4-FFF2-40B4-BE49-F238E27FC236}">
                <a16:creationId xmlns:a16="http://schemas.microsoft.com/office/drawing/2014/main" id="{A4C58704-C5FE-F8B1-3838-BEE8ECAFC7F4}"/>
              </a:ext>
            </a:extLst>
          </p:cNvPr>
          <p:cNvCxnSpPr>
            <a:cxnSpLocks/>
            <a:stCxn id="362" idx="6"/>
            <a:endCxn id="363" idx="2"/>
          </p:cNvCxnSpPr>
          <p:nvPr/>
        </p:nvCxnSpPr>
        <p:spPr>
          <a:xfrm>
            <a:off x="6327017" y="3227097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9" name="Connecteur droit 378">
            <a:extLst>
              <a:ext uri="{FF2B5EF4-FFF2-40B4-BE49-F238E27FC236}">
                <a16:creationId xmlns:a16="http://schemas.microsoft.com/office/drawing/2014/main" id="{00A49C53-253B-F408-CA1C-2BD7160CE81B}"/>
              </a:ext>
            </a:extLst>
          </p:cNvPr>
          <p:cNvCxnSpPr>
            <a:cxnSpLocks/>
            <a:stCxn id="369" idx="6"/>
            <a:endCxn id="370" idx="2"/>
          </p:cNvCxnSpPr>
          <p:nvPr/>
        </p:nvCxnSpPr>
        <p:spPr>
          <a:xfrm>
            <a:off x="6324664" y="3719683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0" name="Connecteur droit 379">
            <a:extLst>
              <a:ext uri="{FF2B5EF4-FFF2-40B4-BE49-F238E27FC236}">
                <a16:creationId xmlns:a16="http://schemas.microsoft.com/office/drawing/2014/main" id="{0AA18EB2-465F-E3FD-E6B8-B1EDEDD4B72F}"/>
              </a:ext>
            </a:extLst>
          </p:cNvPr>
          <p:cNvCxnSpPr>
            <a:cxnSpLocks/>
            <a:stCxn id="349" idx="6"/>
            <a:endCxn id="350" idx="2"/>
          </p:cNvCxnSpPr>
          <p:nvPr/>
        </p:nvCxnSpPr>
        <p:spPr>
          <a:xfrm flipV="1">
            <a:off x="6878511" y="2111531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1" name="Connecteur droit 380">
            <a:extLst>
              <a:ext uri="{FF2B5EF4-FFF2-40B4-BE49-F238E27FC236}">
                <a16:creationId xmlns:a16="http://schemas.microsoft.com/office/drawing/2014/main" id="{03A39C9C-0C45-66A8-DFF2-4F265CD9A72A}"/>
              </a:ext>
            </a:extLst>
          </p:cNvPr>
          <p:cNvCxnSpPr>
            <a:cxnSpLocks/>
            <a:stCxn id="350" idx="6"/>
            <a:endCxn id="351" idx="2"/>
          </p:cNvCxnSpPr>
          <p:nvPr/>
        </p:nvCxnSpPr>
        <p:spPr>
          <a:xfrm>
            <a:off x="7426671" y="2111531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2" name="Connecteur droit 381">
            <a:extLst>
              <a:ext uri="{FF2B5EF4-FFF2-40B4-BE49-F238E27FC236}">
                <a16:creationId xmlns:a16="http://schemas.microsoft.com/office/drawing/2014/main" id="{2880B2F6-2DA0-30FF-FEF8-46ED61803C23}"/>
              </a:ext>
            </a:extLst>
          </p:cNvPr>
          <p:cNvCxnSpPr>
            <a:cxnSpLocks/>
            <a:stCxn id="351" idx="6"/>
            <a:endCxn id="352" idx="2"/>
          </p:cNvCxnSpPr>
          <p:nvPr/>
        </p:nvCxnSpPr>
        <p:spPr>
          <a:xfrm flipV="1">
            <a:off x="7939318" y="2108055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3" name="Connecteur droit 382">
            <a:extLst>
              <a:ext uri="{FF2B5EF4-FFF2-40B4-BE49-F238E27FC236}">
                <a16:creationId xmlns:a16="http://schemas.microsoft.com/office/drawing/2014/main" id="{2F42E76B-DAFE-50BC-C6AF-2B1D146A6C89}"/>
              </a:ext>
            </a:extLst>
          </p:cNvPr>
          <p:cNvCxnSpPr>
            <a:cxnSpLocks/>
            <a:stCxn id="352" idx="6"/>
            <a:endCxn id="353" idx="2"/>
          </p:cNvCxnSpPr>
          <p:nvPr/>
        </p:nvCxnSpPr>
        <p:spPr>
          <a:xfrm flipV="1">
            <a:off x="8490979" y="2107491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4" name="Connecteur droit 383">
            <a:extLst>
              <a:ext uri="{FF2B5EF4-FFF2-40B4-BE49-F238E27FC236}">
                <a16:creationId xmlns:a16="http://schemas.microsoft.com/office/drawing/2014/main" id="{D5843FEE-C412-28B3-AECF-E4E05BEBBF34}"/>
              </a:ext>
            </a:extLst>
          </p:cNvPr>
          <p:cNvCxnSpPr>
            <a:cxnSpLocks/>
            <a:stCxn id="353" idx="6"/>
            <a:endCxn id="354" idx="2"/>
          </p:cNvCxnSpPr>
          <p:nvPr/>
        </p:nvCxnSpPr>
        <p:spPr>
          <a:xfrm flipV="1">
            <a:off x="9060409" y="2104451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5" name="Connecteur droit 384">
            <a:extLst>
              <a:ext uri="{FF2B5EF4-FFF2-40B4-BE49-F238E27FC236}">
                <a16:creationId xmlns:a16="http://schemas.microsoft.com/office/drawing/2014/main" id="{48A84CDE-1E2A-8161-7A14-2EA20BB39CD0}"/>
              </a:ext>
            </a:extLst>
          </p:cNvPr>
          <p:cNvCxnSpPr>
            <a:cxnSpLocks/>
            <a:stCxn id="360" idx="6"/>
            <a:endCxn id="361" idx="2"/>
          </p:cNvCxnSpPr>
          <p:nvPr/>
        </p:nvCxnSpPr>
        <p:spPr>
          <a:xfrm flipV="1">
            <a:off x="9058058" y="2679513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6" name="Connecteur droit 385">
            <a:extLst>
              <a:ext uri="{FF2B5EF4-FFF2-40B4-BE49-F238E27FC236}">
                <a16:creationId xmlns:a16="http://schemas.microsoft.com/office/drawing/2014/main" id="{7D74F868-CCB9-C9F7-DA43-501551F69E5A}"/>
              </a:ext>
            </a:extLst>
          </p:cNvPr>
          <p:cNvCxnSpPr>
            <a:cxnSpLocks/>
            <a:stCxn id="367" idx="6"/>
            <a:endCxn id="368" idx="2"/>
          </p:cNvCxnSpPr>
          <p:nvPr/>
        </p:nvCxnSpPr>
        <p:spPr>
          <a:xfrm flipV="1">
            <a:off x="9055705" y="3220212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7" name="Connecteur droit 386">
            <a:extLst>
              <a:ext uri="{FF2B5EF4-FFF2-40B4-BE49-F238E27FC236}">
                <a16:creationId xmlns:a16="http://schemas.microsoft.com/office/drawing/2014/main" id="{0070F4CE-3E7A-1ED7-7763-5B646741F18F}"/>
              </a:ext>
            </a:extLst>
          </p:cNvPr>
          <p:cNvCxnSpPr>
            <a:cxnSpLocks/>
            <a:stCxn id="374" idx="6"/>
            <a:endCxn id="375" idx="2"/>
          </p:cNvCxnSpPr>
          <p:nvPr/>
        </p:nvCxnSpPr>
        <p:spPr>
          <a:xfrm flipV="1">
            <a:off x="9053354" y="3712797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8" name="Connecteur droit 387">
            <a:extLst>
              <a:ext uri="{FF2B5EF4-FFF2-40B4-BE49-F238E27FC236}">
                <a16:creationId xmlns:a16="http://schemas.microsoft.com/office/drawing/2014/main" id="{59535E6B-D319-0A4C-FFE9-9EEEEC8F7C8D}"/>
              </a:ext>
            </a:extLst>
          </p:cNvPr>
          <p:cNvCxnSpPr>
            <a:cxnSpLocks/>
            <a:stCxn id="359" idx="6"/>
            <a:endCxn id="360" idx="2"/>
          </p:cNvCxnSpPr>
          <p:nvPr/>
        </p:nvCxnSpPr>
        <p:spPr>
          <a:xfrm flipV="1">
            <a:off x="8488629" y="2682554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Connecteur droit 388">
            <a:extLst>
              <a:ext uri="{FF2B5EF4-FFF2-40B4-BE49-F238E27FC236}">
                <a16:creationId xmlns:a16="http://schemas.microsoft.com/office/drawing/2014/main" id="{BFFDF93A-77B6-4A5C-6256-CA1824FAE3CE}"/>
              </a:ext>
            </a:extLst>
          </p:cNvPr>
          <p:cNvCxnSpPr>
            <a:cxnSpLocks/>
            <a:stCxn id="366" idx="6"/>
            <a:endCxn id="367" idx="2"/>
          </p:cNvCxnSpPr>
          <p:nvPr/>
        </p:nvCxnSpPr>
        <p:spPr>
          <a:xfrm flipV="1">
            <a:off x="8486277" y="3223253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0" name="Connecteur droit 389">
            <a:extLst>
              <a:ext uri="{FF2B5EF4-FFF2-40B4-BE49-F238E27FC236}">
                <a16:creationId xmlns:a16="http://schemas.microsoft.com/office/drawing/2014/main" id="{E43989F4-AAA3-31E2-CC97-1FF9B78646BC}"/>
              </a:ext>
            </a:extLst>
          </p:cNvPr>
          <p:cNvCxnSpPr>
            <a:cxnSpLocks/>
            <a:stCxn id="373" idx="6"/>
            <a:endCxn id="374" idx="2"/>
          </p:cNvCxnSpPr>
          <p:nvPr/>
        </p:nvCxnSpPr>
        <p:spPr>
          <a:xfrm flipV="1">
            <a:off x="8483925" y="3715839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1" name="Connecteur droit 390">
            <a:extLst>
              <a:ext uri="{FF2B5EF4-FFF2-40B4-BE49-F238E27FC236}">
                <a16:creationId xmlns:a16="http://schemas.microsoft.com/office/drawing/2014/main" id="{07C86096-1280-3969-F2D4-C84F9FBE4C55}"/>
              </a:ext>
            </a:extLst>
          </p:cNvPr>
          <p:cNvCxnSpPr>
            <a:cxnSpLocks/>
            <a:stCxn id="372" idx="6"/>
            <a:endCxn id="373" idx="2"/>
          </p:cNvCxnSpPr>
          <p:nvPr/>
        </p:nvCxnSpPr>
        <p:spPr>
          <a:xfrm flipV="1">
            <a:off x="7932264" y="3716402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2" name="Connecteur droit 391">
            <a:extLst>
              <a:ext uri="{FF2B5EF4-FFF2-40B4-BE49-F238E27FC236}">
                <a16:creationId xmlns:a16="http://schemas.microsoft.com/office/drawing/2014/main" id="{A1895E51-E5BA-53E3-5A22-8191CC1EF022}"/>
              </a:ext>
            </a:extLst>
          </p:cNvPr>
          <p:cNvCxnSpPr>
            <a:cxnSpLocks/>
            <a:stCxn id="371" idx="6"/>
            <a:endCxn id="372" idx="2"/>
          </p:cNvCxnSpPr>
          <p:nvPr/>
        </p:nvCxnSpPr>
        <p:spPr>
          <a:xfrm>
            <a:off x="7419615" y="3719878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3" name="Connecteur droit 392">
            <a:extLst>
              <a:ext uri="{FF2B5EF4-FFF2-40B4-BE49-F238E27FC236}">
                <a16:creationId xmlns:a16="http://schemas.microsoft.com/office/drawing/2014/main" id="{F31CA5BB-17B7-B6E0-453F-99C1A14795D8}"/>
              </a:ext>
            </a:extLst>
          </p:cNvPr>
          <p:cNvCxnSpPr>
            <a:cxnSpLocks/>
            <a:stCxn id="370" idx="6"/>
            <a:endCxn id="371" idx="2"/>
          </p:cNvCxnSpPr>
          <p:nvPr/>
        </p:nvCxnSpPr>
        <p:spPr>
          <a:xfrm flipV="1">
            <a:off x="6871457" y="3719878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4" name="Connecteur droit 393">
            <a:extLst>
              <a:ext uri="{FF2B5EF4-FFF2-40B4-BE49-F238E27FC236}">
                <a16:creationId xmlns:a16="http://schemas.microsoft.com/office/drawing/2014/main" id="{4C67C961-BBE2-08AD-BB32-3F87FC0E7476}"/>
              </a:ext>
            </a:extLst>
          </p:cNvPr>
          <p:cNvCxnSpPr>
            <a:cxnSpLocks/>
            <a:stCxn id="363" idx="6"/>
            <a:endCxn id="364" idx="2"/>
          </p:cNvCxnSpPr>
          <p:nvPr/>
        </p:nvCxnSpPr>
        <p:spPr>
          <a:xfrm flipV="1">
            <a:off x="6873810" y="3227294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5" name="Connecteur droit 394">
            <a:extLst>
              <a:ext uri="{FF2B5EF4-FFF2-40B4-BE49-F238E27FC236}">
                <a16:creationId xmlns:a16="http://schemas.microsoft.com/office/drawing/2014/main" id="{CED6E349-3CAB-FB3C-C9E8-CB2DDC917C80}"/>
              </a:ext>
            </a:extLst>
          </p:cNvPr>
          <p:cNvCxnSpPr>
            <a:cxnSpLocks/>
            <a:stCxn id="364" idx="6"/>
            <a:endCxn id="365" idx="2"/>
          </p:cNvCxnSpPr>
          <p:nvPr/>
        </p:nvCxnSpPr>
        <p:spPr>
          <a:xfrm>
            <a:off x="7421968" y="3227294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6" name="Connecteur droit 395">
            <a:extLst>
              <a:ext uri="{FF2B5EF4-FFF2-40B4-BE49-F238E27FC236}">
                <a16:creationId xmlns:a16="http://schemas.microsoft.com/office/drawing/2014/main" id="{04433B56-5DE0-BEFD-BAE1-B47B9EEE1578}"/>
              </a:ext>
            </a:extLst>
          </p:cNvPr>
          <p:cNvCxnSpPr>
            <a:cxnSpLocks/>
            <a:stCxn id="365" idx="6"/>
            <a:endCxn id="366" idx="2"/>
          </p:cNvCxnSpPr>
          <p:nvPr/>
        </p:nvCxnSpPr>
        <p:spPr>
          <a:xfrm flipV="1">
            <a:off x="7934618" y="3223817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7" name="Connecteur droit 396">
            <a:extLst>
              <a:ext uri="{FF2B5EF4-FFF2-40B4-BE49-F238E27FC236}">
                <a16:creationId xmlns:a16="http://schemas.microsoft.com/office/drawing/2014/main" id="{CB2E0593-6D1C-6D69-6DB5-9EA2CE16FA1B}"/>
              </a:ext>
            </a:extLst>
          </p:cNvPr>
          <p:cNvCxnSpPr>
            <a:cxnSpLocks/>
            <a:stCxn id="358" idx="6"/>
            <a:endCxn id="359" idx="2"/>
          </p:cNvCxnSpPr>
          <p:nvPr/>
        </p:nvCxnSpPr>
        <p:spPr>
          <a:xfrm flipV="1">
            <a:off x="7936968" y="2683119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8" name="Connecteur droit 397">
            <a:extLst>
              <a:ext uri="{FF2B5EF4-FFF2-40B4-BE49-F238E27FC236}">
                <a16:creationId xmlns:a16="http://schemas.microsoft.com/office/drawing/2014/main" id="{4CAC660B-64AB-E519-2507-828B1AA12D59}"/>
              </a:ext>
            </a:extLst>
          </p:cNvPr>
          <p:cNvCxnSpPr>
            <a:cxnSpLocks/>
            <a:stCxn id="357" idx="6"/>
            <a:endCxn id="358" idx="2"/>
          </p:cNvCxnSpPr>
          <p:nvPr/>
        </p:nvCxnSpPr>
        <p:spPr>
          <a:xfrm>
            <a:off x="7424319" y="2686594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9" name="Connecteur droit 398">
            <a:extLst>
              <a:ext uri="{FF2B5EF4-FFF2-40B4-BE49-F238E27FC236}">
                <a16:creationId xmlns:a16="http://schemas.microsoft.com/office/drawing/2014/main" id="{6E4B2E55-C3A1-F336-4C9F-B2F9FA2507B5}"/>
              </a:ext>
            </a:extLst>
          </p:cNvPr>
          <p:cNvCxnSpPr>
            <a:cxnSpLocks/>
            <a:stCxn id="356" idx="6"/>
            <a:endCxn id="357" idx="2"/>
          </p:cNvCxnSpPr>
          <p:nvPr/>
        </p:nvCxnSpPr>
        <p:spPr>
          <a:xfrm flipV="1">
            <a:off x="6876159" y="2686594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0" name="Connecteur droit 399">
            <a:extLst>
              <a:ext uri="{FF2B5EF4-FFF2-40B4-BE49-F238E27FC236}">
                <a16:creationId xmlns:a16="http://schemas.microsoft.com/office/drawing/2014/main" id="{1898E4AC-1666-B02D-8189-9B7FA9DB7542}"/>
              </a:ext>
            </a:extLst>
          </p:cNvPr>
          <p:cNvCxnSpPr>
            <a:cxnSpLocks/>
            <a:stCxn id="348" idx="4"/>
            <a:endCxn id="355" idx="0"/>
          </p:cNvCxnSpPr>
          <p:nvPr/>
        </p:nvCxnSpPr>
        <p:spPr>
          <a:xfrm flipH="1">
            <a:off x="6237695" y="2200688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1" name="Connecteur droit 400">
            <a:extLst>
              <a:ext uri="{FF2B5EF4-FFF2-40B4-BE49-F238E27FC236}">
                <a16:creationId xmlns:a16="http://schemas.microsoft.com/office/drawing/2014/main" id="{18096EFE-C05F-D7CB-DB2A-BA069E4BEFF8}"/>
              </a:ext>
            </a:extLst>
          </p:cNvPr>
          <p:cNvCxnSpPr>
            <a:cxnSpLocks/>
            <a:stCxn id="355" idx="4"/>
            <a:endCxn id="362" idx="0"/>
          </p:cNvCxnSpPr>
          <p:nvPr/>
        </p:nvCxnSpPr>
        <p:spPr>
          <a:xfrm flipH="1">
            <a:off x="6235346" y="2775751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2" name="Connecteur droit 401">
            <a:extLst>
              <a:ext uri="{FF2B5EF4-FFF2-40B4-BE49-F238E27FC236}">
                <a16:creationId xmlns:a16="http://schemas.microsoft.com/office/drawing/2014/main" id="{9B3695D6-6467-E6F3-5A38-3A8BFF291F61}"/>
              </a:ext>
            </a:extLst>
          </p:cNvPr>
          <p:cNvCxnSpPr>
            <a:cxnSpLocks/>
            <a:stCxn id="362" idx="4"/>
            <a:endCxn id="369" idx="0"/>
          </p:cNvCxnSpPr>
          <p:nvPr/>
        </p:nvCxnSpPr>
        <p:spPr>
          <a:xfrm flipH="1">
            <a:off x="6232992" y="3316450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3" name="Connecteur droit 402">
            <a:extLst>
              <a:ext uri="{FF2B5EF4-FFF2-40B4-BE49-F238E27FC236}">
                <a16:creationId xmlns:a16="http://schemas.microsoft.com/office/drawing/2014/main" id="{C8835045-C017-DCF2-AC8A-F0F3F18E928E}"/>
              </a:ext>
            </a:extLst>
          </p:cNvPr>
          <p:cNvCxnSpPr>
            <a:cxnSpLocks/>
            <a:stCxn id="349" idx="4"/>
            <a:endCxn id="356" idx="0"/>
          </p:cNvCxnSpPr>
          <p:nvPr/>
        </p:nvCxnSpPr>
        <p:spPr>
          <a:xfrm flipH="1">
            <a:off x="6784488" y="2201267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" name="Connecteur droit 403">
            <a:extLst>
              <a:ext uri="{FF2B5EF4-FFF2-40B4-BE49-F238E27FC236}">
                <a16:creationId xmlns:a16="http://schemas.microsoft.com/office/drawing/2014/main" id="{BD896010-1973-7EE4-771B-0B63D087A8A7}"/>
              </a:ext>
            </a:extLst>
          </p:cNvPr>
          <p:cNvCxnSpPr>
            <a:cxnSpLocks/>
            <a:stCxn id="356" idx="4"/>
            <a:endCxn id="363" idx="0"/>
          </p:cNvCxnSpPr>
          <p:nvPr/>
        </p:nvCxnSpPr>
        <p:spPr>
          <a:xfrm flipH="1">
            <a:off x="6782138" y="2776331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5" name="Connecteur droit 404">
            <a:extLst>
              <a:ext uri="{FF2B5EF4-FFF2-40B4-BE49-F238E27FC236}">
                <a16:creationId xmlns:a16="http://schemas.microsoft.com/office/drawing/2014/main" id="{4717A61B-E382-1E5A-9C6A-C76BB3EE6D46}"/>
              </a:ext>
            </a:extLst>
          </p:cNvPr>
          <p:cNvCxnSpPr>
            <a:cxnSpLocks/>
            <a:stCxn id="363" idx="4"/>
            <a:endCxn id="370" idx="0"/>
          </p:cNvCxnSpPr>
          <p:nvPr/>
        </p:nvCxnSpPr>
        <p:spPr>
          <a:xfrm flipH="1">
            <a:off x="6779784" y="3317030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6" name="Connecteur droit 405">
            <a:extLst>
              <a:ext uri="{FF2B5EF4-FFF2-40B4-BE49-F238E27FC236}">
                <a16:creationId xmlns:a16="http://schemas.microsoft.com/office/drawing/2014/main" id="{D81819FD-4DDA-7341-527D-7247BF82FDC9}"/>
              </a:ext>
            </a:extLst>
          </p:cNvPr>
          <p:cNvCxnSpPr>
            <a:cxnSpLocks/>
            <a:stCxn id="364" idx="4"/>
            <a:endCxn id="371" idx="0"/>
          </p:cNvCxnSpPr>
          <p:nvPr/>
        </p:nvCxnSpPr>
        <p:spPr>
          <a:xfrm flipH="1">
            <a:off x="7327944" y="3316646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7" name="Connecteur droit 406">
            <a:extLst>
              <a:ext uri="{FF2B5EF4-FFF2-40B4-BE49-F238E27FC236}">
                <a16:creationId xmlns:a16="http://schemas.microsoft.com/office/drawing/2014/main" id="{6E48DEC2-2AAC-4F00-FFAB-A8C17B42874B}"/>
              </a:ext>
            </a:extLst>
          </p:cNvPr>
          <p:cNvCxnSpPr>
            <a:cxnSpLocks/>
            <a:stCxn id="357" idx="4"/>
            <a:endCxn id="364" idx="0"/>
          </p:cNvCxnSpPr>
          <p:nvPr/>
        </p:nvCxnSpPr>
        <p:spPr>
          <a:xfrm flipH="1">
            <a:off x="7330297" y="2775947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8" name="Connecteur droit 407">
            <a:extLst>
              <a:ext uri="{FF2B5EF4-FFF2-40B4-BE49-F238E27FC236}">
                <a16:creationId xmlns:a16="http://schemas.microsoft.com/office/drawing/2014/main" id="{D0066CFE-1578-81A4-44F3-CE5A195C0A87}"/>
              </a:ext>
            </a:extLst>
          </p:cNvPr>
          <p:cNvCxnSpPr>
            <a:cxnSpLocks/>
            <a:stCxn id="350" idx="4"/>
            <a:endCxn id="357" idx="0"/>
          </p:cNvCxnSpPr>
          <p:nvPr/>
        </p:nvCxnSpPr>
        <p:spPr>
          <a:xfrm flipH="1">
            <a:off x="7332648" y="2200883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9" name="Connecteur droit 408">
            <a:extLst>
              <a:ext uri="{FF2B5EF4-FFF2-40B4-BE49-F238E27FC236}">
                <a16:creationId xmlns:a16="http://schemas.microsoft.com/office/drawing/2014/main" id="{77FEE7BA-5F45-536E-ACE4-54ABED6F1F65}"/>
              </a:ext>
            </a:extLst>
          </p:cNvPr>
          <p:cNvCxnSpPr>
            <a:cxnSpLocks/>
            <a:stCxn id="351" idx="4"/>
            <a:endCxn id="358" idx="0"/>
          </p:cNvCxnSpPr>
          <p:nvPr/>
        </p:nvCxnSpPr>
        <p:spPr>
          <a:xfrm flipH="1">
            <a:off x="7845295" y="2200883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" name="Connecteur droit 409">
            <a:extLst>
              <a:ext uri="{FF2B5EF4-FFF2-40B4-BE49-F238E27FC236}">
                <a16:creationId xmlns:a16="http://schemas.microsoft.com/office/drawing/2014/main" id="{D0C72989-5DC6-B821-646E-7A2D615DFC44}"/>
              </a:ext>
            </a:extLst>
          </p:cNvPr>
          <p:cNvCxnSpPr>
            <a:cxnSpLocks/>
            <a:stCxn id="358" idx="4"/>
            <a:endCxn id="365" idx="0"/>
          </p:cNvCxnSpPr>
          <p:nvPr/>
        </p:nvCxnSpPr>
        <p:spPr>
          <a:xfrm flipH="1">
            <a:off x="7842944" y="2775947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1" name="Connecteur droit 410">
            <a:extLst>
              <a:ext uri="{FF2B5EF4-FFF2-40B4-BE49-F238E27FC236}">
                <a16:creationId xmlns:a16="http://schemas.microsoft.com/office/drawing/2014/main" id="{32D0F2ED-C2E1-AEDF-5498-14F01E46B1A4}"/>
              </a:ext>
            </a:extLst>
          </p:cNvPr>
          <p:cNvCxnSpPr>
            <a:cxnSpLocks/>
            <a:stCxn id="365" idx="4"/>
            <a:endCxn id="372" idx="0"/>
          </p:cNvCxnSpPr>
          <p:nvPr/>
        </p:nvCxnSpPr>
        <p:spPr>
          <a:xfrm flipH="1">
            <a:off x="7840593" y="3316646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2" name="Connecteur droit 411">
            <a:extLst>
              <a:ext uri="{FF2B5EF4-FFF2-40B4-BE49-F238E27FC236}">
                <a16:creationId xmlns:a16="http://schemas.microsoft.com/office/drawing/2014/main" id="{6E13F1D0-DDA0-7C44-1D9E-D9447E673DD5}"/>
              </a:ext>
            </a:extLst>
          </p:cNvPr>
          <p:cNvCxnSpPr>
            <a:cxnSpLocks/>
            <a:stCxn id="366" idx="4"/>
            <a:endCxn id="373" idx="0"/>
          </p:cNvCxnSpPr>
          <p:nvPr/>
        </p:nvCxnSpPr>
        <p:spPr>
          <a:xfrm flipH="1">
            <a:off x="8392253" y="3313170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3" name="Connecteur droit 412">
            <a:extLst>
              <a:ext uri="{FF2B5EF4-FFF2-40B4-BE49-F238E27FC236}">
                <a16:creationId xmlns:a16="http://schemas.microsoft.com/office/drawing/2014/main" id="{E9DDCC5B-577E-85A8-22D1-E73AEBFEA4E6}"/>
              </a:ext>
            </a:extLst>
          </p:cNvPr>
          <p:cNvCxnSpPr>
            <a:cxnSpLocks/>
            <a:stCxn id="359" idx="4"/>
            <a:endCxn id="366" idx="0"/>
          </p:cNvCxnSpPr>
          <p:nvPr/>
        </p:nvCxnSpPr>
        <p:spPr>
          <a:xfrm flipH="1">
            <a:off x="8394605" y="2772470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4" name="Connecteur droit 413">
            <a:extLst>
              <a:ext uri="{FF2B5EF4-FFF2-40B4-BE49-F238E27FC236}">
                <a16:creationId xmlns:a16="http://schemas.microsoft.com/office/drawing/2014/main" id="{8492C319-A6E3-8FD0-929D-2A40A4DC498E}"/>
              </a:ext>
            </a:extLst>
          </p:cNvPr>
          <p:cNvCxnSpPr>
            <a:cxnSpLocks/>
            <a:stCxn id="352" idx="4"/>
            <a:endCxn id="359" idx="0"/>
          </p:cNvCxnSpPr>
          <p:nvPr/>
        </p:nvCxnSpPr>
        <p:spPr>
          <a:xfrm flipH="1">
            <a:off x="8396956" y="2197408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5" name="Connecteur droit 414">
            <a:extLst>
              <a:ext uri="{FF2B5EF4-FFF2-40B4-BE49-F238E27FC236}">
                <a16:creationId xmlns:a16="http://schemas.microsoft.com/office/drawing/2014/main" id="{6017E3A2-D872-A379-3874-E4015A645765}"/>
              </a:ext>
            </a:extLst>
          </p:cNvPr>
          <p:cNvCxnSpPr>
            <a:cxnSpLocks/>
            <a:stCxn id="353" idx="4"/>
            <a:endCxn id="360" idx="0"/>
          </p:cNvCxnSpPr>
          <p:nvPr/>
        </p:nvCxnSpPr>
        <p:spPr>
          <a:xfrm flipH="1">
            <a:off x="8966385" y="2196844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Connecteur droit 415">
            <a:extLst>
              <a:ext uri="{FF2B5EF4-FFF2-40B4-BE49-F238E27FC236}">
                <a16:creationId xmlns:a16="http://schemas.microsoft.com/office/drawing/2014/main" id="{492D96BB-5461-114D-BC4F-74B94FD87830}"/>
              </a:ext>
            </a:extLst>
          </p:cNvPr>
          <p:cNvCxnSpPr>
            <a:cxnSpLocks/>
            <a:stCxn id="360" idx="4"/>
            <a:endCxn id="367" idx="0"/>
          </p:cNvCxnSpPr>
          <p:nvPr/>
        </p:nvCxnSpPr>
        <p:spPr>
          <a:xfrm flipH="1">
            <a:off x="8964035" y="2771907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7" name="Connecteur droit 416">
            <a:extLst>
              <a:ext uri="{FF2B5EF4-FFF2-40B4-BE49-F238E27FC236}">
                <a16:creationId xmlns:a16="http://schemas.microsoft.com/office/drawing/2014/main" id="{9BBE7498-D931-6D22-9F0F-E7C1B9AAB410}"/>
              </a:ext>
            </a:extLst>
          </p:cNvPr>
          <p:cNvCxnSpPr>
            <a:cxnSpLocks/>
            <a:stCxn id="367" idx="4"/>
            <a:endCxn id="374" idx="0"/>
          </p:cNvCxnSpPr>
          <p:nvPr/>
        </p:nvCxnSpPr>
        <p:spPr>
          <a:xfrm flipH="1">
            <a:off x="8961682" y="3312606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8" name="Connecteur droit 417">
            <a:extLst>
              <a:ext uri="{FF2B5EF4-FFF2-40B4-BE49-F238E27FC236}">
                <a16:creationId xmlns:a16="http://schemas.microsoft.com/office/drawing/2014/main" id="{5F336802-C4DF-24CB-168D-A11FA778B950}"/>
              </a:ext>
            </a:extLst>
          </p:cNvPr>
          <p:cNvCxnSpPr>
            <a:cxnSpLocks/>
            <a:stCxn id="368" idx="4"/>
            <a:endCxn id="375" idx="0"/>
          </p:cNvCxnSpPr>
          <p:nvPr/>
        </p:nvCxnSpPr>
        <p:spPr>
          <a:xfrm flipH="1">
            <a:off x="9542159" y="3309564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9" name="Connecteur droit 418">
            <a:extLst>
              <a:ext uri="{FF2B5EF4-FFF2-40B4-BE49-F238E27FC236}">
                <a16:creationId xmlns:a16="http://schemas.microsoft.com/office/drawing/2014/main" id="{2A24EDA4-00A9-EDF0-14E2-1853574A9B71}"/>
              </a:ext>
            </a:extLst>
          </p:cNvPr>
          <p:cNvCxnSpPr>
            <a:cxnSpLocks/>
            <a:stCxn id="361" idx="4"/>
            <a:endCxn id="368" idx="0"/>
          </p:cNvCxnSpPr>
          <p:nvPr/>
        </p:nvCxnSpPr>
        <p:spPr>
          <a:xfrm flipH="1">
            <a:off x="9544513" y="2768866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0" name="Connecteur droit 419">
            <a:extLst>
              <a:ext uri="{FF2B5EF4-FFF2-40B4-BE49-F238E27FC236}">
                <a16:creationId xmlns:a16="http://schemas.microsoft.com/office/drawing/2014/main" id="{DA241523-81E2-F6E1-6A3D-A2E68845B054}"/>
              </a:ext>
            </a:extLst>
          </p:cNvPr>
          <p:cNvCxnSpPr>
            <a:cxnSpLocks/>
            <a:stCxn id="354" idx="4"/>
            <a:endCxn id="361" idx="0"/>
          </p:cNvCxnSpPr>
          <p:nvPr/>
        </p:nvCxnSpPr>
        <p:spPr>
          <a:xfrm flipH="1">
            <a:off x="9546863" y="2193802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1" name="Connecteur droit 420">
            <a:extLst>
              <a:ext uri="{FF2B5EF4-FFF2-40B4-BE49-F238E27FC236}">
                <a16:creationId xmlns:a16="http://schemas.microsoft.com/office/drawing/2014/main" id="{DEEEF87B-78E4-2549-7C47-63263FA89FB8}"/>
              </a:ext>
            </a:extLst>
          </p:cNvPr>
          <p:cNvCxnSpPr>
            <a:cxnSpLocks/>
          </p:cNvCxnSpPr>
          <p:nvPr/>
        </p:nvCxnSpPr>
        <p:spPr>
          <a:xfrm flipH="1">
            <a:off x="9544919" y="519386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2" name="Connecteur droit 421">
            <a:extLst>
              <a:ext uri="{FF2B5EF4-FFF2-40B4-BE49-F238E27FC236}">
                <a16:creationId xmlns:a16="http://schemas.microsoft.com/office/drawing/2014/main" id="{A54B9B8A-B29F-121B-1523-2E9E8F91CE31}"/>
              </a:ext>
            </a:extLst>
          </p:cNvPr>
          <p:cNvCxnSpPr>
            <a:cxnSpLocks/>
          </p:cNvCxnSpPr>
          <p:nvPr/>
        </p:nvCxnSpPr>
        <p:spPr>
          <a:xfrm flipH="1">
            <a:off x="8957388" y="52411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3" name="Connecteur droit 422">
            <a:extLst>
              <a:ext uri="{FF2B5EF4-FFF2-40B4-BE49-F238E27FC236}">
                <a16:creationId xmlns:a16="http://schemas.microsoft.com/office/drawing/2014/main" id="{A924D35B-068D-E92C-8C94-149AE881C525}"/>
              </a:ext>
            </a:extLst>
          </p:cNvPr>
          <p:cNvCxnSpPr>
            <a:cxnSpLocks/>
          </p:cNvCxnSpPr>
          <p:nvPr/>
        </p:nvCxnSpPr>
        <p:spPr>
          <a:xfrm flipH="1">
            <a:off x="8390904" y="529753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4" name="Connecteur droit 423">
            <a:extLst>
              <a:ext uri="{FF2B5EF4-FFF2-40B4-BE49-F238E27FC236}">
                <a16:creationId xmlns:a16="http://schemas.microsoft.com/office/drawing/2014/main" id="{1418FE5A-DE8F-F893-AF82-8B7D5902669F}"/>
              </a:ext>
            </a:extLst>
          </p:cNvPr>
          <p:cNvCxnSpPr>
            <a:cxnSpLocks/>
          </p:cNvCxnSpPr>
          <p:nvPr/>
        </p:nvCxnSpPr>
        <p:spPr>
          <a:xfrm flipH="1">
            <a:off x="7838648" y="533699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5" name="Connecteur droit 424">
            <a:extLst>
              <a:ext uri="{FF2B5EF4-FFF2-40B4-BE49-F238E27FC236}">
                <a16:creationId xmlns:a16="http://schemas.microsoft.com/office/drawing/2014/main" id="{6FAEDD31-18B2-6116-1768-13BDEE2B9C74}"/>
              </a:ext>
            </a:extLst>
          </p:cNvPr>
          <p:cNvCxnSpPr>
            <a:cxnSpLocks/>
          </p:cNvCxnSpPr>
          <p:nvPr/>
        </p:nvCxnSpPr>
        <p:spPr>
          <a:xfrm flipH="1">
            <a:off x="7321394" y="52411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6" name="Connecteur droit 425">
            <a:extLst>
              <a:ext uri="{FF2B5EF4-FFF2-40B4-BE49-F238E27FC236}">
                <a16:creationId xmlns:a16="http://schemas.microsoft.com/office/drawing/2014/main" id="{0CCD9CB1-BC90-E233-4969-BDA27F2A750C}"/>
              </a:ext>
            </a:extLst>
          </p:cNvPr>
          <p:cNvCxnSpPr>
            <a:cxnSpLocks/>
          </p:cNvCxnSpPr>
          <p:nvPr/>
        </p:nvCxnSpPr>
        <p:spPr>
          <a:xfrm flipH="1">
            <a:off x="6783094" y="534255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7" name="Connecteur droit 426">
            <a:extLst>
              <a:ext uri="{FF2B5EF4-FFF2-40B4-BE49-F238E27FC236}">
                <a16:creationId xmlns:a16="http://schemas.microsoft.com/office/drawing/2014/main" id="{8A2E7FFC-6D0A-E0B4-2987-6DE3A5B97F60}"/>
              </a:ext>
            </a:extLst>
          </p:cNvPr>
          <p:cNvCxnSpPr>
            <a:cxnSpLocks/>
          </p:cNvCxnSpPr>
          <p:nvPr/>
        </p:nvCxnSpPr>
        <p:spPr>
          <a:xfrm flipH="1">
            <a:off x="6230736" y="52411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8" name="Connecteur droit 427">
            <a:extLst>
              <a:ext uri="{FF2B5EF4-FFF2-40B4-BE49-F238E27FC236}">
                <a16:creationId xmlns:a16="http://schemas.microsoft.com/office/drawing/2014/main" id="{8D7E2203-2944-C8D3-AC33-AD4D1EE64668}"/>
              </a:ext>
            </a:extLst>
          </p:cNvPr>
          <p:cNvCxnSpPr/>
          <p:nvPr/>
        </p:nvCxnSpPr>
        <p:spPr>
          <a:xfrm>
            <a:off x="5779810" y="2110755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9" name="Connecteur droit 428">
            <a:extLst>
              <a:ext uri="{FF2B5EF4-FFF2-40B4-BE49-F238E27FC236}">
                <a16:creationId xmlns:a16="http://schemas.microsoft.com/office/drawing/2014/main" id="{F96CFD35-51F8-3A58-E0D2-9B38C6F6807C}"/>
              </a:ext>
            </a:extLst>
          </p:cNvPr>
          <p:cNvCxnSpPr/>
          <p:nvPr/>
        </p:nvCxnSpPr>
        <p:spPr>
          <a:xfrm>
            <a:off x="5777708" y="2678467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0" name="Connecteur droit 429">
            <a:extLst>
              <a:ext uri="{FF2B5EF4-FFF2-40B4-BE49-F238E27FC236}">
                <a16:creationId xmlns:a16="http://schemas.microsoft.com/office/drawing/2014/main" id="{2FC35B51-045B-BA9E-11D6-A07A0578FAE6}"/>
              </a:ext>
            </a:extLst>
          </p:cNvPr>
          <p:cNvCxnSpPr/>
          <p:nvPr/>
        </p:nvCxnSpPr>
        <p:spPr>
          <a:xfrm>
            <a:off x="5782575" y="3225729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1" name="Connecteur droit 430">
            <a:extLst>
              <a:ext uri="{FF2B5EF4-FFF2-40B4-BE49-F238E27FC236}">
                <a16:creationId xmlns:a16="http://schemas.microsoft.com/office/drawing/2014/main" id="{6F75522C-52C1-957D-A282-BFFD1CF7CA50}"/>
              </a:ext>
            </a:extLst>
          </p:cNvPr>
          <p:cNvCxnSpPr/>
          <p:nvPr/>
        </p:nvCxnSpPr>
        <p:spPr>
          <a:xfrm>
            <a:off x="5782575" y="3719102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2" name="Connecteur droit 431">
            <a:extLst>
              <a:ext uri="{FF2B5EF4-FFF2-40B4-BE49-F238E27FC236}">
                <a16:creationId xmlns:a16="http://schemas.microsoft.com/office/drawing/2014/main" id="{C8766DE1-F5C5-A3F2-71AA-84152B770176}"/>
              </a:ext>
            </a:extLst>
          </p:cNvPr>
          <p:cNvCxnSpPr/>
          <p:nvPr/>
        </p:nvCxnSpPr>
        <p:spPr>
          <a:xfrm>
            <a:off x="11422329" y="2098305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3" name="Connecteur droit 432">
            <a:extLst>
              <a:ext uri="{FF2B5EF4-FFF2-40B4-BE49-F238E27FC236}">
                <a16:creationId xmlns:a16="http://schemas.microsoft.com/office/drawing/2014/main" id="{3CA63357-F180-A813-BC3A-E4E4D5DBDF91}"/>
              </a:ext>
            </a:extLst>
          </p:cNvPr>
          <p:cNvCxnSpPr/>
          <p:nvPr/>
        </p:nvCxnSpPr>
        <p:spPr>
          <a:xfrm>
            <a:off x="11420226" y="2666017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4" name="Connecteur droit 433">
            <a:extLst>
              <a:ext uri="{FF2B5EF4-FFF2-40B4-BE49-F238E27FC236}">
                <a16:creationId xmlns:a16="http://schemas.microsoft.com/office/drawing/2014/main" id="{559870EB-ADD7-466D-4AC8-2D0FE881969E}"/>
              </a:ext>
            </a:extLst>
          </p:cNvPr>
          <p:cNvCxnSpPr/>
          <p:nvPr/>
        </p:nvCxnSpPr>
        <p:spPr>
          <a:xfrm>
            <a:off x="11425093" y="3213278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5" name="Connecteur droit 434">
            <a:extLst>
              <a:ext uri="{FF2B5EF4-FFF2-40B4-BE49-F238E27FC236}">
                <a16:creationId xmlns:a16="http://schemas.microsoft.com/office/drawing/2014/main" id="{6ADC308B-6DF1-BE7B-C965-E7BEE94C0441}"/>
              </a:ext>
            </a:extLst>
          </p:cNvPr>
          <p:cNvCxnSpPr/>
          <p:nvPr/>
        </p:nvCxnSpPr>
        <p:spPr>
          <a:xfrm>
            <a:off x="11425093" y="3706651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6" name="Ellipse 435">
            <a:extLst>
              <a:ext uri="{FF2B5EF4-FFF2-40B4-BE49-F238E27FC236}">
                <a16:creationId xmlns:a16="http://schemas.microsoft.com/office/drawing/2014/main" id="{BD3B12A3-776B-1AD5-5777-FDE2C3E17357}"/>
              </a:ext>
            </a:extLst>
          </p:cNvPr>
          <p:cNvSpPr/>
          <p:nvPr/>
        </p:nvSpPr>
        <p:spPr>
          <a:xfrm>
            <a:off x="6141319" y="147025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7" name="Ellipse 436">
            <a:extLst>
              <a:ext uri="{FF2B5EF4-FFF2-40B4-BE49-F238E27FC236}">
                <a16:creationId xmlns:a16="http://schemas.microsoft.com/office/drawing/2014/main" id="{9F031104-09FE-C50C-4151-AFCB9EC2740A}"/>
              </a:ext>
            </a:extLst>
          </p:cNvPr>
          <p:cNvSpPr/>
          <p:nvPr/>
        </p:nvSpPr>
        <p:spPr>
          <a:xfrm>
            <a:off x="6688112" y="147083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8" name="Ellipse 437">
            <a:extLst>
              <a:ext uri="{FF2B5EF4-FFF2-40B4-BE49-F238E27FC236}">
                <a16:creationId xmlns:a16="http://schemas.microsoft.com/office/drawing/2014/main" id="{0EC1DBDF-F878-E449-4640-12148C559732}"/>
              </a:ext>
            </a:extLst>
          </p:cNvPr>
          <p:cNvSpPr/>
          <p:nvPr/>
        </p:nvSpPr>
        <p:spPr>
          <a:xfrm>
            <a:off x="7236272" y="147044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9" name="Ellipse 438">
            <a:extLst>
              <a:ext uri="{FF2B5EF4-FFF2-40B4-BE49-F238E27FC236}">
                <a16:creationId xmlns:a16="http://schemas.microsoft.com/office/drawing/2014/main" id="{ADD057B8-5297-C9FC-D9B0-A19F535DAF29}"/>
              </a:ext>
            </a:extLst>
          </p:cNvPr>
          <p:cNvSpPr/>
          <p:nvPr/>
        </p:nvSpPr>
        <p:spPr>
          <a:xfrm>
            <a:off x="7748919" y="147044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440" name="Ellipse 439">
            <a:extLst>
              <a:ext uri="{FF2B5EF4-FFF2-40B4-BE49-F238E27FC236}">
                <a16:creationId xmlns:a16="http://schemas.microsoft.com/office/drawing/2014/main" id="{476D380D-6CE1-BDEC-F4D9-6380F44C40D1}"/>
              </a:ext>
            </a:extLst>
          </p:cNvPr>
          <p:cNvSpPr/>
          <p:nvPr/>
        </p:nvSpPr>
        <p:spPr>
          <a:xfrm>
            <a:off x="8300580" y="146697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1" name="Ellipse 440">
            <a:extLst>
              <a:ext uri="{FF2B5EF4-FFF2-40B4-BE49-F238E27FC236}">
                <a16:creationId xmlns:a16="http://schemas.microsoft.com/office/drawing/2014/main" id="{3BEA5DED-8013-7146-FD83-B5EB08ABB391}"/>
              </a:ext>
            </a:extLst>
          </p:cNvPr>
          <p:cNvSpPr/>
          <p:nvPr/>
        </p:nvSpPr>
        <p:spPr>
          <a:xfrm>
            <a:off x="8870009" y="146640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2" name="Ellipse 441">
            <a:extLst>
              <a:ext uri="{FF2B5EF4-FFF2-40B4-BE49-F238E27FC236}">
                <a16:creationId xmlns:a16="http://schemas.microsoft.com/office/drawing/2014/main" id="{06868B71-6670-DB08-2401-404A2960B6ED}"/>
              </a:ext>
            </a:extLst>
          </p:cNvPr>
          <p:cNvSpPr/>
          <p:nvPr/>
        </p:nvSpPr>
        <p:spPr>
          <a:xfrm>
            <a:off x="9450487" y="146336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3" name="Connecteur droit 442">
            <a:extLst>
              <a:ext uri="{FF2B5EF4-FFF2-40B4-BE49-F238E27FC236}">
                <a16:creationId xmlns:a16="http://schemas.microsoft.com/office/drawing/2014/main" id="{043D5BA9-E61C-4083-457D-527E159102A0}"/>
              </a:ext>
            </a:extLst>
          </p:cNvPr>
          <p:cNvCxnSpPr>
            <a:stCxn id="436" idx="6"/>
            <a:endCxn id="437" idx="2"/>
          </p:cNvCxnSpPr>
          <p:nvPr/>
        </p:nvCxnSpPr>
        <p:spPr>
          <a:xfrm>
            <a:off x="6324664" y="1559605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4" name="Connecteur droit 443">
            <a:extLst>
              <a:ext uri="{FF2B5EF4-FFF2-40B4-BE49-F238E27FC236}">
                <a16:creationId xmlns:a16="http://schemas.microsoft.com/office/drawing/2014/main" id="{1442B76F-F5DC-F595-60A9-C3F4BFA4A24C}"/>
              </a:ext>
            </a:extLst>
          </p:cNvPr>
          <p:cNvCxnSpPr>
            <a:cxnSpLocks/>
            <a:stCxn id="437" idx="6"/>
            <a:endCxn id="438" idx="2"/>
          </p:cNvCxnSpPr>
          <p:nvPr/>
        </p:nvCxnSpPr>
        <p:spPr>
          <a:xfrm flipV="1">
            <a:off x="6871456" y="1559801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Connecteur droit 444">
            <a:extLst>
              <a:ext uri="{FF2B5EF4-FFF2-40B4-BE49-F238E27FC236}">
                <a16:creationId xmlns:a16="http://schemas.microsoft.com/office/drawing/2014/main" id="{35D57678-708D-5F27-B945-889D9B3D2310}"/>
              </a:ext>
            </a:extLst>
          </p:cNvPr>
          <p:cNvCxnSpPr>
            <a:cxnSpLocks/>
            <a:stCxn id="438" idx="6"/>
            <a:endCxn id="439" idx="2"/>
          </p:cNvCxnSpPr>
          <p:nvPr/>
        </p:nvCxnSpPr>
        <p:spPr>
          <a:xfrm>
            <a:off x="7419615" y="1559801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6" name="Connecteur droit 445">
            <a:extLst>
              <a:ext uri="{FF2B5EF4-FFF2-40B4-BE49-F238E27FC236}">
                <a16:creationId xmlns:a16="http://schemas.microsoft.com/office/drawing/2014/main" id="{BAF1925C-3D07-BF2E-9C12-2ACF057A0D63}"/>
              </a:ext>
            </a:extLst>
          </p:cNvPr>
          <p:cNvCxnSpPr>
            <a:cxnSpLocks/>
            <a:stCxn id="439" idx="6"/>
            <a:endCxn id="440" idx="2"/>
          </p:cNvCxnSpPr>
          <p:nvPr/>
        </p:nvCxnSpPr>
        <p:spPr>
          <a:xfrm flipV="1">
            <a:off x="7932263" y="1556326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7" name="Connecteur droit 446">
            <a:extLst>
              <a:ext uri="{FF2B5EF4-FFF2-40B4-BE49-F238E27FC236}">
                <a16:creationId xmlns:a16="http://schemas.microsoft.com/office/drawing/2014/main" id="{542C6ED1-A1F4-1C5D-D338-A2602A8175BB}"/>
              </a:ext>
            </a:extLst>
          </p:cNvPr>
          <p:cNvCxnSpPr>
            <a:cxnSpLocks/>
            <a:stCxn id="440" idx="6"/>
            <a:endCxn id="441" idx="2"/>
          </p:cNvCxnSpPr>
          <p:nvPr/>
        </p:nvCxnSpPr>
        <p:spPr>
          <a:xfrm flipV="1">
            <a:off x="8483924" y="1555762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8" name="Connecteur droit 447">
            <a:extLst>
              <a:ext uri="{FF2B5EF4-FFF2-40B4-BE49-F238E27FC236}">
                <a16:creationId xmlns:a16="http://schemas.microsoft.com/office/drawing/2014/main" id="{3C9CDC8C-1396-09E3-4C39-A0E1C3C86843}"/>
              </a:ext>
            </a:extLst>
          </p:cNvPr>
          <p:cNvCxnSpPr>
            <a:cxnSpLocks/>
            <a:stCxn id="441" idx="6"/>
            <a:endCxn id="442" idx="2"/>
          </p:cNvCxnSpPr>
          <p:nvPr/>
        </p:nvCxnSpPr>
        <p:spPr>
          <a:xfrm flipV="1">
            <a:off x="9053354" y="1552719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9" name="Connecteur droit 448">
            <a:extLst>
              <a:ext uri="{FF2B5EF4-FFF2-40B4-BE49-F238E27FC236}">
                <a16:creationId xmlns:a16="http://schemas.microsoft.com/office/drawing/2014/main" id="{7D18BBAC-03EE-2624-6F89-7F1E70F324A7}"/>
              </a:ext>
            </a:extLst>
          </p:cNvPr>
          <p:cNvCxnSpPr/>
          <p:nvPr/>
        </p:nvCxnSpPr>
        <p:spPr>
          <a:xfrm>
            <a:off x="5772754" y="1559025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0" name="Connecteur droit 449">
            <a:extLst>
              <a:ext uri="{FF2B5EF4-FFF2-40B4-BE49-F238E27FC236}">
                <a16:creationId xmlns:a16="http://schemas.microsoft.com/office/drawing/2014/main" id="{BEA40965-93AF-6824-7C36-60AFEFA221ED}"/>
              </a:ext>
            </a:extLst>
          </p:cNvPr>
          <p:cNvCxnSpPr/>
          <p:nvPr/>
        </p:nvCxnSpPr>
        <p:spPr>
          <a:xfrm>
            <a:off x="11415273" y="1546575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1" name="Connecteur droit 450">
            <a:extLst>
              <a:ext uri="{FF2B5EF4-FFF2-40B4-BE49-F238E27FC236}">
                <a16:creationId xmlns:a16="http://schemas.microsoft.com/office/drawing/2014/main" id="{2DD715EB-B189-237C-A52D-E79038F17D50}"/>
              </a:ext>
            </a:extLst>
          </p:cNvPr>
          <p:cNvCxnSpPr>
            <a:cxnSpLocks/>
            <a:endCxn id="354" idx="0"/>
          </p:cNvCxnSpPr>
          <p:nvPr/>
        </p:nvCxnSpPr>
        <p:spPr>
          <a:xfrm>
            <a:off x="9544511" y="1631445"/>
            <a:ext cx="4704" cy="3836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2" name="Connecteur droit 451">
            <a:extLst>
              <a:ext uri="{FF2B5EF4-FFF2-40B4-BE49-F238E27FC236}">
                <a16:creationId xmlns:a16="http://schemas.microsoft.com/office/drawing/2014/main" id="{1CBA5FFE-83B0-4056-C292-5C83F6302DF9}"/>
              </a:ext>
            </a:extLst>
          </p:cNvPr>
          <p:cNvCxnSpPr>
            <a:cxnSpLocks/>
            <a:stCxn id="441" idx="4"/>
            <a:endCxn id="353" idx="0"/>
          </p:cNvCxnSpPr>
          <p:nvPr/>
        </p:nvCxnSpPr>
        <p:spPr>
          <a:xfrm>
            <a:off x="8961680" y="1645113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3" name="Connecteur droit 452">
            <a:extLst>
              <a:ext uri="{FF2B5EF4-FFF2-40B4-BE49-F238E27FC236}">
                <a16:creationId xmlns:a16="http://schemas.microsoft.com/office/drawing/2014/main" id="{6C78B0F2-65DA-F85E-30B1-5B0AD6E8795E}"/>
              </a:ext>
            </a:extLst>
          </p:cNvPr>
          <p:cNvCxnSpPr>
            <a:cxnSpLocks/>
            <a:stCxn id="440" idx="4"/>
            <a:endCxn id="352" idx="0"/>
          </p:cNvCxnSpPr>
          <p:nvPr/>
        </p:nvCxnSpPr>
        <p:spPr>
          <a:xfrm>
            <a:off x="8392253" y="1645677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4" name="Connecteur droit 453">
            <a:extLst>
              <a:ext uri="{FF2B5EF4-FFF2-40B4-BE49-F238E27FC236}">
                <a16:creationId xmlns:a16="http://schemas.microsoft.com/office/drawing/2014/main" id="{6D59A3AD-D69B-1409-2AEC-87A6FF238FFA}"/>
              </a:ext>
            </a:extLst>
          </p:cNvPr>
          <p:cNvCxnSpPr>
            <a:cxnSpLocks/>
            <a:stCxn id="439" idx="4"/>
            <a:endCxn id="351" idx="0"/>
          </p:cNvCxnSpPr>
          <p:nvPr/>
        </p:nvCxnSpPr>
        <p:spPr>
          <a:xfrm>
            <a:off x="7840593" y="1649153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5" name="Connecteur droit 454">
            <a:extLst>
              <a:ext uri="{FF2B5EF4-FFF2-40B4-BE49-F238E27FC236}">
                <a16:creationId xmlns:a16="http://schemas.microsoft.com/office/drawing/2014/main" id="{131EEA09-1D32-7AD4-157F-44DB4E950A0C}"/>
              </a:ext>
            </a:extLst>
          </p:cNvPr>
          <p:cNvCxnSpPr>
            <a:cxnSpLocks/>
            <a:stCxn id="438" idx="4"/>
            <a:endCxn id="350" idx="0"/>
          </p:cNvCxnSpPr>
          <p:nvPr/>
        </p:nvCxnSpPr>
        <p:spPr>
          <a:xfrm>
            <a:off x="7327943" y="1649153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6" name="Connecteur droit 455">
            <a:extLst>
              <a:ext uri="{FF2B5EF4-FFF2-40B4-BE49-F238E27FC236}">
                <a16:creationId xmlns:a16="http://schemas.microsoft.com/office/drawing/2014/main" id="{3D946549-B1B3-BA0E-C587-9B6500FE85A1}"/>
              </a:ext>
            </a:extLst>
          </p:cNvPr>
          <p:cNvCxnSpPr>
            <a:cxnSpLocks/>
            <a:stCxn id="437" idx="4"/>
            <a:endCxn id="349" idx="0"/>
          </p:cNvCxnSpPr>
          <p:nvPr/>
        </p:nvCxnSpPr>
        <p:spPr>
          <a:xfrm>
            <a:off x="6779784" y="1649537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7" name="Connecteur droit 456">
            <a:extLst>
              <a:ext uri="{FF2B5EF4-FFF2-40B4-BE49-F238E27FC236}">
                <a16:creationId xmlns:a16="http://schemas.microsoft.com/office/drawing/2014/main" id="{5343D0D9-11EE-1DDD-6A00-9BE9AB64743A}"/>
              </a:ext>
            </a:extLst>
          </p:cNvPr>
          <p:cNvCxnSpPr>
            <a:cxnSpLocks/>
            <a:stCxn id="436" idx="4"/>
            <a:endCxn id="348" idx="0"/>
          </p:cNvCxnSpPr>
          <p:nvPr/>
        </p:nvCxnSpPr>
        <p:spPr>
          <a:xfrm>
            <a:off x="6232991" y="1648957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8" name="Ellipse 457">
            <a:extLst>
              <a:ext uri="{FF2B5EF4-FFF2-40B4-BE49-F238E27FC236}">
                <a16:creationId xmlns:a16="http://schemas.microsoft.com/office/drawing/2014/main" id="{40CB6619-B0B8-3782-CD81-B69C46A86CC2}"/>
              </a:ext>
            </a:extLst>
          </p:cNvPr>
          <p:cNvSpPr/>
          <p:nvPr/>
        </p:nvSpPr>
        <p:spPr>
          <a:xfrm>
            <a:off x="6146022" y="92029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9" name="Ellipse 458">
            <a:extLst>
              <a:ext uri="{FF2B5EF4-FFF2-40B4-BE49-F238E27FC236}">
                <a16:creationId xmlns:a16="http://schemas.microsoft.com/office/drawing/2014/main" id="{A928B2AD-C2A9-A1F7-F5F9-5CB627830C35}"/>
              </a:ext>
            </a:extLst>
          </p:cNvPr>
          <p:cNvSpPr/>
          <p:nvPr/>
        </p:nvSpPr>
        <p:spPr>
          <a:xfrm>
            <a:off x="6692817" y="92087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0" name="Ellipse 459">
            <a:extLst>
              <a:ext uri="{FF2B5EF4-FFF2-40B4-BE49-F238E27FC236}">
                <a16:creationId xmlns:a16="http://schemas.microsoft.com/office/drawing/2014/main" id="{954D40AA-D740-D600-261A-985E95FA30C9}"/>
              </a:ext>
            </a:extLst>
          </p:cNvPr>
          <p:cNvSpPr/>
          <p:nvPr/>
        </p:nvSpPr>
        <p:spPr>
          <a:xfrm>
            <a:off x="7240974" y="92048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" name="Ellipse 460">
            <a:extLst>
              <a:ext uri="{FF2B5EF4-FFF2-40B4-BE49-F238E27FC236}">
                <a16:creationId xmlns:a16="http://schemas.microsoft.com/office/drawing/2014/main" id="{34912878-271D-11BD-41FF-EDFFA72EA5CB}"/>
              </a:ext>
            </a:extLst>
          </p:cNvPr>
          <p:cNvSpPr/>
          <p:nvPr/>
        </p:nvSpPr>
        <p:spPr>
          <a:xfrm>
            <a:off x="7753624" y="92048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462" name="Ellipse 461">
            <a:extLst>
              <a:ext uri="{FF2B5EF4-FFF2-40B4-BE49-F238E27FC236}">
                <a16:creationId xmlns:a16="http://schemas.microsoft.com/office/drawing/2014/main" id="{253883B1-D937-E195-FD17-C7ED796AD191}"/>
              </a:ext>
            </a:extLst>
          </p:cNvPr>
          <p:cNvSpPr/>
          <p:nvPr/>
        </p:nvSpPr>
        <p:spPr>
          <a:xfrm>
            <a:off x="8305284" y="91701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3" name="Ellipse 462">
            <a:extLst>
              <a:ext uri="{FF2B5EF4-FFF2-40B4-BE49-F238E27FC236}">
                <a16:creationId xmlns:a16="http://schemas.microsoft.com/office/drawing/2014/main" id="{0977DA02-382B-B093-A3F0-D03B03251EF8}"/>
              </a:ext>
            </a:extLst>
          </p:cNvPr>
          <p:cNvSpPr/>
          <p:nvPr/>
        </p:nvSpPr>
        <p:spPr>
          <a:xfrm>
            <a:off x="8874713" y="91644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4" name="Ellipse 463">
            <a:extLst>
              <a:ext uri="{FF2B5EF4-FFF2-40B4-BE49-F238E27FC236}">
                <a16:creationId xmlns:a16="http://schemas.microsoft.com/office/drawing/2014/main" id="{29B10361-61C3-4258-9537-1CC74302249B}"/>
              </a:ext>
            </a:extLst>
          </p:cNvPr>
          <p:cNvSpPr/>
          <p:nvPr/>
        </p:nvSpPr>
        <p:spPr>
          <a:xfrm>
            <a:off x="9455190" y="91340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5" name="Connecteur droit 464">
            <a:extLst>
              <a:ext uri="{FF2B5EF4-FFF2-40B4-BE49-F238E27FC236}">
                <a16:creationId xmlns:a16="http://schemas.microsoft.com/office/drawing/2014/main" id="{E3196A7B-180C-E5C4-C37E-F1B74757A373}"/>
              </a:ext>
            </a:extLst>
          </p:cNvPr>
          <p:cNvCxnSpPr>
            <a:stCxn id="458" idx="6"/>
            <a:endCxn id="459" idx="2"/>
          </p:cNvCxnSpPr>
          <p:nvPr/>
        </p:nvCxnSpPr>
        <p:spPr>
          <a:xfrm>
            <a:off x="6329368" y="1009643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6" name="Connecteur droit 465">
            <a:extLst>
              <a:ext uri="{FF2B5EF4-FFF2-40B4-BE49-F238E27FC236}">
                <a16:creationId xmlns:a16="http://schemas.microsoft.com/office/drawing/2014/main" id="{9BB86736-9EFE-EC25-6297-0350794FC51B}"/>
              </a:ext>
            </a:extLst>
          </p:cNvPr>
          <p:cNvCxnSpPr>
            <a:cxnSpLocks/>
            <a:stCxn id="459" idx="6"/>
            <a:endCxn id="460" idx="2"/>
          </p:cNvCxnSpPr>
          <p:nvPr/>
        </p:nvCxnSpPr>
        <p:spPr>
          <a:xfrm flipV="1">
            <a:off x="6876159" y="1009839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7" name="Connecteur droit 466">
            <a:extLst>
              <a:ext uri="{FF2B5EF4-FFF2-40B4-BE49-F238E27FC236}">
                <a16:creationId xmlns:a16="http://schemas.microsoft.com/office/drawing/2014/main" id="{0B4B8DC7-5360-530D-BA23-0CE3F904F89D}"/>
              </a:ext>
            </a:extLst>
          </p:cNvPr>
          <p:cNvCxnSpPr>
            <a:cxnSpLocks/>
            <a:stCxn id="460" idx="6"/>
            <a:endCxn id="461" idx="2"/>
          </p:cNvCxnSpPr>
          <p:nvPr/>
        </p:nvCxnSpPr>
        <p:spPr>
          <a:xfrm>
            <a:off x="7424319" y="1009839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8" name="Connecteur droit 467">
            <a:extLst>
              <a:ext uri="{FF2B5EF4-FFF2-40B4-BE49-F238E27FC236}">
                <a16:creationId xmlns:a16="http://schemas.microsoft.com/office/drawing/2014/main" id="{1EF5FF0E-B78B-75B4-64B2-6DC6C5FBA067}"/>
              </a:ext>
            </a:extLst>
          </p:cNvPr>
          <p:cNvCxnSpPr>
            <a:cxnSpLocks/>
            <a:stCxn id="461" idx="6"/>
            <a:endCxn id="462" idx="2"/>
          </p:cNvCxnSpPr>
          <p:nvPr/>
        </p:nvCxnSpPr>
        <p:spPr>
          <a:xfrm flipV="1">
            <a:off x="7936968" y="1006363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9" name="Connecteur droit 468">
            <a:extLst>
              <a:ext uri="{FF2B5EF4-FFF2-40B4-BE49-F238E27FC236}">
                <a16:creationId xmlns:a16="http://schemas.microsoft.com/office/drawing/2014/main" id="{0DE9A01D-869B-FA05-40AF-A89D14BAD6D6}"/>
              </a:ext>
            </a:extLst>
          </p:cNvPr>
          <p:cNvCxnSpPr>
            <a:cxnSpLocks/>
            <a:stCxn id="462" idx="6"/>
            <a:endCxn id="463" idx="2"/>
          </p:cNvCxnSpPr>
          <p:nvPr/>
        </p:nvCxnSpPr>
        <p:spPr>
          <a:xfrm flipV="1">
            <a:off x="8488629" y="1005799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0" name="Connecteur droit 469">
            <a:extLst>
              <a:ext uri="{FF2B5EF4-FFF2-40B4-BE49-F238E27FC236}">
                <a16:creationId xmlns:a16="http://schemas.microsoft.com/office/drawing/2014/main" id="{CA40F544-1D17-DFE7-363D-0C2D22D90DF4}"/>
              </a:ext>
            </a:extLst>
          </p:cNvPr>
          <p:cNvCxnSpPr>
            <a:cxnSpLocks/>
            <a:stCxn id="464" idx="6"/>
            <a:endCxn id="490" idx="2"/>
          </p:cNvCxnSpPr>
          <p:nvPr/>
        </p:nvCxnSpPr>
        <p:spPr>
          <a:xfrm>
            <a:off x="9638536" y="1002758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" name="Connecteur droit 470">
            <a:extLst>
              <a:ext uri="{FF2B5EF4-FFF2-40B4-BE49-F238E27FC236}">
                <a16:creationId xmlns:a16="http://schemas.microsoft.com/office/drawing/2014/main" id="{9FB27BBA-CC89-12D8-B225-64C3F260ABBA}"/>
              </a:ext>
            </a:extLst>
          </p:cNvPr>
          <p:cNvCxnSpPr>
            <a:cxnSpLocks/>
          </p:cNvCxnSpPr>
          <p:nvPr/>
        </p:nvCxnSpPr>
        <p:spPr>
          <a:xfrm>
            <a:off x="5777459" y="1009063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2" name="Connecteur droit 471">
            <a:extLst>
              <a:ext uri="{FF2B5EF4-FFF2-40B4-BE49-F238E27FC236}">
                <a16:creationId xmlns:a16="http://schemas.microsoft.com/office/drawing/2014/main" id="{E612F485-F72B-F0F5-194F-C158281B43A8}"/>
              </a:ext>
            </a:extLst>
          </p:cNvPr>
          <p:cNvCxnSpPr>
            <a:cxnSpLocks/>
          </p:cNvCxnSpPr>
          <p:nvPr/>
        </p:nvCxnSpPr>
        <p:spPr>
          <a:xfrm>
            <a:off x="11419976" y="996613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3" name="Connecteur droit 472">
            <a:extLst>
              <a:ext uri="{FF2B5EF4-FFF2-40B4-BE49-F238E27FC236}">
                <a16:creationId xmlns:a16="http://schemas.microsoft.com/office/drawing/2014/main" id="{E465F4AD-1C0F-D9A5-0161-64B4664E211E}"/>
              </a:ext>
            </a:extLst>
          </p:cNvPr>
          <p:cNvCxnSpPr>
            <a:cxnSpLocks/>
            <a:stCxn id="464" idx="4"/>
            <a:endCxn id="442" idx="0"/>
          </p:cNvCxnSpPr>
          <p:nvPr/>
        </p:nvCxnSpPr>
        <p:spPr>
          <a:xfrm flipH="1">
            <a:off x="9542159" y="1092110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4" name="Connecteur droit 473">
            <a:extLst>
              <a:ext uri="{FF2B5EF4-FFF2-40B4-BE49-F238E27FC236}">
                <a16:creationId xmlns:a16="http://schemas.microsoft.com/office/drawing/2014/main" id="{B9DD12C6-478C-0FA7-2E61-E3FB2E93D1F3}"/>
              </a:ext>
            </a:extLst>
          </p:cNvPr>
          <p:cNvCxnSpPr>
            <a:cxnSpLocks/>
            <a:stCxn id="463" idx="4"/>
            <a:endCxn id="441" idx="0"/>
          </p:cNvCxnSpPr>
          <p:nvPr/>
        </p:nvCxnSpPr>
        <p:spPr>
          <a:xfrm flipH="1">
            <a:off x="8961680" y="1095151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5" name="Connecteur droit 474">
            <a:extLst>
              <a:ext uri="{FF2B5EF4-FFF2-40B4-BE49-F238E27FC236}">
                <a16:creationId xmlns:a16="http://schemas.microsoft.com/office/drawing/2014/main" id="{3EE9BC85-8E9C-5E67-4711-44A00617FAF0}"/>
              </a:ext>
            </a:extLst>
          </p:cNvPr>
          <p:cNvCxnSpPr>
            <a:cxnSpLocks/>
            <a:stCxn id="462" idx="4"/>
            <a:endCxn id="440" idx="0"/>
          </p:cNvCxnSpPr>
          <p:nvPr/>
        </p:nvCxnSpPr>
        <p:spPr>
          <a:xfrm flipH="1">
            <a:off x="8392253" y="1095715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6" name="Connecteur droit 475">
            <a:extLst>
              <a:ext uri="{FF2B5EF4-FFF2-40B4-BE49-F238E27FC236}">
                <a16:creationId xmlns:a16="http://schemas.microsoft.com/office/drawing/2014/main" id="{3B8DAE5B-6676-F5B9-7922-BF39EA041157}"/>
              </a:ext>
            </a:extLst>
          </p:cNvPr>
          <p:cNvCxnSpPr>
            <a:cxnSpLocks/>
            <a:stCxn id="461" idx="4"/>
            <a:endCxn id="439" idx="0"/>
          </p:cNvCxnSpPr>
          <p:nvPr/>
        </p:nvCxnSpPr>
        <p:spPr>
          <a:xfrm flipH="1">
            <a:off x="7840593" y="1099191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7" name="Connecteur droit 476">
            <a:extLst>
              <a:ext uri="{FF2B5EF4-FFF2-40B4-BE49-F238E27FC236}">
                <a16:creationId xmlns:a16="http://schemas.microsoft.com/office/drawing/2014/main" id="{28F3D428-5D36-DDD2-6DB0-6F8460F356AA}"/>
              </a:ext>
            </a:extLst>
          </p:cNvPr>
          <p:cNvCxnSpPr>
            <a:cxnSpLocks/>
            <a:stCxn id="460" idx="4"/>
            <a:endCxn id="438" idx="0"/>
          </p:cNvCxnSpPr>
          <p:nvPr/>
        </p:nvCxnSpPr>
        <p:spPr>
          <a:xfrm flipH="1">
            <a:off x="7327943" y="1099191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8" name="Connecteur droit 477">
            <a:extLst>
              <a:ext uri="{FF2B5EF4-FFF2-40B4-BE49-F238E27FC236}">
                <a16:creationId xmlns:a16="http://schemas.microsoft.com/office/drawing/2014/main" id="{BAB4CAE3-244F-2580-3E57-92E2DE805761}"/>
              </a:ext>
            </a:extLst>
          </p:cNvPr>
          <p:cNvCxnSpPr>
            <a:cxnSpLocks/>
            <a:stCxn id="459" idx="4"/>
            <a:endCxn id="437" idx="0"/>
          </p:cNvCxnSpPr>
          <p:nvPr/>
        </p:nvCxnSpPr>
        <p:spPr>
          <a:xfrm flipH="1">
            <a:off x="6779784" y="1099575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9" name="Connecteur droit 478">
            <a:extLst>
              <a:ext uri="{FF2B5EF4-FFF2-40B4-BE49-F238E27FC236}">
                <a16:creationId xmlns:a16="http://schemas.microsoft.com/office/drawing/2014/main" id="{50EF6947-208D-96D4-592B-8E33E6D4EC92}"/>
              </a:ext>
            </a:extLst>
          </p:cNvPr>
          <p:cNvCxnSpPr>
            <a:cxnSpLocks/>
            <a:stCxn id="458" idx="4"/>
            <a:endCxn id="436" idx="0"/>
          </p:cNvCxnSpPr>
          <p:nvPr/>
        </p:nvCxnSpPr>
        <p:spPr>
          <a:xfrm flipH="1">
            <a:off x="6232991" y="1098994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0" name="Ellipse 479">
            <a:extLst>
              <a:ext uri="{FF2B5EF4-FFF2-40B4-BE49-F238E27FC236}">
                <a16:creationId xmlns:a16="http://schemas.microsoft.com/office/drawing/2014/main" id="{FF91B0B6-55F0-4657-90CE-CBD386AA480E}"/>
              </a:ext>
            </a:extLst>
          </p:cNvPr>
          <p:cNvSpPr/>
          <p:nvPr/>
        </p:nvSpPr>
        <p:spPr>
          <a:xfrm>
            <a:off x="10054071" y="201813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1" name="Ellipse 480">
            <a:extLst>
              <a:ext uri="{FF2B5EF4-FFF2-40B4-BE49-F238E27FC236}">
                <a16:creationId xmlns:a16="http://schemas.microsoft.com/office/drawing/2014/main" id="{94F382BC-1231-7B5A-3B7A-09F72634DC28}"/>
              </a:ext>
            </a:extLst>
          </p:cNvPr>
          <p:cNvSpPr/>
          <p:nvPr/>
        </p:nvSpPr>
        <p:spPr>
          <a:xfrm>
            <a:off x="10051719" y="259320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2" name="Ellipse 481">
            <a:extLst>
              <a:ext uri="{FF2B5EF4-FFF2-40B4-BE49-F238E27FC236}">
                <a16:creationId xmlns:a16="http://schemas.microsoft.com/office/drawing/2014/main" id="{59CD2C83-9778-A527-2E89-7E1658FD55BD}"/>
              </a:ext>
            </a:extLst>
          </p:cNvPr>
          <p:cNvSpPr/>
          <p:nvPr/>
        </p:nvSpPr>
        <p:spPr>
          <a:xfrm>
            <a:off x="10049369" y="313390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3" name="Ellipse 482">
            <a:extLst>
              <a:ext uri="{FF2B5EF4-FFF2-40B4-BE49-F238E27FC236}">
                <a16:creationId xmlns:a16="http://schemas.microsoft.com/office/drawing/2014/main" id="{CAEB1955-3EDC-E3F1-A523-24A474EE0335}"/>
              </a:ext>
            </a:extLst>
          </p:cNvPr>
          <p:cNvSpPr/>
          <p:nvPr/>
        </p:nvSpPr>
        <p:spPr>
          <a:xfrm>
            <a:off x="10047016" y="3626486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4" name="Connecteur droit 483">
            <a:extLst>
              <a:ext uri="{FF2B5EF4-FFF2-40B4-BE49-F238E27FC236}">
                <a16:creationId xmlns:a16="http://schemas.microsoft.com/office/drawing/2014/main" id="{02DA2E9A-9335-9158-2A7A-33AE662B848A}"/>
              </a:ext>
            </a:extLst>
          </p:cNvPr>
          <p:cNvCxnSpPr>
            <a:cxnSpLocks/>
            <a:stCxn id="482" idx="4"/>
            <a:endCxn id="483" idx="0"/>
          </p:cNvCxnSpPr>
          <p:nvPr/>
        </p:nvCxnSpPr>
        <p:spPr>
          <a:xfrm flipH="1">
            <a:off x="10138688" y="3312606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5" name="Connecteur droit 484">
            <a:extLst>
              <a:ext uri="{FF2B5EF4-FFF2-40B4-BE49-F238E27FC236}">
                <a16:creationId xmlns:a16="http://schemas.microsoft.com/office/drawing/2014/main" id="{66167906-4654-463D-6291-E4CFB5A740DF}"/>
              </a:ext>
            </a:extLst>
          </p:cNvPr>
          <p:cNvCxnSpPr>
            <a:cxnSpLocks/>
            <a:stCxn id="481" idx="4"/>
            <a:endCxn id="482" idx="0"/>
          </p:cNvCxnSpPr>
          <p:nvPr/>
        </p:nvCxnSpPr>
        <p:spPr>
          <a:xfrm flipH="1">
            <a:off x="10141042" y="2771907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6" name="Connecteur droit 485">
            <a:extLst>
              <a:ext uri="{FF2B5EF4-FFF2-40B4-BE49-F238E27FC236}">
                <a16:creationId xmlns:a16="http://schemas.microsoft.com/office/drawing/2014/main" id="{606DDEC4-D87B-25AA-E896-5EDF28A98FC6}"/>
              </a:ext>
            </a:extLst>
          </p:cNvPr>
          <p:cNvCxnSpPr>
            <a:cxnSpLocks/>
            <a:stCxn id="480" idx="4"/>
            <a:endCxn id="481" idx="0"/>
          </p:cNvCxnSpPr>
          <p:nvPr/>
        </p:nvCxnSpPr>
        <p:spPr>
          <a:xfrm flipH="1">
            <a:off x="10143392" y="2196844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7" name="Connecteur droit 486">
            <a:extLst>
              <a:ext uri="{FF2B5EF4-FFF2-40B4-BE49-F238E27FC236}">
                <a16:creationId xmlns:a16="http://schemas.microsoft.com/office/drawing/2014/main" id="{1428E8AA-114B-4198-D50E-6966E4DED98B}"/>
              </a:ext>
            </a:extLst>
          </p:cNvPr>
          <p:cNvCxnSpPr>
            <a:cxnSpLocks/>
          </p:cNvCxnSpPr>
          <p:nvPr/>
        </p:nvCxnSpPr>
        <p:spPr>
          <a:xfrm flipH="1">
            <a:off x="10141448" y="522427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8" name="Ellipse 487">
            <a:extLst>
              <a:ext uri="{FF2B5EF4-FFF2-40B4-BE49-F238E27FC236}">
                <a16:creationId xmlns:a16="http://schemas.microsoft.com/office/drawing/2014/main" id="{745EB2B1-1CFE-13E4-DA8D-D7289F61D35D}"/>
              </a:ext>
            </a:extLst>
          </p:cNvPr>
          <p:cNvSpPr/>
          <p:nvPr/>
        </p:nvSpPr>
        <p:spPr>
          <a:xfrm>
            <a:off x="10047015" y="146640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9" name="Connecteur droit 488">
            <a:extLst>
              <a:ext uri="{FF2B5EF4-FFF2-40B4-BE49-F238E27FC236}">
                <a16:creationId xmlns:a16="http://schemas.microsoft.com/office/drawing/2014/main" id="{B565228F-154C-0AA8-BBCA-B7A1CB6474DB}"/>
              </a:ext>
            </a:extLst>
          </p:cNvPr>
          <p:cNvCxnSpPr>
            <a:cxnSpLocks/>
            <a:endCxn id="480" idx="0"/>
          </p:cNvCxnSpPr>
          <p:nvPr/>
        </p:nvCxnSpPr>
        <p:spPr>
          <a:xfrm>
            <a:off x="10141040" y="1634485"/>
            <a:ext cx="4704" cy="3836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0" name="Ellipse 489">
            <a:extLst>
              <a:ext uri="{FF2B5EF4-FFF2-40B4-BE49-F238E27FC236}">
                <a16:creationId xmlns:a16="http://schemas.microsoft.com/office/drawing/2014/main" id="{CC8524C1-0A9C-AF6B-39B1-F1497987AF91}"/>
              </a:ext>
            </a:extLst>
          </p:cNvPr>
          <p:cNvSpPr/>
          <p:nvPr/>
        </p:nvSpPr>
        <p:spPr>
          <a:xfrm>
            <a:off x="10051719" y="91644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1" name="Connecteur droit 490">
            <a:extLst>
              <a:ext uri="{FF2B5EF4-FFF2-40B4-BE49-F238E27FC236}">
                <a16:creationId xmlns:a16="http://schemas.microsoft.com/office/drawing/2014/main" id="{0655C01D-A705-25B9-DE3C-262890075B09}"/>
              </a:ext>
            </a:extLst>
          </p:cNvPr>
          <p:cNvCxnSpPr>
            <a:cxnSpLocks/>
            <a:stCxn id="490" idx="4"/>
            <a:endCxn id="488" idx="0"/>
          </p:cNvCxnSpPr>
          <p:nvPr/>
        </p:nvCxnSpPr>
        <p:spPr>
          <a:xfrm flipH="1">
            <a:off x="10138688" y="1095151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2" name="Connecteur droit 491">
            <a:extLst>
              <a:ext uri="{FF2B5EF4-FFF2-40B4-BE49-F238E27FC236}">
                <a16:creationId xmlns:a16="http://schemas.microsoft.com/office/drawing/2014/main" id="{127E1CE8-1394-3EDF-D7E1-41AB9C1F4580}"/>
              </a:ext>
            </a:extLst>
          </p:cNvPr>
          <p:cNvCxnSpPr>
            <a:cxnSpLocks/>
            <a:stCxn id="463" idx="6"/>
            <a:endCxn id="464" idx="2"/>
          </p:cNvCxnSpPr>
          <p:nvPr/>
        </p:nvCxnSpPr>
        <p:spPr>
          <a:xfrm flipV="1">
            <a:off x="9058058" y="1002758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3" name="Connecteur droit 492">
            <a:extLst>
              <a:ext uri="{FF2B5EF4-FFF2-40B4-BE49-F238E27FC236}">
                <a16:creationId xmlns:a16="http://schemas.microsoft.com/office/drawing/2014/main" id="{9958A848-C1BF-F35F-4761-BFAAFD640144}"/>
              </a:ext>
            </a:extLst>
          </p:cNvPr>
          <p:cNvCxnSpPr>
            <a:cxnSpLocks/>
            <a:stCxn id="442" idx="6"/>
            <a:endCxn id="488" idx="2"/>
          </p:cNvCxnSpPr>
          <p:nvPr/>
        </p:nvCxnSpPr>
        <p:spPr>
          <a:xfrm>
            <a:off x="9633831" y="1552719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4" name="Connecteur droit 493">
            <a:extLst>
              <a:ext uri="{FF2B5EF4-FFF2-40B4-BE49-F238E27FC236}">
                <a16:creationId xmlns:a16="http://schemas.microsoft.com/office/drawing/2014/main" id="{A3BB72E3-BEC9-41BA-D08A-32E095C8DBE2}"/>
              </a:ext>
            </a:extLst>
          </p:cNvPr>
          <p:cNvCxnSpPr>
            <a:cxnSpLocks/>
            <a:stCxn id="354" idx="6"/>
            <a:endCxn id="480" idx="2"/>
          </p:cNvCxnSpPr>
          <p:nvPr/>
        </p:nvCxnSpPr>
        <p:spPr>
          <a:xfrm>
            <a:off x="9640886" y="2104451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5" name="Connecteur droit 494">
            <a:extLst>
              <a:ext uri="{FF2B5EF4-FFF2-40B4-BE49-F238E27FC236}">
                <a16:creationId xmlns:a16="http://schemas.microsoft.com/office/drawing/2014/main" id="{D948EFE1-BF00-66EB-B950-CB2CEFE5572F}"/>
              </a:ext>
            </a:extLst>
          </p:cNvPr>
          <p:cNvCxnSpPr>
            <a:cxnSpLocks/>
            <a:stCxn id="361" idx="6"/>
            <a:endCxn id="481" idx="2"/>
          </p:cNvCxnSpPr>
          <p:nvPr/>
        </p:nvCxnSpPr>
        <p:spPr>
          <a:xfrm>
            <a:off x="9638536" y="2679512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6" name="Connecteur droit 495">
            <a:extLst>
              <a:ext uri="{FF2B5EF4-FFF2-40B4-BE49-F238E27FC236}">
                <a16:creationId xmlns:a16="http://schemas.microsoft.com/office/drawing/2014/main" id="{CE100899-2084-6BE4-44F6-8F657D973837}"/>
              </a:ext>
            </a:extLst>
          </p:cNvPr>
          <p:cNvCxnSpPr>
            <a:cxnSpLocks/>
            <a:stCxn id="368" idx="6"/>
            <a:endCxn id="482" idx="2"/>
          </p:cNvCxnSpPr>
          <p:nvPr/>
        </p:nvCxnSpPr>
        <p:spPr>
          <a:xfrm>
            <a:off x="9636185" y="3220212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7" name="Connecteur droit 496">
            <a:extLst>
              <a:ext uri="{FF2B5EF4-FFF2-40B4-BE49-F238E27FC236}">
                <a16:creationId xmlns:a16="http://schemas.microsoft.com/office/drawing/2014/main" id="{3EAE9634-EB1B-EC18-7CE5-6520B7968974}"/>
              </a:ext>
            </a:extLst>
          </p:cNvPr>
          <p:cNvCxnSpPr>
            <a:cxnSpLocks/>
            <a:stCxn id="375" idx="6"/>
            <a:endCxn id="483" idx="2"/>
          </p:cNvCxnSpPr>
          <p:nvPr/>
        </p:nvCxnSpPr>
        <p:spPr>
          <a:xfrm>
            <a:off x="9633833" y="3712797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8" name="Ellipse 497">
            <a:extLst>
              <a:ext uri="{FF2B5EF4-FFF2-40B4-BE49-F238E27FC236}">
                <a16:creationId xmlns:a16="http://schemas.microsoft.com/office/drawing/2014/main" id="{8ECAC0CF-E96D-4808-9BC0-10ED08A7E227}"/>
              </a:ext>
            </a:extLst>
          </p:cNvPr>
          <p:cNvSpPr/>
          <p:nvPr/>
        </p:nvSpPr>
        <p:spPr>
          <a:xfrm>
            <a:off x="6135438" y="412967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9" name="Ellipse 498">
            <a:extLst>
              <a:ext uri="{FF2B5EF4-FFF2-40B4-BE49-F238E27FC236}">
                <a16:creationId xmlns:a16="http://schemas.microsoft.com/office/drawing/2014/main" id="{29D2B85A-807C-992C-3001-8D804694B4E2}"/>
              </a:ext>
            </a:extLst>
          </p:cNvPr>
          <p:cNvSpPr/>
          <p:nvPr/>
        </p:nvSpPr>
        <p:spPr>
          <a:xfrm>
            <a:off x="6682230" y="413025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0" name="Ellipse 499">
            <a:extLst>
              <a:ext uri="{FF2B5EF4-FFF2-40B4-BE49-F238E27FC236}">
                <a16:creationId xmlns:a16="http://schemas.microsoft.com/office/drawing/2014/main" id="{37E8433E-943F-C22C-D295-8AEED187A988}"/>
              </a:ext>
            </a:extLst>
          </p:cNvPr>
          <p:cNvSpPr/>
          <p:nvPr/>
        </p:nvSpPr>
        <p:spPr>
          <a:xfrm>
            <a:off x="7230390" y="412987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1" name="Ellipse 500">
            <a:extLst>
              <a:ext uri="{FF2B5EF4-FFF2-40B4-BE49-F238E27FC236}">
                <a16:creationId xmlns:a16="http://schemas.microsoft.com/office/drawing/2014/main" id="{A4018772-4219-FAC1-960F-807CEB27F578}"/>
              </a:ext>
            </a:extLst>
          </p:cNvPr>
          <p:cNvSpPr/>
          <p:nvPr/>
        </p:nvSpPr>
        <p:spPr>
          <a:xfrm>
            <a:off x="7743038" y="412987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2" name="Ellipse 501">
            <a:extLst>
              <a:ext uri="{FF2B5EF4-FFF2-40B4-BE49-F238E27FC236}">
                <a16:creationId xmlns:a16="http://schemas.microsoft.com/office/drawing/2014/main" id="{42FE82AD-4910-A603-38D2-B9F28CB2E026}"/>
              </a:ext>
            </a:extLst>
          </p:cNvPr>
          <p:cNvSpPr/>
          <p:nvPr/>
        </p:nvSpPr>
        <p:spPr>
          <a:xfrm>
            <a:off x="8294699" y="412639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3" name="Ellipse 502">
            <a:extLst>
              <a:ext uri="{FF2B5EF4-FFF2-40B4-BE49-F238E27FC236}">
                <a16:creationId xmlns:a16="http://schemas.microsoft.com/office/drawing/2014/main" id="{6A276B68-EDA9-9496-4B1E-06BA93273BEA}"/>
              </a:ext>
            </a:extLst>
          </p:cNvPr>
          <p:cNvSpPr/>
          <p:nvPr/>
        </p:nvSpPr>
        <p:spPr>
          <a:xfrm>
            <a:off x="8864129" y="412583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4" name="Ellipse 503">
            <a:extLst>
              <a:ext uri="{FF2B5EF4-FFF2-40B4-BE49-F238E27FC236}">
                <a16:creationId xmlns:a16="http://schemas.microsoft.com/office/drawing/2014/main" id="{6A1C97EE-CF04-BB4B-150F-B13574809857}"/>
              </a:ext>
            </a:extLst>
          </p:cNvPr>
          <p:cNvSpPr/>
          <p:nvPr/>
        </p:nvSpPr>
        <p:spPr>
          <a:xfrm>
            <a:off x="9444605" y="412279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5" name="Connecteur droit 504">
            <a:extLst>
              <a:ext uri="{FF2B5EF4-FFF2-40B4-BE49-F238E27FC236}">
                <a16:creationId xmlns:a16="http://schemas.microsoft.com/office/drawing/2014/main" id="{D90DB992-1689-BF69-4454-64972E757889}"/>
              </a:ext>
            </a:extLst>
          </p:cNvPr>
          <p:cNvCxnSpPr>
            <a:cxnSpLocks/>
            <a:stCxn id="498" idx="6"/>
            <a:endCxn id="499" idx="2"/>
          </p:cNvCxnSpPr>
          <p:nvPr/>
        </p:nvCxnSpPr>
        <p:spPr>
          <a:xfrm>
            <a:off x="6318782" y="4219031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6" name="Connecteur droit 505">
            <a:extLst>
              <a:ext uri="{FF2B5EF4-FFF2-40B4-BE49-F238E27FC236}">
                <a16:creationId xmlns:a16="http://schemas.microsoft.com/office/drawing/2014/main" id="{57EFC5BD-C601-E837-6E5B-E01F0106FAE3}"/>
              </a:ext>
            </a:extLst>
          </p:cNvPr>
          <p:cNvCxnSpPr>
            <a:cxnSpLocks/>
            <a:stCxn id="503" idx="6"/>
            <a:endCxn id="504" idx="2"/>
          </p:cNvCxnSpPr>
          <p:nvPr/>
        </p:nvCxnSpPr>
        <p:spPr>
          <a:xfrm flipV="1">
            <a:off x="9047472" y="4212145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7" name="Connecteur droit 506">
            <a:extLst>
              <a:ext uri="{FF2B5EF4-FFF2-40B4-BE49-F238E27FC236}">
                <a16:creationId xmlns:a16="http://schemas.microsoft.com/office/drawing/2014/main" id="{E6BBD1EC-64FF-E7D8-050A-D58723AE3D10}"/>
              </a:ext>
            </a:extLst>
          </p:cNvPr>
          <p:cNvCxnSpPr>
            <a:cxnSpLocks/>
            <a:stCxn id="502" idx="6"/>
            <a:endCxn id="503" idx="2"/>
          </p:cNvCxnSpPr>
          <p:nvPr/>
        </p:nvCxnSpPr>
        <p:spPr>
          <a:xfrm flipV="1">
            <a:off x="8478043" y="4215187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8" name="Connecteur droit 507">
            <a:extLst>
              <a:ext uri="{FF2B5EF4-FFF2-40B4-BE49-F238E27FC236}">
                <a16:creationId xmlns:a16="http://schemas.microsoft.com/office/drawing/2014/main" id="{A778B8C6-AB70-9459-B5DA-3EC30F62EA88}"/>
              </a:ext>
            </a:extLst>
          </p:cNvPr>
          <p:cNvCxnSpPr>
            <a:cxnSpLocks/>
            <a:stCxn id="501" idx="6"/>
            <a:endCxn id="502" idx="2"/>
          </p:cNvCxnSpPr>
          <p:nvPr/>
        </p:nvCxnSpPr>
        <p:spPr>
          <a:xfrm flipV="1">
            <a:off x="7926383" y="4215751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9" name="Connecteur droit 508">
            <a:extLst>
              <a:ext uri="{FF2B5EF4-FFF2-40B4-BE49-F238E27FC236}">
                <a16:creationId xmlns:a16="http://schemas.microsoft.com/office/drawing/2014/main" id="{F750FAEE-3380-52E5-5075-665C26408AE8}"/>
              </a:ext>
            </a:extLst>
          </p:cNvPr>
          <p:cNvCxnSpPr>
            <a:cxnSpLocks/>
            <a:stCxn id="500" idx="6"/>
            <a:endCxn id="501" idx="2"/>
          </p:cNvCxnSpPr>
          <p:nvPr/>
        </p:nvCxnSpPr>
        <p:spPr>
          <a:xfrm>
            <a:off x="7413734" y="4219226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0" name="Connecteur droit 509">
            <a:extLst>
              <a:ext uri="{FF2B5EF4-FFF2-40B4-BE49-F238E27FC236}">
                <a16:creationId xmlns:a16="http://schemas.microsoft.com/office/drawing/2014/main" id="{DAF5B057-B77E-77F3-5468-066CED0E3BA1}"/>
              </a:ext>
            </a:extLst>
          </p:cNvPr>
          <p:cNvCxnSpPr>
            <a:cxnSpLocks/>
            <a:stCxn id="499" idx="6"/>
            <a:endCxn id="500" idx="2"/>
          </p:cNvCxnSpPr>
          <p:nvPr/>
        </p:nvCxnSpPr>
        <p:spPr>
          <a:xfrm flipV="1">
            <a:off x="6865575" y="4219226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1" name="Connecteur droit 510">
            <a:extLst>
              <a:ext uri="{FF2B5EF4-FFF2-40B4-BE49-F238E27FC236}">
                <a16:creationId xmlns:a16="http://schemas.microsoft.com/office/drawing/2014/main" id="{D5C63B62-A663-9DC2-1E33-D8B8BEDDDB96}"/>
              </a:ext>
            </a:extLst>
          </p:cNvPr>
          <p:cNvCxnSpPr>
            <a:cxnSpLocks/>
          </p:cNvCxnSpPr>
          <p:nvPr/>
        </p:nvCxnSpPr>
        <p:spPr>
          <a:xfrm>
            <a:off x="5776694" y="4218451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" name="Connecteur droit 511">
            <a:extLst>
              <a:ext uri="{FF2B5EF4-FFF2-40B4-BE49-F238E27FC236}">
                <a16:creationId xmlns:a16="http://schemas.microsoft.com/office/drawing/2014/main" id="{4C0CED10-8F22-8703-5A11-3C5294E55BC1}"/>
              </a:ext>
            </a:extLst>
          </p:cNvPr>
          <p:cNvCxnSpPr>
            <a:cxnSpLocks/>
          </p:cNvCxnSpPr>
          <p:nvPr/>
        </p:nvCxnSpPr>
        <p:spPr>
          <a:xfrm>
            <a:off x="11419211" y="4205999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" name="Ellipse 512">
            <a:extLst>
              <a:ext uri="{FF2B5EF4-FFF2-40B4-BE49-F238E27FC236}">
                <a16:creationId xmlns:a16="http://schemas.microsoft.com/office/drawing/2014/main" id="{D718E364-D978-F484-2937-DD4C4C69D7F5}"/>
              </a:ext>
            </a:extLst>
          </p:cNvPr>
          <p:cNvSpPr/>
          <p:nvPr/>
        </p:nvSpPr>
        <p:spPr>
          <a:xfrm>
            <a:off x="10041134" y="412583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4" name="Connecteur droit 513">
            <a:extLst>
              <a:ext uri="{FF2B5EF4-FFF2-40B4-BE49-F238E27FC236}">
                <a16:creationId xmlns:a16="http://schemas.microsoft.com/office/drawing/2014/main" id="{BE50FCED-F5D8-66F6-94A5-EA7CDD57E8A9}"/>
              </a:ext>
            </a:extLst>
          </p:cNvPr>
          <p:cNvCxnSpPr>
            <a:cxnSpLocks/>
            <a:stCxn id="504" idx="6"/>
            <a:endCxn id="513" idx="2"/>
          </p:cNvCxnSpPr>
          <p:nvPr/>
        </p:nvCxnSpPr>
        <p:spPr>
          <a:xfrm>
            <a:off x="9627951" y="4212145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5" name="Ellipse 514">
            <a:extLst>
              <a:ext uri="{FF2B5EF4-FFF2-40B4-BE49-F238E27FC236}">
                <a16:creationId xmlns:a16="http://schemas.microsoft.com/office/drawing/2014/main" id="{62622B65-C8B4-4FCE-4FA6-BA9DF45A035E}"/>
              </a:ext>
            </a:extLst>
          </p:cNvPr>
          <p:cNvSpPr/>
          <p:nvPr/>
        </p:nvSpPr>
        <p:spPr>
          <a:xfrm>
            <a:off x="6135437" y="464689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" name="Ellipse 515">
            <a:extLst>
              <a:ext uri="{FF2B5EF4-FFF2-40B4-BE49-F238E27FC236}">
                <a16:creationId xmlns:a16="http://schemas.microsoft.com/office/drawing/2014/main" id="{7C0197BB-8032-A3B3-274C-BB5EFE1E252B}"/>
              </a:ext>
            </a:extLst>
          </p:cNvPr>
          <p:cNvSpPr/>
          <p:nvPr/>
        </p:nvSpPr>
        <p:spPr>
          <a:xfrm>
            <a:off x="6682229" y="464747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" name="Ellipse 516">
            <a:extLst>
              <a:ext uri="{FF2B5EF4-FFF2-40B4-BE49-F238E27FC236}">
                <a16:creationId xmlns:a16="http://schemas.microsoft.com/office/drawing/2014/main" id="{B258A677-B97D-8634-F579-B8D13C092E76}"/>
              </a:ext>
            </a:extLst>
          </p:cNvPr>
          <p:cNvSpPr/>
          <p:nvPr/>
        </p:nvSpPr>
        <p:spPr>
          <a:xfrm>
            <a:off x="7230389" y="46470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" name="Ellipse 517">
            <a:extLst>
              <a:ext uri="{FF2B5EF4-FFF2-40B4-BE49-F238E27FC236}">
                <a16:creationId xmlns:a16="http://schemas.microsoft.com/office/drawing/2014/main" id="{45A26276-96C0-FBB3-09C0-1FE365076161}"/>
              </a:ext>
            </a:extLst>
          </p:cNvPr>
          <p:cNvSpPr/>
          <p:nvPr/>
        </p:nvSpPr>
        <p:spPr>
          <a:xfrm>
            <a:off x="7743037" y="46470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" name="Ellipse 518">
            <a:extLst>
              <a:ext uri="{FF2B5EF4-FFF2-40B4-BE49-F238E27FC236}">
                <a16:creationId xmlns:a16="http://schemas.microsoft.com/office/drawing/2014/main" id="{B8354F91-31AD-A9E9-2BD3-3D47613A5F7C}"/>
              </a:ext>
            </a:extLst>
          </p:cNvPr>
          <p:cNvSpPr/>
          <p:nvPr/>
        </p:nvSpPr>
        <p:spPr>
          <a:xfrm>
            <a:off x="8294697" y="464361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" name="Ellipse 519">
            <a:extLst>
              <a:ext uri="{FF2B5EF4-FFF2-40B4-BE49-F238E27FC236}">
                <a16:creationId xmlns:a16="http://schemas.microsoft.com/office/drawing/2014/main" id="{B1CEEC42-3A8E-DCFB-2540-0D2259F64279}"/>
              </a:ext>
            </a:extLst>
          </p:cNvPr>
          <p:cNvSpPr/>
          <p:nvPr/>
        </p:nvSpPr>
        <p:spPr>
          <a:xfrm>
            <a:off x="8864128" y="464304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" name="Ellipse 520">
            <a:extLst>
              <a:ext uri="{FF2B5EF4-FFF2-40B4-BE49-F238E27FC236}">
                <a16:creationId xmlns:a16="http://schemas.microsoft.com/office/drawing/2014/main" id="{7CFC1896-8421-DCA9-0ACC-8655CCF4EE36}"/>
              </a:ext>
            </a:extLst>
          </p:cNvPr>
          <p:cNvSpPr/>
          <p:nvPr/>
        </p:nvSpPr>
        <p:spPr>
          <a:xfrm>
            <a:off x="9444604" y="464000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2" name="Connecteur droit 521">
            <a:extLst>
              <a:ext uri="{FF2B5EF4-FFF2-40B4-BE49-F238E27FC236}">
                <a16:creationId xmlns:a16="http://schemas.microsoft.com/office/drawing/2014/main" id="{9278854E-E722-9485-7114-9AB860112D46}"/>
              </a:ext>
            </a:extLst>
          </p:cNvPr>
          <p:cNvCxnSpPr>
            <a:cxnSpLocks/>
            <a:stCxn id="515" idx="6"/>
            <a:endCxn id="516" idx="2"/>
          </p:cNvCxnSpPr>
          <p:nvPr/>
        </p:nvCxnSpPr>
        <p:spPr>
          <a:xfrm>
            <a:off x="6318781" y="4736244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3" name="Connecteur droit 522">
            <a:extLst>
              <a:ext uri="{FF2B5EF4-FFF2-40B4-BE49-F238E27FC236}">
                <a16:creationId xmlns:a16="http://schemas.microsoft.com/office/drawing/2014/main" id="{BBA0556D-7196-7D1F-41DC-F1F9DF604B26}"/>
              </a:ext>
            </a:extLst>
          </p:cNvPr>
          <p:cNvCxnSpPr>
            <a:cxnSpLocks/>
            <a:stCxn id="520" idx="6"/>
            <a:endCxn id="521" idx="2"/>
          </p:cNvCxnSpPr>
          <p:nvPr/>
        </p:nvCxnSpPr>
        <p:spPr>
          <a:xfrm flipV="1">
            <a:off x="9047471" y="4729359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4" name="Connecteur droit 523">
            <a:extLst>
              <a:ext uri="{FF2B5EF4-FFF2-40B4-BE49-F238E27FC236}">
                <a16:creationId xmlns:a16="http://schemas.microsoft.com/office/drawing/2014/main" id="{0998647A-6C3E-39EC-CA0B-B993A60C92AA}"/>
              </a:ext>
            </a:extLst>
          </p:cNvPr>
          <p:cNvCxnSpPr>
            <a:cxnSpLocks/>
            <a:stCxn id="519" idx="6"/>
            <a:endCxn id="520" idx="2"/>
          </p:cNvCxnSpPr>
          <p:nvPr/>
        </p:nvCxnSpPr>
        <p:spPr>
          <a:xfrm flipV="1">
            <a:off x="8478042" y="4732401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5" name="Connecteur droit 524">
            <a:extLst>
              <a:ext uri="{FF2B5EF4-FFF2-40B4-BE49-F238E27FC236}">
                <a16:creationId xmlns:a16="http://schemas.microsoft.com/office/drawing/2014/main" id="{E11548E9-511B-769B-CA6A-6F8807E22077}"/>
              </a:ext>
            </a:extLst>
          </p:cNvPr>
          <p:cNvCxnSpPr>
            <a:cxnSpLocks/>
            <a:stCxn id="518" idx="6"/>
            <a:endCxn id="519" idx="2"/>
          </p:cNvCxnSpPr>
          <p:nvPr/>
        </p:nvCxnSpPr>
        <p:spPr>
          <a:xfrm flipV="1">
            <a:off x="7926382" y="4732964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6" name="Connecteur droit 525">
            <a:extLst>
              <a:ext uri="{FF2B5EF4-FFF2-40B4-BE49-F238E27FC236}">
                <a16:creationId xmlns:a16="http://schemas.microsoft.com/office/drawing/2014/main" id="{4D2C8B03-8A9E-5771-813E-8603AD399A44}"/>
              </a:ext>
            </a:extLst>
          </p:cNvPr>
          <p:cNvCxnSpPr>
            <a:cxnSpLocks/>
            <a:stCxn id="517" idx="6"/>
            <a:endCxn id="518" idx="2"/>
          </p:cNvCxnSpPr>
          <p:nvPr/>
        </p:nvCxnSpPr>
        <p:spPr>
          <a:xfrm>
            <a:off x="7413733" y="4736440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7" name="Connecteur droit 526">
            <a:extLst>
              <a:ext uri="{FF2B5EF4-FFF2-40B4-BE49-F238E27FC236}">
                <a16:creationId xmlns:a16="http://schemas.microsoft.com/office/drawing/2014/main" id="{6024191D-8C29-9749-F5CB-8B963CE512C7}"/>
              </a:ext>
            </a:extLst>
          </p:cNvPr>
          <p:cNvCxnSpPr>
            <a:cxnSpLocks/>
            <a:stCxn id="516" idx="6"/>
            <a:endCxn id="517" idx="2"/>
          </p:cNvCxnSpPr>
          <p:nvPr/>
        </p:nvCxnSpPr>
        <p:spPr>
          <a:xfrm flipV="1">
            <a:off x="6865574" y="4736440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8" name="Connecteur droit 527">
            <a:extLst>
              <a:ext uri="{FF2B5EF4-FFF2-40B4-BE49-F238E27FC236}">
                <a16:creationId xmlns:a16="http://schemas.microsoft.com/office/drawing/2014/main" id="{5782A7FD-2FB1-77A3-CF91-01B6DDAFF647}"/>
              </a:ext>
            </a:extLst>
          </p:cNvPr>
          <p:cNvCxnSpPr/>
          <p:nvPr/>
        </p:nvCxnSpPr>
        <p:spPr>
          <a:xfrm>
            <a:off x="5776693" y="4735664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9" name="Connecteur droit 528">
            <a:extLst>
              <a:ext uri="{FF2B5EF4-FFF2-40B4-BE49-F238E27FC236}">
                <a16:creationId xmlns:a16="http://schemas.microsoft.com/office/drawing/2014/main" id="{A263ED61-11B7-F330-415D-493CD7BF8547}"/>
              </a:ext>
            </a:extLst>
          </p:cNvPr>
          <p:cNvCxnSpPr/>
          <p:nvPr/>
        </p:nvCxnSpPr>
        <p:spPr>
          <a:xfrm>
            <a:off x="11419210" y="4723213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0" name="Ellipse 529">
            <a:extLst>
              <a:ext uri="{FF2B5EF4-FFF2-40B4-BE49-F238E27FC236}">
                <a16:creationId xmlns:a16="http://schemas.microsoft.com/office/drawing/2014/main" id="{F1D00A42-3579-FDCA-401D-5544C2F4A71B}"/>
              </a:ext>
            </a:extLst>
          </p:cNvPr>
          <p:cNvSpPr/>
          <p:nvPr/>
        </p:nvSpPr>
        <p:spPr>
          <a:xfrm>
            <a:off x="10041133" y="464304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1" name="Connecteur droit 530">
            <a:extLst>
              <a:ext uri="{FF2B5EF4-FFF2-40B4-BE49-F238E27FC236}">
                <a16:creationId xmlns:a16="http://schemas.microsoft.com/office/drawing/2014/main" id="{EBB81DD7-D799-CFC4-526E-546CAF143389}"/>
              </a:ext>
            </a:extLst>
          </p:cNvPr>
          <p:cNvCxnSpPr>
            <a:cxnSpLocks/>
            <a:stCxn id="521" idx="6"/>
            <a:endCxn id="530" idx="2"/>
          </p:cNvCxnSpPr>
          <p:nvPr/>
        </p:nvCxnSpPr>
        <p:spPr>
          <a:xfrm>
            <a:off x="9627950" y="4729359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2" name="Connecteur droit 531">
            <a:extLst>
              <a:ext uri="{FF2B5EF4-FFF2-40B4-BE49-F238E27FC236}">
                <a16:creationId xmlns:a16="http://schemas.microsoft.com/office/drawing/2014/main" id="{48346C08-7DC3-B8EC-DD62-AB751BEE8489}"/>
              </a:ext>
            </a:extLst>
          </p:cNvPr>
          <p:cNvCxnSpPr>
            <a:cxnSpLocks/>
            <a:stCxn id="369" idx="4"/>
            <a:endCxn id="498" idx="0"/>
          </p:cNvCxnSpPr>
          <p:nvPr/>
        </p:nvCxnSpPr>
        <p:spPr>
          <a:xfrm flipH="1">
            <a:off x="6227111" y="3809034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3" name="Connecteur droit 532">
            <a:extLst>
              <a:ext uri="{FF2B5EF4-FFF2-40B4-BE49-F238E27FC236}">
                <a16:creationId xmlns:a16="http://schemas.microsoft.com/office/drawing/2014/main" id="{A362F409-33F0-FB9A-DA78-A7616D6D3A98}"/>
              </a:ext>
            </a:extLst>
          </p:cNvPr>
          <p:cNvCxnSpPr>
            <a:cxnSpLocks/>
            <a:stCxn id="370" idx="4"/>
            <a:endCxn id="499" idx="0"/>
          </p:cNvCxnSpPr>
          <p:nvPr/>
        </p:nvCxnSpPr>
        <p:spPr>
          <a:xfrm flipH="1">
            <a:off x="6773903" y="3809614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4" name="Connecteur droit 533">
            <a:extLst>
              <a:ext uri="{FF2B5EF4-FFF2-40B4-BE49-F238E27FC236}">
                <a16:creationId xmlns:a16="http://schemas.microsoft.com/office/drawing/2014/main" id="{7694E3D8-C0D5-20ED-C09C-D730036AA5C6}"/>
              </a:ext>
            </a:extLst>
          </p:cNvPr>
          <p:cNvCxnSpPr>
            <a:cxnSpLocks/>
            <a:stCxn id="371" idx="4"/>
            <a:endCxn id="500" idx="0"/>
          </p:cNvCxnSpPr>
          <p:nvPr/>
        </p:nvCxnSpPr>
        <p:spPr>
          <a:xfrm flipH="1">
            <a:off x="7322064" y="3809229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5" name="Connecteur droit 534">
            <a:extLst>
              <a:ext uri="{FF2B5EF4-FFF2-40B4-BE49-F238E27FC236}">
                <a16:creationId xmlns:a16="http://schemas.microsoft.com/office/drawing/2014/main" id="{6812E104-641D-4F1F-BEC2-D66E277AE89E}"/>
              </a:ext>
            </a:extLst>
          </p:cNvPr>
          <p:cNvCxnSpPr>
            <a:cxnSpLocks/>
            <a:stCxn id="372" idx="4"/>
            <a:endCxn id="501" idx="0"/>
          </p:cNvCxnSpPr>
          <p:nvPr/>
        </p:nvCxnSpPr>
        <p:spPr>
          <a:xfrm flipH="1">
            <a:off x="7834711" y="3809229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6" name="Connecteur droit 535">
            <a:extLst>
              <a:ext uri="{FF2B5EF4-FFF2-40B4-BE49-F238E27FC236}">
                <a16:creationId xmlns:a16="http://schemas.microsoft.com/office/drawing/2014/main" id="{99D3E829-5225-1FFE-82BD-B74C92ACF0AF}"/>
              </a:ext>
            </a:extLst>
          </p:cNvPr>
          <p:cNvCxnSpPr>
            <a:cxnSpLocks/>
            <a:stCxn id="373" idx="4"/>
            <a:endCxn id="502" idx="0"/>
          </p:cNvCxnSpPr>
          <p:nvPr/>
        </p:nvCxnSpPr>
        <p:spPr>
          <a:xfrm flipH="1">
            <a:off x="8386371" y="3805755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7" name="Connecteur droit 536">
            <a:extLst>
              <a:ext uri="{FF2B5EF4-FFF2-40B4-BE49-F238E27FC236}">
                <a16:creationId xmlns:a16="http://schemas.microsoft.com/office/drawing/2014/main" id="{F2956727-9AFF-3355-0994-B84C8F60C6DD}"/>
              </a:ext>
            </a:extLst>
          </p:cNvPr>
          <p:cNvCxnSpPr>
            <a:cxnSpLocks/>
            <a:stCxn id="374" idx="4"/>
            <a:endCxn id="503" idx="0"/>
          </p:cNvCxnSpPr>
          <p:nvPr/>
        </p:nvCxnSpPr>
        <p:spPr>
          <a:xfrm flipH="1">
            <a:off x="8955801" y="3805190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8" name="Connecteur droit 537">
            <a:extLst>
              <a:ext uri="{FF2B5EF4-FFF2-40B4-BE49-F238E27FC236}">
                <a16:creationId xmlns:a16="http://schemas.microsoft.com/office/drawing/2014/main" id="{AA22157D-DDCE-6DA8-0E39-D840D060EE59}"/>
              </a:ext>
            </a:extLst>
          </p:cNvPr>
          <p:cNvCxnSpPr>
            <a:cxnSpLocks/>
            <a:stCxn id="375" idx="4"/>
            <a:endCxn id="504" idx="0"/>
          </p:cNvCxnSpPr>
          <p:nvPr/>
        </p:nvCxnSpPr>
        <p:spPr>
          <a:xfrm flipH="1">
            <a:off x="9536279" y="3802150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9" name="Connecteur droit 538">
            <a:extLst>
              <a:ext uri="{FF2B5EF4-FFF2-40B4-BE49-F238E27FC236}">
                <a16:creationId xmlns:a16="http://schemas.microsoft.com/office/drawing/2014/main" id="{0E35CCAC-8BD6-B273-9BEF-16F5E5CE9126}"/>
              </a:ext>
            </a:extLst>
          </p:cNvPr>
          <p:cNvCxnSpPr>
            <a:cxnSpLocks/>
            <a:stCxn id="483" idx="4"/>
            <a:endCxn id="513" idx="0"/>
          </p:cNvCxnSpPr>
          <p:nvPr/>
        </p:nvCxnSpPr>
        <p:spPr>
          <a:xfrm flipH="1">
            <a:off x="10132808" y="3805190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0" name="Connecteur droit 539">
            <a:extLst>
              <a:ext uri="{FF2B5EF4-FFF2-40B4-BE49-F238E27FC236}">
                <a16:creationId xmlns:a16="http://schemas.microsoft.com/office/drawing/2014/main" id="{FF6217CE-091B-5075-9D59-6221718F657E}"/>
              </a:ext>
            </a:extLst>
          </p:cNvPr>
          <p:cNvCxnSpPr>
            <a:cxnSpLocks/>
            <a:stCxn id="513" idx="4"/>
            <a:endCxn id="530" idx="0"/>
          </p:cNvCxnSpPr>
          <p:nvPr/>
        </p:nvCxnSpPr>
        <p:spPr>
          <a:xfrm flipH="1">
            <a:off x="10132807" y="4304539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1" name="Connecteur droit 540">
            <a:extLst>
              <a:ext uri="{FF2B5EF4-FFF2-40B4-BE49-F238E27FC236}">
                <a16:creationId xmlns:a16="http://schemas.microsoft.com/office/drawing/2014/main" id="{6AD225B8-C511-A6CC-8B70-1F131DC7687A}"/>
              </a:ext>
            </a:extLst>
          </p:cNvPr>
          <p:cNvCxnSpPr>
            <a:cxnSpLocks/>
            <a:stCxn id="504" idx="4"/>
            <a:endCxn id="521" idx="0"/>
          </p:cNvCxnSpPr>
          <p:nvPr/>
        </p:nvCxnSpPr>
        <p:spPr>
          <a:xfrm flipH="1">
            <a:off x="9536278" y="4301498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2" name="Connecteur droit 541">
            <a:extLst>
              <a:ext uri="{FF2B5EF4-FFF2-40B4-BE49-F238E27FC236}">
                <a16:creationId xmlns:a16="http://schemas.microsoft.com/office/drawing/2014/main" id="{A2DA9E36-263E-DE16-0360-44A5629CC1B8}"/>
              </a:ext>
            </a:extLst>
          </p:cNvPr>
          <p:cNvCxnSpPr>
            <a:cxnSpLocks/>
            <a:stCxn id="503" idx="4"/>
            <a:endCxn id="520" idx="0"/>
          </p:cNvCxnSpPr>
          <p:nvPr/>
        </p:nvCxnSpPr>
        <p:spPr>
          <a:xfrm flipH="1">
            <a:off x="8955800" y="4304539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3" name="Connecteur droit 542">
            <a:extLst>
              <a:ext uri="{FF2B5EF4-FFF2-40B4-BE49-F238E27FC236}">
                <a16:creationId xmlns:a16="http://schemas.microsoft.com/office/drawing/2014/main" id="{163FC80B-AB16-C829-8866-20AC2A0CD78F}"/>
              </a:ext>
            </a:extLst>
          </p:cNvPr>
          <p:cNvCxnSpPr>
            <a:cxnSpLocks/>
            <a:stCxn id="502" idx="4"/>
            <a:endCxn id="519" idx="0"/>
          </p:cNvCxnSpPr>
          <p:nvPr/>
        </p:nvCxnSpPr>
        <p:spPr>
          <a:xfrm flipH="1">
            <a:off x="8386370" y="4305104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4" name="Connecteur droit 543">
            <a:extLst>
              <a:ext uri="{FF2B5EF4-FFF2-40B4-BE49-F238E27FC236}">
                <a16:creationId xmlns:a16="http://schemas.microsoft.com/office/drawing/2014/main" id="{65EB2622-974D-999D-E878-62D2A97B690B}"/>
              </a:ext>
            </a:extLst>
          </p:cNvPr>
          <p:cNvCxnSpPr>
            <a:cxnSpLocks/>
            <a:stCxn id="501" idx="4"/>
            <a:endCxn id="518" idx="0"/>
          </p:cNvCxnSpPr>
          <p:nvPr/>
        </p:nvCxnSpPr>
        <p:spPr>
          <a:xfrm flipH="1">
            <a:off x="7834710" y="4308579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5" name="Connecteur droit 544">
            <a:extLst>
              <a:ext uri="{FF2B5EF4-FFF2-40B4-BE49-F238E27FC236}">
                <a16:creationId xmlns:a16="http://schemas.microsoft.com/office/drawing/2014/main" id="{94B93E2A-2CA6-F525-EFFB-5E571530436B}"/>
              </a:ext>
            </a:extLst>
          </p:cNvPr>
          <p:cNvCxnSpPr>
            <a:cxnSpLocks/>
            <a:stCxn id="500" idx="4"/>
            <a:endCxn id="517" idx="0"/>
          </p:cNvCxnSpPr>
          <p:nvPr/>
        </p:nvCxnSpPr>
        <p:spPr>
          <a:xfrm flipH="1">
            <a:off x="7322063" y="4308579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6" name="Connecteur droit 545">
            <a:extLst>
              <a:ext uri="{FF2B5EF4-FFF2-40B4-BE49-F238E27FC236}">
                <a16:creationId xmlns:a16="http://schemas.microsoft.com/office/drawing/2014/main" id="{B621934A-2581-A567-4C71-5B6A8F85FFD8}"/>
              </a:ext>
            </a:extLst>
          </p:cNvPr>
          <p:cNvCxnSpPr>
            <a:cxnSpLocks/>
            <a:stCxn id="499" idx="4"/>
            <a:endCxn id="516" idx="0"/>
          </p:cNvCxnSpPr>
          <p:nvPr/>
        </p:nvCxnSpPr>
        <p:spPr>
          <a:xfrm flipH="1">
            <a:off x="6773902" y="4308963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7" name="Connecteur droit 546">
            <a:extLst>
              <a:ext uri="{FF2B5EF4-FFF2-40B4-BE49-F238E27FC236}">
                <a16:creationId xmlns:a16="http://schemas.microsoft.com/office/drawing/2014/main" id="{2CEA461C-C2F6-1B7D-3B43-2EEACE52E0B0}"/>
              </a:ext>
            </a:extLst>
          </p:cNvPr>
          <p:cNvCxnSpPr>
            <a:cxnSpLocks/>
            <a:stCxn id="498" idx="4"/>
            <a:endCxn id="515" idx="0"/>
          </p:cNvCxnSpPr>
          <p:nvPr/>
        </p:nvCxnSpPr>
        <p:spPr>
          <a:xfrm flipH="1">
            <a:off x="6227110" y="4308383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8" name="Ellipse 547">
            <a:extLst>
              <a:ext uri="{FF2B5EF4-FFF2-40B4-BE49-F238E27FC236}">
                <a16:creationId xmlns:a16="http://schemas.microsoft.com/office/drawing/2014/main" id="{55C1AF96-7CDE-2EFC-8531-B3ACA570BE12}"/>
              </a:ext>
            </a:extLst>
          </p:cNvPr>
          <p:cNvSpPr/>
          <p:nvPr/>
        </p:nvSpPr>
        <p:spPr>
          <a:xfrm>
            <a:off x="10643786" y="201593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9" name="Ellipse 548">
            <a:extLst>
              <a:ext uri="{FF2B5EF4-FFF2-40B4-BE49-F238E27FC236}">
                <a16:creationId xmlns:a16="http://schemas.microsoft.com/office/drawing/2014/main" id="{F18D841E-3CED-A97D-3080-E0D7636B9421}"/>
              </a:ext>
            </a:extLst>
          </p:cNvPr>
          <p:cNvSpPr/>
          <p:nvPr/>
        </p:nvSpPr>
        <p:spPr>
          <a:xfrm>
            <a:off x="10641434" y="259099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0" name="Ellipse 549">
            <a:extLst>
              <a:ext uri="{FF2B5EF4-FFF2-40B4-BE49-F238E27FC236}">
                <a16:creationId xmlns:a16="http://schemas.microsoft.com/office/drawing/2014/main" id="{EFBE2814-A83E-5685-03C2-E396F7539847}"/>
              </a:ext>
            </a:extLst>
          </p:cNvPr>
          <p:cNvSpPr/>
          <p:nvPr/>
        </p:nvSpPr>
        <p:spPr>
          <a:xfrm>
            <a:off x="10639084" y="313169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1" name="Ellipse 550">
            <a:extLst>
              <a:ext uri="{FF2B5EF4-FFF2-40B4-BE49-F238E27FC236}">
                <a16:creationId xmlns:a16="http://schemas.microsoft.com/office/drawing/2014/main" id="{1D7D6E0E-0D0B-3282-0CDC-A774AFC43344}"/>
              </a:ext>
            </a:extLst>
          </p:cNvPr>
          <p:cNvSpPr/>
          <p:nvPr/>
        </p:nvSpPr>
        <p:spPr>
          <a:xfrm>
            <a:off x="10636731" y="362427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2" name="Connecteur droit 551">
            <a:extLst>
              <a:ext uri="{FF2B5EF4-FFF2-40B4-BE49-F238E27FC236}">
                <a16:creationId xmlns:a16="http://schemas.microsoft.com/office/drawing/2014/main" id="{3EBED9DB-D7C1-4399-82B2-C30E9981F9E8}"/>
              </a:ext>
            </a:extLst>
          </p:cNvPr>
          <p:cNvCxnSpPr>
            <a:cxnSpLocks/>
            <a:stCxn id="550" idx="4"/>
            <a:endCxn id="551" idx="0"/>
          </p:cNvCxnSpPr>
          <p:nvPr/>
        </p:nvCxnSpPr>
        <p:spPr>
          <a:xfrm flipH="1">
            <a:off x="10728404" y="3310399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3" name="Connecteur droit 552">
            <a:extLst>
              <a:ext uri="{FF2B5EF4-FFF2-40B4-BE49-F238E27FC236}">
                <a16:creationId xmlns:a16="http://schemas.microsoft.com/office/drawing/2014/main" id="{F9822DCA-3CD9-79F0-9FD3-DE83CB40C77E}"/>
              </a:ext>
            </a:extLst>
          </p:cNvPr>
          <p:cNvCxnSpPr>
            <a:cxnSpLocks/>
            <a:stCxn id="549" idx="4"/>
            <a:endCxn id="550" idx="0"/>
          </p:cNvCxnSpPr>
          <p:nvPr/>
        </p:nvCxnSpPr>
        <p:spPr>
          <a:xfrm flipH="1">
            <a:off x="10730757" y="2769701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4" name="Connecteur droit 553">
            <a:extLst>
              <a:ext uri="{FF2B5EF4-FFF2-40B4-BE49-F238E27FC236}">
                <a16:creationId xmlns:a16="http://schemas.microsoft.com/office/drawing/2014/main" id="{7A4A5EA0-A147-5D1D-96BF-229CC20C12C5}"/>
              </a:ext>
            </a:extLst>
          </p:cNvPr>
          <p:cNvCxnSpPr>
            <a:cxnSpLocks/>
            <a:stCxn id="548" idx="4"/>
            <a:endCxn id="549" idx="0"/>
          </p:cNvCxnSpPr>
          <p:nvPr/>
        </p:nvCxnSpPr>
        <p:spPr>
          <a:xfrm flipH="1">
            <a:off x="10733106" y="2194638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5" name="Connecteur droit 554">
            <a:extLst>
              <a:ext uri="{FF2B5EF4-FFF2-40B4-BE49-F238E27FC236}">
                <a16:creationId xmlns:a16="http://schemas.microsoft.com/office/drawing/2014/main" id="{8358BEBB-CA47-40FD-8D7E-2B6D808B18BE}"/>
              </a:ext>
            </a:extLst>
          </p:cNvPr>
          <p:cNvCxnSpPr>
            <a:cxnSpLocks/>
          </p:cNvCxnSpPr>
          <p:nvPr/>
        </p:nvCxnSpPr>
        <p:spPr>
          <a:xfrm flipH="1">
            <a:off x="10731163" y="52022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6" name="Ellipse 555">
            <a:extLst>
              <a:ext uri="{FF2B5EF4-FFF2-40B4-BE49-F238E27FC236}">
                <a16:creationId xmlns:a16="http://schemas.microsoft.com/office/drawing/2014/main" id="{DE8F9696-DD0C-D005-B986-1A6427CDFA09}"/>
              </a:ext>
            </a:extLst>
          </p:cNvPr>
          <p:cNvSpPr/>
          <p:nvPr/>
        </p:nvSpPr>
        <p:spPr>
          <a:xfrm>
            <a:off x="10636730" y="146420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7" name="Connecteur droit 556">
            <a:extLst>
              <a:ext uri="{FF2B5EF4-FFF2-40B4-BE49-F238E27FC236}">
                <a16:creationId xmlns:a16="http://schemas.microsoft.com/office/drawing/2014/main" id="{6B78623E-E386-9698-6876-969100345176}"/>
              </a:ext>
            </a:extLst>
          </p:cNvPr>
          <p:cNvCxnSpPr>
            <a:cxnSpLocks/>
            <a:endCxn id="548" idx="0"/>
          </p:cNvCxnSpPr>
          <p:nvPr/>
        </p:nvCxnSpPr>
        <p:spPr>
          <a:xfrm>
            <a:off x="10730755" y="1632279"/>
            <a:ext cx="4704" cy="3836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8" name="Ellipse 557">
            <a:extLst>
              <a:ext uri="{FF2B5EF4-FFF2-40B4-BE49-F238E27FC236}">
                <a16:creationId xmlns:a16="http://schemas.microsoft.com/office/drawing/2014/main" id="{1B667CA2-E345-6EE5-1D5C-BD760EC55962}"/>
              </a:ext>
            </a:extLst>
          </p:cNvPr>
          <p:cNvSpPr/>
          <p:nvPr/>
        </p:nvSpPr>
        <p:spPr>
          <a:xfrm>
            <a:off x="10641434" y="91424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9" name="Connecteur droit 558">
            <a:extLst>
              <a:ext uri="{FF2B5EF4-FFF2-40B4-BE49-F238E27FC236}">
                <a16:creationId xmlns:a16="http://schemas.microsoft.com/office/drawing/2014/main" id="{6B41B365-817B-FAE6-5B34-950C08561D10}"/>
              </a:ext>
            </a:extLst>
          </p:cNvPr>
          <p:cNvCxnSpPr>
            <a:cxnSpLocks/>
            <a:stCxn id="558" idx="4"/>
            <a:endCxn id="556" idx="0"/>
          </p:cNvCxnSpPr>
          <p:nvPr/>
        </p:nvCxnSpPr>
        <p:spPr>
          <a:xfrm flipH="1">
            <a:off x="10728404" y="1092945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0" name="Ellipse 559">
            <a:extLst>
              <a:ext uri="{FF2B5EF4-FFF2-40B4-BE49-F238E27FC236}">
                <a16:creationId xmlns:a16="http://schemas.microsoft.com/office/drawing/2014/main" id="{48789212-EACB-F0E9-22D7-E6E21B3AF855}"/>
              </a:ext>
            </a:extLst>
          </p:cNvPr>
          <p:cNvSpPr/>
          <p:nvPr/>
        </p:nvSpPr>
        <p:spPr>
          <a:xfrm>
            <a:off x="10630850" y="412362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1" name="Ellipse 560">
            <a:extLst>
              <a:ext uri="{FF2B5EF4-FFF2-40B4-BE49-F238E27FC236}">
                <a16:creationId xmlns:a16="http://schemas.microsoft.com/office/drawing/2014/main" id="{7EC7F6F6-6FE0-B2D0-BE55-FA785B693B67}"/>
              </a:ext>
            </a:extLst>
          </p:cNvPr>
          <p:cNvSpPr/>
          <p:nvPr/>
        </p:nvSpPr>
        <p:spPr>
          <a:xfrm>
            <a:off x="10630849" y="464084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2" name="Connecteur droit 561">
            <a:extLst>
              <a:ext uri="{FF2B5EF4-FFF2-40B4-BE49-F238E27FC236}">
                <a16:creationId xmlns:a16="http://schemas.microsoft.com/office/drawing/2014/main" id="{2F56E172-DAD9-F8E0-0B81-E60F80A418C0}"/>
              </a:ext>
            </a:extLst>
          </p:cNvPr>
          <p:cNvCxnSpPr>
            <a:cxnSpLocks/>
            <a:stCxn id="551" idx="4"/>
            <a:endCxn id="560" idx="0"/>
          </p:cNvCxnSpPr>
          <p:nvPr/>
        </p:nvCxnSpPr>
        <p:spPr>
          <a:xfrm flipH="1">
            <a:off x="10722522" y="3802984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3" name="Connecteur droit 562">
            <a:extLst>
              <a:ext uri="{FF2B5EF4-FFF2-40B4-BE49-F238E27FC236}">
                <a16:creationId xmlns:a16="http://schemas.microsoft.com/office/drawing/2014/main" id="{B6DEECB3-EE5C-A731-B35D-99A4658F8565}"/>
              </a:ext>
            </a:extLst>
          </p:cNvPr>
          <p:cNvCxnSpPr>
            <a:cxnSpLocks/>
            <a:stCxn id="560" idx="4"/>
            <a:endCxn id="561" idx="0"/>
          </p:cNvCxnSpPr>
          <p:nvPr/>
        </p:nvCxnSpPr>
        <p:spPr>
          <a:xfrm flipH="1">
            <a:off x="10722521" y="4302333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4" name="Connecteur droit 563">
            <a:extLst>
              <a:ext uri="{FF2B5EF4-FFF2-40B4-BE49-F238E27FC236}">
                <a16:creationId xmlns:a16="http://schemas.microsoft.com/office/drawing/2014/main" id="{0B2C03F4-C65E-5D36-5557-16F1EC35CB1C}"/>
              </a:ext>
            </a:extLst>
          </p:cNvPr>
          <p:cNvCxnSpPr>
            <a:cxnSpLocks/>
            <a:stCxn id="490" idx="6"/>
            <a:endCxn id="558" idx="2"/>
          </p:cNvCxnSpPr>
          <p:nvPr/>
        </p:nvCxnSpPr>
        <p:spPr>
          <a:xfrm flipV="1">
            <a:off x="10235064" y="1003593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5" name="Ellipse 564">
            <a:extLst>
              <a:ext uri="{FF2B5EF4-FFF2-40B4-BE49-F238E27FC236}">
                <a16:creationId xmlns:a16="http://schemas.microsoft.com/office/drawing/2014/main" id="{B968587A-ECF8-D7C2-3091-0C3083AD91D3}"/>
              </a:ext>
            </a:extLst>
          </p:cNvPr>
          <p:cNvSpPr/>
          <p:nvPr/>
        </p:nvSpPr>
        <p:spPr>
          <a:xfrm>
            <a:off x="11233592" y="201011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6" name="Ellipse 565">
            <a:extLst>
              <a:ext uri="{FF2B5EF4-FFF2-40B4-BE49-F238E27FC236}">
                <a16:creationId xmlns:a16="http://schemas.microsoft.com/office/drawing/2014/main" id="{3EFADD54-F6D6-10DB-1192-EEEEA1954C0F}"/>
              </a:ext>
            </a:extLst>
          </p:cNvPr>
          <p:cNvSpPr/>
          <p:nvPr/>
        </p:nvSpPr>
        <p:spPr>
          <a:xfrm>
            <a:off x="11231240" y="258517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7" name="Ellipse 566">
            <a:extLst>
              <a:ext uri="{FF2B5EF4-FFF2-40B4-BE49-F238E27FC236}">
                <a16:creationId xmlns:a16="http://schemas.microsoft.com/office/drawing/2014/main" id="{53141F54-A3EC-53B7-AD0A-95B772A7037F}"/>
              </a:ext>
            </a:extLst>
          </p:cNvPr>
          <p:cNvSpPr/>
          <p:nvPr/>
        </p:nvSpPr>
        <p:spPr>
          <a:xfrm>
            <a:off x="11228889" y="312587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8" name="Ellipse 567">
            <a:extLst>
              <a:ext uri="{FF2B5EF4-FFF2-40B4-BE49-F238E27FC236}">
                <a16:creationId xmlns:a16="http://schemas.microsoft.com/office/drawing/2014/main" id="{0D10F7E5-1478-F730-D672-C34E1F907990}"/>
              </a:ext>
            </a:extLst>
          </p:cNvPr>
          <p:cNvSpPr/>
          <p:nvPr/>
        </p:nvSpPr>
        <p:spPr>
          <a:xfrm>
            <a:off x="11226537" y="361846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9" name="Connecteur droit 568">
            <a:extLst>
              <a:ext uri="{FF2B5EF4-FFF2-40B4-BE49-F238E27FC236}">
                <a16:creationId xmlns:a16="http://schemas.microsoft.com/office/drawing/2014/main" id="{A2C01C51-C366-6B4C-CF8E-ECBCD2E0EF5E}"/>
              </a:ext>
            </a:extLst>
          </p:cNvPr>
          <p:cNvCxnSpPr>
            <a:cxnSpLocks/>
            <a:stCxn id="567" idx="4"/>
            <a:endCxn id="568" idx="0"/>
          </p:cNvCxnSpPr>
          <p:nvPr/>
        </p:nvCxnSpPr>
        <p:spPr>
          <a:xfrm flipH="1">
            <a:off x="11318209" y="3304579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0" name="Connecteur droit 569">
            <a:extLst>
              <a:ext uri="{FF2B5EF4-FFF2-40B4-BE49-F238E27FC236}">
                <a16:creationId xmlns:a16="http://schemas.microsoft.com/office/drawing/2014/main" id="{49A8F16F-1C3B-4E4E-C630-99652FC17B8E}"/>
              </a:ext>
            </a:extLst>
          </p:cNvPr>
          <p:cNvCxnSpPr>
            <a:cxnSpLocks/>
            <a:stCxn id="566" idx="4"/>
            <a:endCxn id="567" idx="0"/>
          </p:cNvCxnSpPr>
          <p:nvPr/>
        </p:nvCxnSpPr>
        <p:spPr>
          <a:xfrm flipH="1">
            <a:off x="11320562" y="2763880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1" name="Connecteur droit 570">
            <a:extLst>
              <a:ext uri="{FF2B5EF4-FFF2-40B4-BE49-F238E27FC236}">
                <a16:creationId xmlns:a16="http://schemas.microsoft.com/office/drawing/2014/main" id="{A488036C-4143-C4EC-917E-86424D171770}"/>
              </a:ext>
            </a:extLst>
          </p:cNvPr>
          <p:cNvCxnSpPr>
            <a:cxnSpLocks/>
            <a:stCxn id="565" idx="4"/>
            <a:endCxn id="566" idx="0"/>
          </p:cNvCxnSpPr>
          <p:nvPr/>
        </p:nvCxnSpPr>
        <p:spPr>
          <a:xfrm flipH="1">
            <a:off x="11322912" y="2188818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2" name="Connecteur droit 571">
            <a:extLst>
              <a:ext uri="{FF2B5EF4-FFF2-40B4-BE49-F238E27FC236}">
                <a16:creationId xmlns:a16="http://schemas.microsoft.com/office/drawing/2014/main" id="{00ED60C8-B4ED-DC7F-80DC-9F87E48C3AFE}"/>
              </a:ext>
            </a:extLst>
          </p:cNvPr>
          <p:cNvCxnSpPr>
            <a:cxnSpLocks/>
          </p:cNvCxnSpPr>
          <p:nvPr/>
        </p:nvCxnSpPr>
        <p:spPr>
          <a:xfrm flipH="1">
            <a:off x="11320968" y="51440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3" name="Ellipse 572">
            <a:extLst>
              <a:ext uri="{FF2B5EF4-FFF2-40B4-BE49-F238E27FC236}">
                <a16:creationId xmlns:a16="http://schemas.microsoft.com/office/drawing/2014/main" id="{53680F4E-99E3-8118-C3B1-F8293081A204}"/>
              </a:ext>
            </a:extLst>
          </p:cNvPr>
          <p:cNvSpPr/>
          <p:nvPr/>
        </p:nvSpPr>
        <p:spPr>
          <a:xfrm>
            <a:off x="11226535" y="145838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4" name="Connecteur droit 573">
            <a:extLst>
              <a:ext uri="{FF2B5EF4-FFF2-40B4-BE49-F238E27FC236}">
                <a16:creationId xmlns:a16="http://schemas.microsoft.com/office/drawing/2014/main" id="{C76C2877-1897-02BC-5024-DB11C4300A9D}"/>
              </a:ext>
            </a:extLst>
          </p:cNvPr>
          <p:cNvCxnSpPr>
            <a:cxnSpLocks/>
            <a:endCxn id="565" idx="0"/>
          </p:cNvCxnSpPr>
          <p:nvPr/>
        </p:nvCxnSpPr>
        <p:spPr>
          <a:xfrm>
            <a:off x="11320560" y="1626458"/>
            <a:ext cx="4704" cy="3836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5" name="Ellipse 574">
            <a:extLst>
              <a:ext uri="{FF2B5EF4-FFF2-40B4-BE49-F238E27FC236}">
                <a16:creationId xmlns:a16="http://schemas.microsoft.com/office/drawing/2014/main" id="{A28FDBCE-2027-450C-F37C-1E09EBA49FF0}"/>
              </a:ext>
            </a:extLst>
          </p:cNvPr>
          <p:cNvSpPr/>
          <p:nvPr/>
        </p:nvSpPr>
        <p:spPr>
          <a:xfrm>
            <a:off x="11231240" y="90842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6" name="Connecteur droit 575">
            <a:extLst>
              <a:ext uri="{FF2B5EF4-FFF2-40B4-BE49-F238E27FC236}">
                <a16:creationId xmlns:a16="http://schemas.microsoft.com/office/drawing/2014/main" id="{CAA2B67A-2926-D2E1-CEF8-79D875CC1B0E}"/>
              </a:ext>
            </a:extLst>
          </p:cNvPr>
          <p:cNvCxnSpPr>
            <a:cxnSpLocks/>
            <a:stCxn id="575" idx="4"/>
            <a:endCxn id="573" idx="0"/>
          </p:cNvCxnSpPr>
          <p:nvPr/>
        </p:nvCxnSpPr>
        <p:spPr>
          <a:xfrm flipH="1">
            <a:off x="11318209" y="1087125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7" name="Ellipse 576">
            <a:extLst>
              <a:ext uri="{FF2B5EF4-FFF2-40B4-BE49-F238E27FC236}">
                <a16:creationId xmlns:a16="http://schemas.microsoft.com/office/drawing/2014/main" id="{E7161099-762A-0896-C137-0F0CBE8E4F29}"/>
              </a:ext>
            </a:extLst>
          </p:cNvPr>
          <p:cNvSpPr/>
          <p:nvPr/>
        </p:nvSpPr>
        <p:spPr>
          <a:xfrm>
            <a:off x="11220655" y="411780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8" name="Ellipse 577">
            <a:extLst>
              <a:ext uri="{FF2B5EF4-FFF2-40B4-BE49-F238E27FC236}">
                <a16:creationId xmlns:a16="http://schemas.microsoft.com/office/drawing/2014/main" id="{09B2E0FB-983F-80CA-7F2C-CED80156959F}"/>
              </a:ext>
            </a:extLst>
          </p:cNvPr>
          <p:cNvSpPr/>
          <p:nvPr/>
        </p:nvSpPr>
        <p:spPr>
          <a:xfrm>
            <a:off x="11220654" y="463502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9" name="Connecteur droit 578">
            <a:extLst>
              <a:ext uri="{FF2B5EF4-FFF2-40B4-BE49-F238E27FC236}">
                <a16:creationId xmlns:a16="http://schemas.microsoft.com/office/drawing/2014/main" id="{A68BC9C2-B0FA-102C-A80E-4B3A8AEC1079}"/>
              </a:ext>
            </a:extLst>
          </p:cNvPr>
          <p:cNvCxnSpPr>
            <a:cxnSpLocks/>
            <a:stCxn id="568" idx="4"/>
            <a:endCxn id="577" idx="0"/>
          </p:cNvCxnSpPr>
          <p:nvPr/>
        </p:nvCxnSpPr>
        <p:spPr>
          <a:xfrm flipH="1">
            <a:off x="11312329" y="3797164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0" name="Connecteur droit 579">
            <a:extLst>
              <a:ext uri="{FF2B5EF4-FFF2-40B4-BE49-F238E27FC236}">
                <a16:creationId xmlns:a16="http://schemas.microsoft.com/office/drawing/2014/main" id="{A094CF9D-6BB6-7C9B-039D-C89FCA95358B}"/>
              </a:ext>
            </a:extLst>
          </p:cNvPr>
          <p:cNvCxnSpPr>
            <a:cxnSpLocks/>
            <a:stCxn id="577" idx="4"/>
            <a:endCxn id="578" idx="0"/>
          </p:cNvCxnSpPr>
          <p:nvPr/>
        </p:nvCxnSpPr>
        <p:spPr>
          <a:xfrm flipH="1">
            <a:off x="11312327" y="4296513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1" name="Connecteur droit 580">
            <a:extLst>
              <a:ext uri="{FF2B5EF4-FFF2-40B4-BE49-F238E27FC236}">
                <a16:creationId xmlns:a16="http://schemas.microsoft.com/office/drawing/2014/main" id="{5ACC7FBC-2034-7A93-15F3-2F98B4FB48E5}"/>
              </a:ext>
            </a:extLst>
          </p:cNvPr>
          <p:cNvCxnSpPr>
            <a:cxnSpLocks/>
            <a:stCxn id="558" idx="6"/>
            <a:endCxn id="575" idx="2"/>
          </p:cNvCxnSpPr>
          <p:nvPr/>
        </p:nvCxnSpPr>
        <p:spPr>
          <a:xfrm flipV="1">
            <a:off x="10824780" y="997773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2" name="Connecteur droit 581">
            <a:extLst>
              <a:ext uri="{FF2B5EF4-FFF2-40B4-BE49-F238E27FC236}">
                <a16:creationId xmlns:a16="http://schemas.microsoft.com/office/drawing/2014/main" id="{B82BC7A1-25B9-254B-3634-1EA3FD05273D}"/>
              </a:ext>
            </a:extLst>
          </p:cNvPr>
          <p:cNvCxnSpPr>
            <a:cxnSpLocks/>
            <a:stCxn id="488" idx="6"/>
            <a:endCxn id="556" idx="2"/>
          </p:cNvCxnSpPr>
          <p:nvPr/>
        </p:nvCxnSpPr>
        <p:spPr>
          <a:xfrm flipV="1">
            <a:off x="10230361" y="1553556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3" name="Connecteur droit 582">
            <a:extLst>
              <a:ext uri="{FF2B5EF4-FFF2-40B4-BE49-F238E27FC236}">
                <a16:creationId xmlns:a16="http://schemas.microsoft.com/office/drawing/2014/main" id="{2EB4D36B-CC4F-9DB2-8449-6F7AF27927C8}"/>
              </a:ext>
            </a:extLst>
          </p:cNvPr>
          <p:cNvCxnSpPr>
            <a:cxnSpLocks/>
            <a:stCxn id="556" idx="6"/>
            <a:endCxn id="573" idx="2"/>
          </p:cNvCxnSpPr>
          <p:nvPr/>
        </p:nvCxnSpPr>
        <p:spPr>
          <a:xfrm flipV="1">
            <a:off x="10820075" y="1547735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4" name="Connecteur droit 583">
            <a:extLst>
              <a:ext uri="{FF2B5EF4-FFF2-40B4-BE49-F238E27FC236}">
                <a16:creationId xmlns:a16="http://schemas.microsoft.com/office/drawing/2014/main" id="{75C1E117-C215-C5AC-AEB9-D0AFE2A13858}"/>
              </a:ext>
            </a:extLst>
          </p:cNvPr>
          <p:cNvCxnSpPr>
            <a:cxnSpLocks/>
            <a:stCxn id="548" idx="6"/>
            <a:endCxn id="565" idx="2"/>
          </p:cNvCxnSpPr>
          <p:nvPr/>
        </p:nvCxnSpPr>
        <p:spPr>
          <a:xfrm flipV="1">
            <a:off x="10827131" y="2099465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5" name="Connecteur droit 584">
            <a:extLst>
              <a:ext uri="{FF2B5EF4-FFF2-40B4-BE49-F238E27FC236}">
                <a16:creationId xmlns:a16="http://schemas.microsoft.com/office/drawing/2014/main" id="{499D619D-60C0-5B30-05F1-4678D79C35A8}"/>
              </a:ext>
            </a:extLst>
          </p:cNvPr>
          <p:cNvCxnSpPr>
            <a:cxnSpLocks/>
            <a:stCxn id="480" idx="6"/>
            <a:endCxn id="548" idx="2"/>
          </p:cNvCxnSpPr>
          <p:nvPr/>
        </p:nvCxnSpPr>
        <p:spPr>
          <a:xfrm flipV="1">
            <a:off x="10237417" y="2105285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6" name="Connecteur droit 585">
            <a:extLst>
              <a:ext uri="{FF2B5EF4-FFF2-40B4-BE49-F238E27FC236}">
                <a16:creationId xmlns:a16="http://schemas.microsoft.com/office/drawing/2014/main" id="{DD988639-DCFB-46DF-6FBB-DE2522AC92BC}"/>
              </a:ext>
            </a:extLst>
          </p:cNvPr>
          <p:cNvCxnSpPr>
            <a:cxnSpLocks/>
            <a:stCxn id="481" idx="6"/>
            <a:endCxn id="549" idx="2"/>
          </p:cNvCxnSpPr>
          <p:nvPr/>
        </p:nvCxnSpPr>
        <p:spPr>
          <a:xfrm flipV="1">
            <a:off x="10235064" y="2680348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7" name="Connecteur droit 586">
            <a:extLst>
              <a:ext uri="{FF2B5EF4-FFF2-40B4-BE49-F238E27FC236}">
                <a16:creationId xmlns:a16="http://schemas.microsoft.com/office/drawing/2014/main" id="{013F17EF-381A-83FF-09D8-7B7561C583F4}"/>
              </a:ext>
            </a:extLst>
          </p:cNvPr>
          <p:cNvCxnSpPr>
            <a:cxnSpLocks/>
            <a:stCxn id="549" idx="6"/>
            <a:endCxn id="566" idx="2"/>
          </p:cNvCxnSpPr>
          <p:nvPr/>
        </p:nvCxnSpPr>
        <p:spPr>
          <a:xfrm flipV="1">
            <a:off x="10824780" y="2674528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8" name="Connecteur droit 587">
            <a:extLst>
              <a:ext uri="{FF2B5EF4-FFF2-40B4-BE49-F238E27FC236}">
                <a16:creationId xmlns:a16="http://schemas.microsoft.com/office/drawing/2014/main" id="{3B1342A4-3117-BB0D-0FC1-8ABC85339C54}"/>
              </a:ext>
            </a:extLst>
          </p:cNvPr>
          <p:cNvCxnSpPr>
            <a:cxnSpLocks/>
            <a:stCxn id="550" idx="6"/>
            <a:endCxn id="567" idx="2"/>
          </p:cNvCxnSpPr>
          <p:nvPr/>
        </p:nvCxnSpPr>
        <p:spPr>
          <a:xfrm flipV="1">
            <a:off x="10822429" y="3215228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9" name="Connecteur droit 588">
            <a:extLst>
              <a:ext uri="{FF2B5EF4-FFF2-40B4-BE49-F238E27FC236}">
                <a16:creationId xmlns:a16="http://schemas.microsoft.com/office/drawing/2014/main" id="{1AF71261-7609-D3FD-E1B2-AE435BFF905E}"/>
              </a:ext>
            </a:extLst>
          </p:cNvPr>
          <p:cNvCxnSpPr>
            <a:cxnSpLocks/>
            <a:stCxn id="482" idx="6"/>
            <a:endCxn id="550" idx="2"/>
          </p:cNvCxnSpPr>
          <p:nvPr/>
        </p:nvCxnSpPr>
        <p:spPr>
          <a:xfrm flipV="1">
            <a:off x="10232714" y="3221047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0" name="Connecteur droit 589">
            <a:extLst>
              <a:ext uri="{FF2B5EF4-FFF2-40B4-BE49-F238E27FC236}">
                <a16:creationId xmlns:a16="http://schemas.microsoft.com/office/drawing/2014/main" id="{9CF88BF7-D6FD-98B8-53C1-EF2EA3053CBB}"/>
              </a:ext>
            </a:extLst>
          </p:cNvPr>
          <p:cNvCxnSpPr>
            <a:cxnSpLocks/>
            <a:stCxn id="551" idx="6"/>
            <a:endCxn id="568" idx="2"/>
          </p:cNvCxnSpPr>
          <p:nvPr/>
        </p:nvCxnSpPr>
        <p:spPr>
          <a:xfrm flipV="1">
            <a:off x="10820076" y="3707812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1" name="Connecteur droit 590">
            <a:extLst>
              <a:ext uri="{FF2B5EF4-FFF2-40B4-BE49-F238E27FC236}">
                <a16:creationId xmlns:a16="http://schemas.microsoft.com/office/drawing/2014/main" id="{BB6BBB1D-35BC-8766-25EB-4CF22A4379DA}"/>
              </a:ext>
            </a:extLst>
          </p:cNvPr>
          <p:cNvCxnSpPr>
            <a:cxnSpLocks/>
            <a:stCxn id="483" idx="6"/>
            <a:endCxn id="551" idx="2"/>
          </p:cNvCxnSpPr>
          <p:nvPr/>
        </p:nvCxnSpPr>
        <p:spPr>
          <a:xfrm flipV="1">
            <a:off x="10230362" y="3713633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2" name="Connecteur droit 591">
            <a:extLst>
              <a:ext uri="{FF2B5EF4-FFF2-40B4-BE49-F238E27FC236}">
                <a16:creationId xmlns:a16="http://schemas.microsoft.com/office/drawing/2014/main" id="{53C73AB1-F6C6-4FA1-87EC-3931B9A471B3}"/>
              </a:ext>
            </a:extLst>
          </p:cNvPr>
          <p:cNvCxnSpPr>
            <a:cxnSpLocks/>
            <a:stCxn id="513" idx="6"/>
            <a:endCxn id="560" idx="2"/>
          </p:cNvCxnSpPr>
          <p:nvPr/>
        </p:nvCxnSpPr>
        <p:spPr>
          <a:xfrm flipV="1">
            <a:off x="10224479" y="4212981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3" name="Connecteur droit 592">
            <a:extLst>
              <a:ext uri="{FF2B5EF4-FFF2-40B4-BE49-F238E27FC236}">
                <a16:creationId xmlns:a16="http://schemas.microsoft.com/office/drawing/2014/main" id="{CCA2B966-3E8E-D3E9-9930-C802A5FF1206}"/>
              </a:ext>
            </a:extLst>
          </p:cNvPr>
          <p:cNvCxnSpPr>
            <a:cxnSpLocks/>
            <a:stCxn id="560" idx="6"/>
            <a:endCxn id="577" idx="2"/>
          </p:cNvCxnSpPr>
          <p:nvPr/>
        </p:nvCxnSpPr>
        <p:spPr>
          <a:xfrm flipV="1">
            <a:off x="10814195" y="4207161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4" name="Connecteur droit 593">
            <a:extLst>
              <a:ext uri="{FF2B5EF4-FFF2-40B4-BE49-F238E27FC236}">
                <a16:creationId xmlns:a16="http://schemas.microsoft.com/office/drawing/2014/main" id="{63B5B76D-704E-727A-1581-6F79768DD4AF}"/>
              </a:ext>
            </a:extLst>
          </p:cNvPr>
          <p:cNvCxnSpPr>
            <a:cxnSpLocks/>
            <a:stCxn id="561" idx="6"/>
            <a:endCxn id="578" idx="2"/>
          </p:cNvCxnSpPr>
          <p:nvPr/>
        </p:nvCxnSpPr>
        <p:spPr>
          <a:xfrm flipV="1">
            <a:off x="10814194" y="4724375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5" name="Connecteur droit 594">
            <a:extLst>
              <a:ext uri="{FF2B5EF4-FFF2-40B4-BE49-F238E27FC236}">
                <a16:creationId xmlns:a16="http://schemas.microsoft.com/office/drawing/2014/main" id="{514DCD13-D30D-2719-B08D-7DA6CA7FBA60}"/>
              </a:ext>
            </a:extLst>
          </p:cNvPr>
          <p:cNvCxnSpPr>
            <a:cxnSpLocks/>
            <a:stCxn id="530" idx="6"/>
            <a:endCxn id="561" idx="2"/>
          </p:cNvCxnSpPr>
          <p:nvPr/>
        </p:nvCxnSpPr>
        <p:spPr>
          <a:xfrm flipV="1">
            <a:off x="10224478" y="4730195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6" name="Ellipse 595">
            <a:extLst>
              <a:ext uri="{FF2B5EF4-FFF2-40B4-BE49-F238E27FC236}">
                <a16:creationId xmlns:a16="http://schemas.microsoft.com/office/drawing/2014/main" id="{96AD4681-1301-104D-7B1C-C6C744D21AA8}"/>
              </a:ext>
            </a:extLst>
          </p:cNvPr>
          <p:cNvSpPr/>
          <p:nvPr/>
        </p:nvSpPr>
        <p:spPr>
          <a:xfrm>
            <a:off x="6131497" y="517060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7" name="Ellipse 596">
            <a:extLst>
              <a:ext uri="{FF2B5EF4-FFF2-40B4-BE49-F238E27FC236}">
                <a16:creationId xmlns:a16="http://schemas.microsoft.com/office/drawing/2014/main" id="{D1005C9E-3701-0E74-9243-FD27A3F615CB}"/>
              </a:ext>
            </a:extLst>
          </p:cNvPr>
          <p:cNvSpPr/>
          <p:nvPr/>
        </p:nvSpPr>
        <p:spPr>
          <a:xfrm>
            <a:off x="6678290" y="51711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8" name="Ellipse 597">
            <a:extLst>
              <a:ext uri="{FF2B5EF4-FFF2-40B4-BE49-F238E27FC236}">
                <a16:creationId xmlns:a16="http://schemas.microsoft.com/office/drawing/2014/main" id="{D6886BD2-11B7-F7D8-E90A-CDCFCF697244}"/>
              </a:ext>
            </a:extLst>
          </p:cNvPr>
          <p:cNvSpPr/>
          <p:nvPr/>
        </p:nvSpPr>
        <p:spPr>
          <a:xfrm>
            <a:off x="7226450" y="517080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9" name="Ellipse 598">
            <a:extLst>
              <a:ext uri="{FF2B5EF4-FFF2-40B4-BE49-F238E27FC236}">
                <a16:creationId xmlns:a16="http://schemas.microsoft.com/office/drawing/2014/main" id="{75890962-00EB-9302-0332-D02B147373AE}"/>
              </a:ext>
            </a:extLst>
          </p:cNvPr>
          <p:cNvSpPr/>
          <p:nvPr/>
        </p:nvSpPr>
        <p:spPr>
          <a:xfrm>
            <a:off x="7739098" y="517080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0" name="Ellipse 599">
            <a:extLst>
              <a:ext uri="{FF2B5EF4-FFF2-40B4-BE49-F238E27FC236}">
                <a16:creationId xmlns:a16="http://schemas.microsoft.com/office/drawing/2014/main" id="{50D75E3D-9F5A-48B2-2A9F-4DB309F23DD9}"/>
              </a:ext>
            </a:extLst>
          </p:cNvPr>
          <p:cNvSpPr/>
          <p:nvPr/>
        </p:nvSpPr>
        <p:spPr>
          <a:xfrm>
            <a:off x="8290757" y="516732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1" name="Ellipse 600">
            <a:extLst>
              <a:ext uri="{FF2B5EF4-FFF2-40B4-BE49-F238E27FC236}">
                <a16:creationId xmlns:a16="http://schemas.microsoft.com/office/drawing/2014/main" id="{B91EF425-4050-D647-6579-85A07D11B260}"/>
              </a:ext>
            </a:extLst>
          </p:cNvPr>
          <p:cNvSpPr/>
          <p:nvPr/>
        </p:nvSpPr>
        <p:spPr>
          <a:xfrm>
            <a:off x="8860188" y="516676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2" name="Ellipse 601">
            <a:extLst>
              <a:ext uri="{FF2B5EF4-FFF2-40B4-BE49-F238E27FC236}">
                <a16:creationId xmlns:a16="http://schemas.microsoft.com/office/drawing/2014/main" id="{D487DDEC-7D49-B81A-82C4-205C564351F1}"/>
              </a:ext>
            </a:extLst>
          </p:cNvPr>
          <p:cNvSpPr/>
          <p:nvPr/>
        </p:nvSpPr>
        <p:spPr>
          <a:xfrm>
            <a:off x="9440665" y="516372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3" name="Connecteur droit 602">
            <a:extLst>
              <a:ext uri="{FF2B5EF4-FFF2-40B4-BE49-F238E27FC236}">
                <a16:creationId xmlns:a16="http://schemas.microsoft.com/office/drawing/2014/main" id="{FF27386F-69A7-5D3B-5EF7-A5D8B7B5D60B}"/>
              </a:ext>
            </a:extLst>
          </p:cNvPr>
          <p:cNvCxnSpPr>
            <a:cxnSpLocks/>
            <a:stCxn id="596" idx="6"/>
            <a:endCxn id="597" idx="2"/>
          </p:cNvCxnSpPr>
          <p:nvPr/>
        </p:nvCxnSpPr>
        <p:spPr>
          <a:xfrm>
            <a:off x="6314842" y="5259960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4" name="Connecteur droit 603">
            <a:extLst>
              <a:ext uri="{FF2B5EF4-FFF2-40B4-BE49-F238E27FC236}">
                <a16:creationId xmlns:a16="http://schemas.microsoft.com/office/drawing/2014/main" id="{C1EB6E96-947F-7FE4-3E01-3C87DA96C4C1}"/>
              </a:ext>
            </a:extLst>
          </p:cNvPr>
          <p:cNvCxnSpPr>
            <a:cxnSpLocks/>
            <a:stCxn id="601" idx="6"/>
            <a:endCxn id="602" idx="2"/>
          </p:cNvCxnSpPr>
          <p:nvPr/>
        </p:nvCxnSpPr>
        <p:spPr>
          <a:xfrm flipV="1">
            <a:off x="9043532" y="5253075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5" name="Connecteur droit 604">
            <a:extLst>
              <a:ext uri="{FF2B5EF4-FFF2-40B4-BE49-F238E27FC236}">
                <a16:creationId xmlns:a16="http://schemas.microsoft.com/office/drawing/2014/main" id="{FCE342CA-7E14-6934-0EA6-A96D60592A0C}"/>
              </a:ext>
            </a:extLst>
          </p:cNvPr>
          <p:cNvCxnSpPr>
            <a:cxnSpLocks/>
            <a:stCxn id="600" idx="6"/>
            <a:endCxn id="601" idx="2"/>
          </p:cNvCxnSpPr>
          <p:nvPr/>
        </p:nvCxnSpPr>
        <p:spPr>
          <a:xfrm flipV="1">
            <a:off x="8474103" y="5256117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6" name="Connecteur droit 605">
            <a:extLst>
              <a:ext uri="{FF2B5EF4-FFF2-40B4-BE49-F238E27FC236}">
                <a16:creationId xmlns:a16="http://schemas.microsoft.com/office/drawing/2014/main" id="{D6854AC5-7BED-9DC9-C064-8944AEF30D5A}"/>
              </a:ext>
            </a:extLst>
          </p:cNvPr>
          <p:cNvCxnSpPr>
            <a:cxnSpLocks/>
            <a:stCxn id="599" idx="6"/>
            <a:endCxn id="600" idx="2"/>
          </p:cNvCxnSpPr>
          <p:nvPr/>
        </p:nvCxnSpPr>
        <p:spPr>
          <a:xfrm flipV="1">
            <a:off x="7922443" y="5256680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7" name="Connecteur droit 606">
            <a:extLst>
              <a:ext uri="{FF2B5EF4-FFF2-40B4-BE49-F238E27FC236}">
                <a16:creationId xmlns:a16="http://schemas.microsoft.com/office/drawing/2014/main" id="{B56D9976-9C3C-BC70-875F-768EA3DD2C49}"/>
              </a:ext>
            </a:extLst>
          </p:cNvPr>
          <p:cNvCxnSpPr>
            <a:cxnSpLocks/>
            <a:stCxn id="598" idx="6"/>
            <a:endCxn id="599" idx="2"/>
          </p:cNvCxnSpPr>
          <p:nvPr/>
        </p:nvCxnSpPr>
        <p:spPr>
          <a:xfrm>
            <a:off x="7409794" y="5260156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8" name="Connecteur droit 607">
            <a:extLst>
              <a:ext uri="{FF2B5EF4-FFF2-40B4-BE49-F238E27FC236}">
                <a16:creationId xmlns:a16="http://schemas.microsoft.com/office/drawing/2014/main" id="{FBBD0DBA-D755-DBF9-56A6-FC1E0B4EDE00}"/>
              </a:ext>
            </a:extLst>
          </p:cNvPr>
          <p:cNvCxnSpPr>
            <a:cxnSpLocks/>
            <a:stCxn id="597" idx="6"/>
            <a:endCxn id="598" idx="2"/>
          </p:cNvCxnSpPr>
          <p:nvPr/>
        </p:nvCxnSpPr>
        <p:spPr>
          <a:xfrm flipV="1">
            <a:off x="6861635" y="5260156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9" name="Connecteur droit 608">
            <a:extLst>
              <a:ext uri="{FF2B5EF4-FFF2-40B4-BE49-F238E27FC236}">
                <a16:creationId xmlns:a16="http://schemas.microsoft.com/office/drawing/2014/main" id="{26CEDCB8-A128-FDD9-13FA-DDD85EF4D4F7}"/>
              </a:ext>
            </a:extLst>
          </p:cNvPr>
          <p:cNvCxnSpPr/>
          <p:nvPr/>
        </p:nvCxnSpPr>
        <p:spPr>
          <a:xfrm>
            <a:off x="5772754" y="5259381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0" name="Connecteur droit 609">
            <a:extLst>
              <a:ext uri="{FF2B5EF4-FFF2-40B4-BE49-F238E27FC236}">
                <a16:creationId xmlns:a16="http://schemas.microsoft.com/office/drawing/2014/main" id="{24785603-C401-3EE3-E707-C38E5DD0AEC9}"/>
              </a:ext>
            </a:extLst>
          </p:cNvPr>
          <p:cNvCxnSpPr/>
          <p:nvPr/>
        </p:nvCxnSpPr>
        <p:spPr>
          <a:xfrm>
            <a:off x="11415271" y="5246929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1" name="Ellipse 610">
            <a:extLst>
              <a:ext uri="{FF2B5EF4-FFF2-40B4-BE49-F238E27FC236}">
                <a16:creationId xmlns:a16="http://schemas.microsoft.com/office/drawing/2014/main" id="{EFFFBEAF-DD94-474C-55BA-71ACF1D321F2}"/>
              </a:ext>
            </a:extLst>
          </p:cNvPr>
          <p:cNvSpPr/>
          <p:nvPr/>
        </p:nvSpPr>
        <p:spPr>
          <a:xfrm>
            <a:off x="10037194" y="516676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2" name="Connecteur droit 611">
            <a:extLst>
              <a:ext uri="{FF2B5EF4-FFF2-40B4-BE49-F238E27FC236}">
                <a16:creationId xmlns:a16="http://schemas.microsoft.com/office/drawing/2014/main" id="{53B22B3D-43B3-BA8F-7CB6-1DDE57C734A0}"/>
              </a:ext>
            </a:extLst>
          </p:cNvPr>
          <p:cNvCxnSpPr>
            <a:cxnSpLocks/>
            <a:stCxn id="602" idx="6"/>
            <a:endCxn id="611" idx="2"/>
          </p:cNvCxnSpPr>
          <p:nvPr/>
        </p:nvCxnSpPr>
        <p:spPr>
          <a:xfrm>
            <a:off x="9624011" y="5253075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3" name="Ellipse 612">
            <a:extLst>
              <a:ext uri="{FF2B5EF4-FFF2-40B4-BE49-F238E27FC236}">
                <a16:creationId xmlns:a16="http://schemas.microsoft.com/office/drawing/2014/main" id="{199B1165-0D4C-6F8B-D781-7E2FA9FC26EA}"/>
              </a:ext>
            </a:extLst>
          </p:cNvPr>
          <p:cNvSpPr/>
          <p:nvPr/>
        </p:nvSpPr>
        <p:spPr>
          <a:xfrm>
            <a:off x="10626910" y="516455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" name="Ellipse 613">
            <a:extLst>
              <a:ext uri="{FF2B5EF4-FFF2-40B4-BE49-F238E27FC236}">
                <a16:creationId xmlns:a16="http://schemas.microsoft.com/office/drawing/2014/main" id="{F3AAFAC2-9A1D-BE77-E23B-FC6DBE6B076E}"/>
              </a:ext>
            </a:extLst>
          </p:cNvPr>
          <p:cNvSpPr/>
          <p:nvPr/>
        </p:nvSpPr>
        <p:spPr>
          <a:xfrm>
            <a:off x="11216715" y="515873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5" name="Connecteur droit 614">
            <a:extLst>
              <a:ext uri="{FF2B5EF4-FFF2-40B4-BE49-F238E27FC236}">
                <a16:creationId xmlns:a16="http://schemas.microsoft.com/office/drawing/2014/main" id="{5B81473D-05CE-2FA4-057A-03B3342FCBA8}"/>
              </a:ext>
            </a:extLst>
          </p:cNvPr>
          <p:cNvCxnSpPr>
            <a:cxnSpLocks/>
            <a:stCxn id="613" idx="6"/>
            <a:endCxn id="614" idx="2"/>
          </p:cNvCxnSpPr>
          <p:nvPr/>
        </p:nvCxnSpPr>
        <p:spPr>
          <a:xfrm flipV="1">
            <a:off x="10810255" y="5248091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6" name="Connecteur droit 615">
            <a:extLst>
              <a:ext uri="{FF2B5EF4-FFF2-40B4-BE49-F238E27FC236}">
                <a16:creationId xmlns:a16="http://schemas.microsoft.com/office/drawing/2014/main" id="{9D05AA8D-03B4-8E29-12D6-D409AC142825}"/>
              </a:ext>
            </a:extLst>
          </p:cNvPr>
          <p:cNvCxnSpPr>
            <a:cxnSpLocks/>
            <a:stCxn id="611" idx="6"/>
            <a:endCxn id="613" idx="2"/>
          </p:cNvCxnSpPr>
          <p:nvPr/>
        </p:nvCxnSpPr>
        <p:spPr>
          <a:xfrm flipV="1">
            <a:off x="10220539" y="5253911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7" name="Connecteur droit 616">
            <a:extLst>
              <a:ext uri="{FF2B5EF4-FFF2-40B4-BE49-F238E27FC236}">
                <a16:creationId xmlns:a16="http://schemas.microsoft.com/office/drawing/2014/main" id="{0EA33E3C-423B-45CF-DE2B-04B6DD7AEB7E}"/>
              </a:ext>
            </a:extLst>
          </p:cNvPr>
          <p:cNvCxnSpPr>
            <a:cxnSpLocks/>
            <a:stCxn id="515" idx="4"/>
            <a:endCxn id="596" idx="0"/>
          </p:cNvCxnSpPr>
          <p:nvPr/>
        </p:nvCxnSpPr>
        <p:spPr>
          <a:xfrm flipH="1">
            <a:off x="6223170" y="4825597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8" name="Ellipse 617">
            <a:extLst>
              <a:ext uri="{FF2B5EF4-FFF2-40B4-BE49-F238E27FC236}">
                <a16:creationId xmlns:a16="http://schemas.microsoft.com/office/drawing/2014/main" id="{DD29D253-8476-A61E-8446-06BB6C2211F8}"/>
              </a:ext>
            </a:extLst>
          </p:cNvPr>
          <p:cNvSpPr/>
          <p:nvPr/>
        </p:nvSpPr>
        <p:spPr>
          <a:xfrm>
            <a:off x="6136202" y="565896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" name="Ellipse 618">
            <a:extLst>
              <a:ext uri="{FF2B5EF4-FFF2-40B4-BE49-F238E27FC236}">
                <a16:creationId xmlns:a16="http://schemas.microsoft.com/office/drawing/2014/main" id="{607A99D7-0498-B14B-DEB3-E7A78AF6B83E}"/>
              </a:ext>
            </a:extLst>
          </p:cNvPr>
          <p:cNvSpPr/>
          <p:nvPr/>
        </p:nvSpPr>
        <p:spPr>
          <a:xfrm>
            <a:off x="6682994" y="565954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" name="Ellipse 619">
            <a:extLst>
              <a:ext uri="{FF2B5EF4-FFF2-40B4-BE49-F238E27FC236}">
                <a16:creationId xmlns:a16="http://schemas.microsoft.com/office/drawing/2014/main" id="{94035C2B-4D98-B3D2-50D1-D741EA640E83}"/>
              </a:ext>
            </a:extLst>
          </p:cNvPr>
          <p:cNvSpPr/>
          <p:nvPr/>
        </p:nvSpPr>
        <p:spPr>
          <a:xfrm>
            <a:off x="7231155" y="565916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" name="Ellipse 620">
            <a:extLst>
              <a:ext uri="{FF2B5EF4-FFF2-40B4-BE49-F238E27FC236}">
                <a16:creationId xmlns:a16="http://schemas.microsoft.com/office/drawing/2014/main" id="{50337A52-6358-BAF1-B87A-478087E2CC7E}"/>
              </a:ext>
            </a:extLst>
          </p:cNvPr>
          <p:cNvSpPr/>
          <p:nvPr/>
        </p:nvSpPr>
        <p:spPr>
          <a:xfrm>
            <a:off x="7743802" y="565916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" name="Ellipse 621">
            <a:extLst>
              <a:ext uri="{FF2B5EF4-FFF2-40B4-BE49-F238E27FC236}">
                <a16:creationId xmlns:a16="http://schemas.microsoft.com/office/drawing/2014/main" id="{AEBB6CEC-B6F0-7886-C9C1-71465AC7E62B}"/>
              </a:ext>
            </a:extLst>
          </p:cNvPr>
          <p:cNvSpPr/>
          <p:nvPr/>
        </p:nvSpPr>
        <p:spPr>
          <a:xfrm>
            <a:off x="8295462" y="56556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" name="Ellipse 622">
            <a:extLst>
              <a:ext uri="{FF2B5EF4-FFF2-40B4-BE49-F238E27FC236}">
                <a16:creationId xmlns:a16="http://schemas.microsoft.com/office/drawing/2014/main" id="{A2385DCE-E251-AC22-BF2E-EF15AA3A7BB1}"/>
              </a:ext>
            </a:extLst>
          </p:cNvPr>
          <p:cNvSpPr/>
          <p:nvPr/>
        </p:nvSpPr>
        <p:spPr>
          <a:xfrm>
            <a:off x="8864893" y="565512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" name="Ellipse 623">
            <a:extLst>
              <a:ext uri="{FF2B5EF4-FFF2-40B4-BE49-F238E27FC236}">
                <a16:creationId xmlns:a16="http://schemas.microsoft.com/office/drawing/2014/main" id="{4F06BD37-8093-9AC6-9B99-0695BBE0653A}"/>
              </a:ext>
            </a:extLst>
          </p:cNvPr>
          <p:cNvSpPr/>
          <p:nvPr/>
        </p:nvSpPr>
        <p:spPr>
          <a:xfrm>
            <a:off x="9445370" y="565208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25" name="Connecteur droit 624">
            <a:extLst>
              <a:ext uri="{FF2B5EF4-FFF2-40B4-BE49-F238E27FC236}">
                <a16:creationId xmlns:a16="http://schemas.microsoft.com/office/drawing/2014/main" id="{C32782CA-2969-417B-A453-8D59AF22A047}"/>
              </a:ext>
            </a:extLst>
          </p:cNvPr>
          <p:cNvCxnSpPr>
            <a:cxnSpLocks/>
            <a:stCxn id="618" idx="6"/>
            <a:endCxn id="619" idx="2"/>
          </p:cNvCxnSpPr>
          <p:nvPr/>
        </p:nvCxnSpPr>
        <p:spPr>
          <a:xfrm>
            <a:off x="6319546" y="5748320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6" name="Connecteur droit 625">
            <a:extLst>
              <a:ext uri="{FF2B5EF4-FFF2-40B4-BE49-F238E27FC236}">
                <a16:creationId xmlns:a16="http://schemas.microsoft.com/office/drawing/2014/main" id="{94544651-5925-099E-D439-088A3E4C2D5E}"/>
              </a:ext>
            </a:extLst>
          </p:cNvPr>
          <p:cNvCxnSpPr>
            <a:cxnSpLocks/>
            <a:stCxn id="623" idx="6"/>
            <a:endCxn id="624" idx="2"/>
          </p:cNvCxnSpPr>
          <p:nvPr/>
        </p:nvCxnSpPr>
        <p:spPr>
          <a:xfrm flipV="1">
            <a:off x="9048236" y="5741435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7" name="Connecteur droit 626">
            <a:extLst>
              <a:ext uri="{FF2B5EF4-FFF2-40B4-BE49-F238E27FC236}">
                <a16:creationId xmlns:a16="http://schemas.microsoft.com/office/drawing/2014/main" id="{22431C1F-C144-077B-EF96-314ECAB83AB7}"/>
              </a:ext>
            </a:extLst>
          </p:cNvPr>
          <p:cNvCxnSpPr>
            <a:cxnSpLocks/>
            <a:stCxn id="622" idx="6"/>
            <a:endCxn id="623" idx="2"/>
          </p:cNvCxnSpPr>
          <p:nvPr/>
        </p:nvCxnSpPr>
        <p:spPr>
          <a:xfrm flipV="1">
            <a:off x="8478807" y="5744477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8" name="Connecteur droit 627">
            <a:extLst>
              <a:ext uri="{FF2B5EF4-FFF2-40B4-BE49-F238E27FC236}">
                <a16:creationId xmlns:a16="http://schemas.microsoft.com/office/drawing/2014/main" id="{4ADE60BF-72B7-6C10-E5E8-C74EE306DF3E}"/>
              </a:ext>
            </a:extLst>
          </p:cNvPr>
          <p:cNvCxnSpPr>
            <a:cxnSpLocks/>
            <a:stCxn id="621" idx="6"/>
            <a:endCxn id="622" idx="2"/>
          </p:cNvCxnSpPr>
          <p:nvPr/>
        </p:nvCxnSpPr>
        <p:spPr>
          <a:xfrm flipV="1">
            <a:off x="7927148" y="5745040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9" name="Connecteur droit 628">
            <a:extLst>
              <a:ext uri="{FF2B5EF4-FFF2-40B4-BE49-F238E27FC236}">
                <a16:creationId xmlns:a16="http://schemas.microsoft.com/office/drawing/2014/main" id="{8EF68798-802D-76DF-5A63-67FA65573F41}"/>
              </a:ext>
            </a:extLst>
          </p:cNvPr>
          <p:cNvCxnSpPr>
            <a:cxnSpLocks/>
            <a:stCxn id="620" idx="6"/>
            <a:endCxn id="621" idx="2"/>
          </p:cNvCxnSpPr>
          <p:nvPr/>
        </p:nvCxnSpPr>
        <p:spPr>
          <a:xfrm>
            <a:off x="7414498" y="5748516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0" name="Connecteur droit 629">
            <a:extLst>
              <a:ext uri="{FF2B5EF4-FFF2-40B4-BE49-F238E27FC236}">
                <a16:creationId xmlns:a16="http://schemas.microsoft.com/office/drawing/2014/main" id="{EF668C97-9FCD-C7AF-A02A-781AA89DD0AE}"/>
              </a:ext>
            </a:extLst>
          </p:cNvPr>
          <p:cNvCxnSpPr>
            <a:cxnSpLocks/>
            <a:stCxn id="619" idx="6"/>
            <a:endCxn id="620" idx="2"/>
          </p:cNvCxnSpPr>
          <p:nvPr/>
        </p:nvCxnSpPr>
        <p:spPr>
          <a:xfrm flipV="1">
            <a:off x="6866340" y="5748516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1" name="Connecteur droit 630">
            <a:extLst>
              <a:ext uri="{FF2B5EF4-FFF2-40B4-BE49-F238E27FC236}">
                <a16:creationId xmlns:a16="http://schemas.microsoft.com/office/drawing/2014/main" id="{4207D27A-BC1C-17B8-93DF-9254FEEF443E}"/>
              </a:ext>
            </a:extLst>
          </p:cNvPr>
          <p:cNvCxnSpPr/>
          <p:nvPr/>
        </p:nvCxnSpPr>
        <p:spPr>
          <a:xfrm>
            <a:off x="5777459" y="5747740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2" name="Connecteur droit 631">
            <a:extLst>
              <a:ext uri="{FF2B5EF4-FFF2-40B4-BE49-F238E27FC236}">
                <a16:creationId xmlns:a16="http://schemas.microsoft.com/office/drawing/2014/main" id="{856C6BA0-1FC1-6AE9-B00E-DEAE4B2A0DA7}"/>
              </a:ext>
            </a:extLst>
          </p:cNvPr>
          <p:cNvCxnSpPr/>
          <p:nvPr/>
        </p:nvCxnSpPr>
        <p:spPr>
          <a:xfrm>
            <a:off x="11419975" y="5735289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3" name="Ellipse 632">
            <a:extLst>
              <a:ext uri="{FF2B5EF4-FFF2-40B4-BE49-F238E27FC236}">
                <a16:creationId xmlns:a16="http://schemas.microsoft.com/office/drawing/2014/main" id="{A232675A-D99D-D7B0-8A07-E5237B521113}"/>
              </a:ext>
            </a:extLst>
          </p:cNvPr>
          <p:cNvSpPr/>
          <p:nvPr/>
        </p:nvSpPr>
        <p:spPr>
          <a:xfrm>
            <a:off x="10041899" y="565512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4" name="Connecteur droit 633">
            <a:extLst>
              <a:ext uri="{FF2B5EF4-FFF2-40B4-BE49-F238E27FC236}">
                <a16:creationId xmlns:a16="http://schemas.microsoft.com/office/drawing/2014/main" id="{27B33F82-7FEB-BD46-BB39-924D25181747}"/>
              </a:ext>
            </a:extLst>
          </p:cNvPr>
          <p:cNvCxnSpPr>
            <a:cxnSpLocks/>
            <a:stCxn id="624" idx="6"/>
            <a:endCxn id="633" idx="2"/>
          </p:cNvCxnSpPr>
          <p:nvPr/>
        </p:nvCxnSpPr>
        <p:spPr>
          <a:xfrm>
            <a:off x="9628715" y="5741435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5" name="Ellipse 634">
            <a:extLst>
              <a:ext uri="{FF2B5EF4-FFF2-40B4-BE49-F238E27FC236}">
                <a16:creationId xmlns:a16="http://schemas.microsoft.com/office/drawing/2014/main" id="{C5D5BFE1-A90E-92D5-7067-6DF6464C5F34}"/>
              </a:ext>
            </a:extLst>
          </p:cNvPr>
          <p:cNvSpPr/>
          <p:nvPr/>
        </p:nvSpPr>
        <p:spPr>
          <a:xfrm>
            <a:off x="10631614" y="565291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6" name="Ellipse 635">
            <a:extLst>
              <a:ext uri="{FF2B5EF4-FFF2-40B4-BE49-F238E27FC236}">
                <a16:creationId xmlns:a16="http://schemas.microsoft.com/office/drawing/2014/main" id="{367CD273-3BA5-7E10-1EF6-40C034CC9185}"/>
              </a:ext>
            </a:extLst>
          </p:cNvPr>
          <p:cNvSpPr/>
          <p:nvPr/>
        </p:nvSpPr>
        <p:spPr>
          <a:xfrm>
            <a:off x="11221419" y="564709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7" name="Connecteur droit 636">
            <a:extLst>
              <a:ext uri="{FF2B5EF4-FFF2-40B4-BE49-F238E27FC236}">
                <a16:creationId xmlns:a16="http://schemas.microsoft.com/office/drawing/2014/main" id="{BDAEF790-2F51-46DD-AAA4-2966577B5CA3}"/>
              </a:ext>
            </a:extLst>
          </p:cNvPr>
          <p:cNvCxnSpPr>
            <a:cxnSpLocks/>
            <a:stCxn id="635" idx="6"/>
            <a:endCxn id="636" idx="2"/>
          </p:cNvCxnSpPr>
          <p:nvPr/>
        </p:nvCxnSpPr>
        <p:spPr>
          <a:xfrm flipV="1">
            <a:off x="10814959" y="5736450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8" name="Connecteur droit 637">
            <a:extLst>
              <a:ext uri="{FF2B5EF4-FFF2-40B4-BE49-F238E27FC236}">
                <a16:creationId xmlns:a16="http://schemas.microsoft.com/office/drawing/2014/main" id="{BDFA6A0A-F33E-0D2A-4DAB-3BFA3A480139}"/>
              </a:ext>
            </a:extLst>
          </p:cNvPr>
          <p:cNvCxnSpPr>
            <a:cxnSpLocks/>
            <a:stCxn id="633" idx="6"/>
            <a:endCxn id="635" idx="2"/>
          </p:cNvCxnSpPr>
          <p:nvPr/>
        </p:nvCxnSpPr>
        <p:spPr>
          <a:xfrm flipV="1">
            <a:off x="10225244" y="5742271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9" name="Connecteur droit 638">
            <a:extLst>
              <a:ext uri="{FF2B5EF4-FFF2-40B4-BE49-F238E27FC236}">
                <a16:creationId xmlns:a16="http://schemas.microsoft.com/office/drawing/2014/main" id="{115E2E6C-B4F7-C5A3-AB44-88F412249DA2}"/>
              </a:ext>
            </a:extLst>
          </p:cNvPr>
          <p:cNvCxnSpPr>
            <a:cxnSpLocks/>
            <a:stCxn id="596" idx="4"/>
            <a:endCxn id="618" idx="0"/>
          </p:cNvCxnSpPr>
          <p:nvPr/>
        </p:nvCxnSpPr>
        <p:spPr>
          <a:xfrm>
            <a:off x="6223170" y="5349313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0" name="Connecteur droit 639">
            <a:extLst>
              <a:ext uri="{FF2B5EF4-FFF2-40B4-BE49-F238E27FC236}">
                <a16:creationId xmlns:a16="http://schemas.microsoft.com/office/drawing/2014/main" id="{48CBB193-DB01-0F53-A439-E969D7C979AF}"/>
              </a:ext>
            </a:extLst>
          </p:cNvPr>
          <p:cNvCxnSpPr>
            <a:cxnSpLocks/>
            <a:stCxn id="516" idx="4"/>
            <a:endCxn id="597" idx="0"/>
          </p:cNvCxnSpPr>
          <p:nvPr/>
        </p:nvCxnSpPr>
        <p:spPr>
          <a:xfrm flipH="1">
            <a:off x="6769962" y="4826176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1" name="Connecteur droit 640">
            <a:extLst>
              <a:ext uri="{FF2B5EF4-FFF2-40B4-BE49-F238E27FC236}">
                <a16:creationId xmlns:a16="http://schemas.microsoft.com/office/drawing/2014/main" id="{74794ED4-FAFC-A60E-2F2F-BFA5C195A993}"/>
              </a:ext>
            </a:extLst>
          </p:cNvPr>
          <p:cNvCxnSpPr>
            <a:cxnSpLocks/>
            <a:stCxn id="517" idx="4"/>
            <a:endCxn id="598" idx="0"/>
          </p:cNvCxnSpPr>
          <p:nvPr/>
        </p:nvCxnSpPr>
        <p:spPr>
          <a:xfrm flipH="1">
            <a:off x="7318123" y="4825792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2" name="Connecteur droit 641">
            <a:extLst>
              <a:ext uri="{FF2B5EF4-FFF2-40B4-BE49-F238E27FC236}">
                <a16:creationId xmlns:a16="http://schemas.microsoft.com/office/drawing/2014/main" id="{A075BD0B-C539-5B81-5C2A-69F906712B45}"/>
              </a:ext>
            </a:extLst>
          </p:cNvPr>
          <p:cNvCxnSpPr>
            <a:cxnSpLocks/>
            <a:stCxn id="518" idx="4"/>
            <a:endCxn id="599" idx="0"/>
          </p:cNvCxnSpPr>
          <p:nvPr/>
        </p:nvCxnSpPr>
        <p:spPr>
          <a:xfrm flipH="1">
            <a:off x="7830770" y="4825792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3" name="Connecteur droit 642">
            <a:extLst>
              <a:ext uri="{FF2B5EF4-FFF2-40B4-BE49-F238E27FC236}">
                <a16:creationId xmlns:a16="http://schemas.microsoft.com/office/drawing/2014/main" id="{9BFCEE4D-6EFC-7A1D-590B-B116C2B9B794}"/>
              </a:ext>
            </a:extLst>
          </p:cNvPr>
          <p:cNvCxnSpPr>
            <a:cxnSpLocks/>
            <a:stCxn id="519" idx="4"/>
            <a:endCxn id="600" idx="0"/>
          </p:cNvCxnSpPr>
          <p:nvPr/>
        </p:nvCxnSpPr>
        <p:spPr>
          <a:xfrm flipH="1">
            <a:off x="8382430" y="4822317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4" name="Connecteur droit 643">
            <a:extLst>
              <a:ext uri="{FF2B5EF4-FFF2-40B4-BE49-F238E27FC236}">
                <a16:creationId xmlns:a16="http://schemas.microsoft.com/office/drawing/2014/main" id="{4DA229F4-2251-0B65-01F4-A461D37D650B}"/>
              </a:ext>
            </a:extLst>
          </p:cNvPr>
          <p:cNvCxnSpPr>
            <a:cxnSpLocks/>
            <a:stCxn id="520" idx="4"/>
            <a:endCxn id="601" idx="0"/>
          </p:cNvCxnSpPr>
          <p:nvPr/>
        </p:nvCxnSpPr>
        <p:spPr>
          <a:xfrm flipH="1">
            <a:off x="8951861" y="4821752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5" name="Connecteur droit 644">
            <a:extLst>
              <a:ext uri="{FF2B5EF4-FFF2-40B4-BE49-F238E27FC236}">
                <a16:creationId xmlns:a16="http://schemas.microsoft.com/office/drawing/2014/main" id="{FB184993-3308-B0C0-CF32-9E2173B7CC0C}"/>
              </a:ext>
            </a:extLst>
          </p:cNvPr>
          <p:cNvCxnSpPr>
            <a:cxnSpLocks/>
            <a:stCxn id="521" idx="4"/>
            <a:endCxn id="602" idx="0"/>
          </p:cNvCxnSpPr>
          <p:nvPr/>
        </p:nvCxnSpPr>
        <p:spPr>
          <a:xfrm flipH="1">
            <a:off x="9532338" y="4818712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6" name="Connecteur droit 645">
            <a:extLst>
              <a:ext uri="{FF2B5EF4-FFF2-40B4-BE49-F238E27FC236}">
                <a16:creationId xmlns:a16="http://schemas.microsoft.com/office/drawing/2014/main" id="{8E072FD7-3F7D-046D-7FFA-3B61E5A603A1}"/>
              </a:ext>
            </a:extLst>
          </p:cNvPr>
          <p:cNvCxnSpPr>
            <a:cxnSpLocks/>
            <a:stCxn id="530" idx="4"/>
            <a:endCxn id="611" idx="0"/>
          </p:cNvCxnSpPr>
          <p:nvPr/>
        </p:nvCxnSpPr>
        <p:spPr>
          <a:xfrm flipH="1">
            <a:off x="10128867" y="4821752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7" name="Connecteur droit 646">
            <a:extLst>
              <a:ext uri="{FF2B5EF4-FFF2-40B4-BE49-F238E27FC236}">
                <a16:creationId xmlns:a16="http://schemas.microsoft.com/office/drawing/2014/main" id="{F17D479C-3341-0C26-7C19-D6B13638D113}"/>
              </a:ext>
            </a:extLst>
          </p:cNvPr>
          <p:cNvCxnSpPr>
            <a:cxnSpLocks/>
            <a:stCxn id="561" idx="4"/>
            <a:endCxn id="613" idx="0"/>
          </p:cNvCxnSpPr>
          <p:nvPr/>
        </p:nvCxnSpPr>
        <p:spPr>
          <a:xfrm flipH="1">
            <a:off x="10718582" y="4819546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8" name="Connecteur droit 647">
            <a:extLst>
              <a:ext uri="{FF2B5EF4-FFF2-40B4-BE49-F238E27FC236}">
                <a16:creationId xmlns:a16="http://schemas.microsoft.com/office/drawing/2014/main" id="{9B04D1D6-348F-2B15-BA05-E65D731BABEB}"/>
              </a:ext>
            </a:extLst>
          </p:cNvPr>
          <p:cNvCxnSpPr>
            <a:cxnSpLocks/>
            <a:stCxn id="578" idx="4"/>
            <a:endCxn id="614" idx="0"/>
          </p:cNvCxnSpPr>
          <p:nvPr/>
        </p:nvCxnSpPr>
        <p:spPr>
          <a:xfrm flipH="1">
            <a:off x="11308387" y="4813726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9" name="Connecteur droit 648">
            <a:extLst>
              <a:ext uri="{FF2B5EF4-FFF2-40B4-BE49-F238E27FC236}">
                <a16:creationId xmlns:a16="http://schemas.microsoft.com/office/drawing/2014/main" id="{C75E1862-8EE2-97E1-7D5D-BC86DB5A3CE5}"/>
              </a:ext>
            </a:extLst>
          </p:cNvPr>
          <p:cNvCxnSpPr>
            <a:cxnSpLocks/>
            <a:stCxn id="597" idx="4"/>
            <a:endCxn id="619" idx="0"/>
          </p:cNvCxnSpPr>
          <p:nvPr/>
        </p:nvCxnSpPr>
        <p:spPr>
          <a:xfrm>
            <a:off x="6769962" y="5349893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0" name="Connecteur droit 649">
            <a:extLst>
              <a:ext uri="{FF2B5EF4-FFF2-40B4-BE49-F238E27FC236}">
                <a16:creationId xmlns:a16="http://schemas.microsoft.com/office/drawing/2014/main" id="{1360B7A1-F823-A86C-FB59-80D1CA7E2A62}"/>
              </a:ext>
            </a:extLst>
          </p:cNvPr>
          <p:cNvCxnSpPr>
            <a:cxnSpLocks/>
            <a:stCxn id="598" idx="4"/>
            <a:endCxn id="620" idx="0"/>
          </p:cNvCxnSpPr>
          <p:nvPr/>
        </p:nvCxnSpPr>
        <p:spPr>
          <a:xfrm>
            <a:off x="7318123" y="5349509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1" name="Connecteur droit 650">
            <a:extLst>
              <a:ext uri="{FF2B5EF4-FFF2-40B4-BE49-F238E27FC236}">
                <a16:creationId xmlns:a16="http://schemas.microsoft.com/office/drawing/2014/main" id="{9B4E1A9C-FC5E-2ED2-443E-B7399D177DD8}"/>
              </a:ext>
            </a:extLst>
          </p:cNvPr>
          <p:cNvCxnSpPr>
            <a:cxnSpLocks/>
            <a:stCxn id="599" idx="4"/>
            <a:endCxn id="621" idx="0"/>
          </p:cNvCxnSpPr>
          <p:nvPr/>
        </p:nvCxnSpPr>
        <p:spPr>
          <a:xfrm>
            <a:off x="7830770" y="5349509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2" name="Connecteur droit 651">
            <a:extLst>
              <a:ext uri="{FF2B5EF4-FFF2-40B4-BE49-F238E27FC236}">
                <a16:creationId xmlns:a16="http://schemas.microsoft.com/office/drawing/2014/main" id="{4C78272B-1640-DC68-F98B-671B7AD45ADC}"/>
              </a:ext>
            </a:extLst>
          </p:cNvPr>
          <p:cNvCxnSpPr>
            <a:cxnSpLocks/>
            <a:stCxn id="600" idx="4"/>
            <a:endCxn id="622" idx="0"/>
          </p:cNvCxnSpPr>
          <p:nvPr/>
        </p:nvCxnSpPr>
        <p:spPr>
          <a:xfrm>
            <a:off x="8382430" y="5346033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3" name="Connecteur droit 652">
            <a:extLst>
              <a:ext uri="{FF2B5EF4-FFF2-40B4-BE49-F238E27FC236}">
                <a16:creationId xmlns:a16="http://schemas.microsoft.com/office/drawing/2014/main" id="{E7DB8F6F-FF45-5202-8DB0-3AAE1174D424}"/>
              </a:ext>
            </a:extLst>
          </p:cNvPr>
          <p:cNvCxnSpPr>
            <a:cxnSpLocks/>
            <a:stCxn id="601" idx="4"/>
            <a:endCxn id="623" idx="0"/>
          </p:cNvCxnSpPr>
          <p:nvPr/>
        </p:nvCxnSpPr>
        <p:spPr>
          <a:xfrm>
            <a:off x="8951861" y="5345469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4" name="Connecteur droit 653">
            <a:extLst>
              <a:ext uri="{FF2B5EF4-FFF2-40B4-BE49-F238E27FC236}">
                <a16:creationId xmlns:a16="http://schemas.microsoft.com/office/drawing/2014/main" id="{D401CCF3-45CA-F9D4-B894-A559E0400D6B}"/>
              </a:ext>
            </a:extLst>
          </p:cNvPr>
          <p:cNvCxnSpPr>
            <a:cxnSpLocks/>
            <a:stCxn id="602" idx="4"/>
            <a:endCxn id="624" idx="0"/>
          </p:cNvCxnSpPr>
          <p:nvPr/>
        </p:nvCxnSpPr>
        <p:spPr>
          <a:xfrm>
            <a:off x="9532338" y="5342428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5" name="Connecteur droit 654">
            <a:extLst>
              <a:ext uri="{FF2B5EF4-FFF2-40B4-BE49-F238E27FC236}">
                <a16:creationId xmlns:a16="http://schemas.microsoft.com/office/drawing/2014/main" id="{81B192CF-623C-4B93-549B-77BAA3AF3584}"/>
              </a:ext>
            </a:extLst>
          </p:cNvPr>
          <p:cNvCxnSpPr>
            <a:cxnSpLocks/>
            <a:stCxn id="611" idx="4"/>
            <a:endCxn id="633" idx="0"/>
          </p:cNvCxnSpPr>
          <p:nvPr/>
        </p:nvCxnSpPr>
        <p:spPr>
          <a:xfrm>
            <a:off x="10128867" y="5345469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6" name="Connecteur droit 655">
            <a:extLst>
              <a:ext uri="{FF2B5EF4-FFF2-40B4-BE49-F238E27FC236}">
                <a16:creationId xmlns:a16="http://schemas.microsoft.com/office/drawing/2014/main" id="{BA0BA373-4698-4F5C-497A-A0FC9E50E842}"/>
              </a:ext>
            </a:extLst>
          </p:cNvPr>
          <p:cNvCxnSpPr>
            <a:cxnSpLocks/>
            <a:stCxn id="613" idx="4"/>
            <a:endCxn id="635" idx="0"/>
          </p:cNvCxnSpPr>
          <p:nvPr/>
        </p:nvCxnSpPr>
        <p:spPr>
          <a:xfrm>
            <a:off x="10718582" y="5343262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7" name="Connecteur droit 656">
            <a:extLst>
              <a:ext uri="{FF2B5EF4-FFF2-40B4-BE49-F238E27FC236}">
                <a16:creationId xmlns:a16="http://schemas.microsoft.com/office/drawing/2014/main" id="{A20354C8-FE20-94BC-F69B-7CAE2F2FA561}"/>
              </a:ext>
            </a:extLst>
          </p:cNvPr>
          <p:cNvCxnSpPr>
            <a:cxnSpLocks/>
            <a:stCxn id="614" idx="4"/>
            <a:endCxn id="636" idx="0"/>
          </p:cNvCxnSpPr>
          <p:nvPr/>
        </p:nvCxnSpPr>
        <p:spPr>
          <a:xfrm>
            <a:off x="11308387" y="5337442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8" name="Ellipse 657">
            <a:extLst>
              <a:ext uri="{FF2B5EF4-FFF2-40B4-BE49-F238E27FC236}">
                <a16:creationId xmlns:a16="http://schemas.microsoft.com/office/drawing/2014/main" id="{1A2138A1-0E80-E8BF-DF0D-700177572D4E}"/>
              </a:ext>
            </a:extLst>
          </p:cNvPr>
          <p:cNvSpPr/>
          <p:nvPr/>
        </p:nvSpPr>
        <p:spPr>
          <a:xfrm>
            <a:off x="6136202" y="614833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9" name="Ellipse 658">
            <a:extLst>
              <a:ext uri="{FF2B5EF4-FFF2-40B4-BE49-F238E27FC236}">
                <a16:creationId xmlns:a16="http://schemas.microsoft.com/office/drawing/2014/main" id="{8C784D85-97FC-1B47-4245-CC1CA0F50CA5}"/>
              </a:ext>
            </a:extLst>
          </p:cNvPr>
          <p:cNvSpPr/>
          <p:nvPr/>
        </p:nvSpPr>
        <p:spPr>
          <a:xfrm>
            <a:off x="6682994" y="614891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0" name="Ellipse 659">
            <a:extLst>
              <a:ext uri="{FF2B5EF4-FFF2-40B4-BE49-F238E27FC236}">
                <a16:creationId xmlns:a16="http://schemas.microsoft.com/office/drawing/2014/main" id="{4FD3368C-D1F8-1516-39BE-08B40AEEE217}"/>
              </a:ext>
            </a:extLst>
          </p:cNvPr>
          <p:cNvSpPr/>
          <p:nvPr/>
        </p:nvSpPr>
        <p:spPr>
          <a:xfrm>
            <a:off x="7231155" y="614852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1" name="Ellipse 660">
            <a:extLst>
              <a:ext uri="{FF2B5EF4-FFF2-40B4-BE49-F238E27FC236}">
                <a16:creationId xmlns:a16="http://schemas.microsoft.com/office/drawing/2014/main" id="{7988AD7F-D3AE-7C4A-2FE3-BBC5C74C1D76}"/>
              </a:ext>
            </a:extLst>
          </p:cNvPr>
          <p:cNvSpPr/>
          <p:nvPr/>
        </p:nvSpPr>
        <p:spPr>
          <a:xfrm>
            <a:off x="7743802" y="614852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2" name="Ellipse 661">
            <a:extLst>
              <a:ext uri="{FF2B5EF4-FFF2-40B4-BE49-F238E27FC236}">
                <a16:creationId xmlns:a16="http://schemas.microsoft.com/office/drawing/2014/main" id="{39B17A9F-351C-B4F1-13BB-62B579340E74}"/>
              </a:ext>
            </a:extLst>
          </p:cNvPr>
          <p:cNvSpPr/>
          <p:nvPr/>
        </p:nvSpPr>
        <p:spPr>
          <a:xfrm>
            <a:off x="8295462" y="614505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3" name="Ellipse 662">
            <a:extLst>
              <a:ext uri="{FF2B5EF4-FFF2-40B4-BE49-F238E27FC236}">
                <a16:creationId xmlns:a16="http://schemas.microsoft.com/office/drawing/2014/main" id="{88A27EBA-606C-951D-EDEB-184D5C90942D}"/>
              </a:ext>
            </a:extLst>
          </p:cNvPr>
          <p:cNvSpPr/>
          <p:nvPr/>
        </p:nvSpPr>
        <p:spPr>
          <a:xfrm>
            <a:off x="8864893" y="61444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4" name="Ellipse 663">
            <a:extLst>
              <a:ext uri="{FF2B5EF4-FFF2-40B4-BE49-F238E27FC236}">
                <a16:creationId xmlns:a16="http://schemas.microsoft.com/office/drawing/2014/main" id="{6C58ADE6-8A0C-0FD8-8072-217CCAF8145B}"/>
              </a:ext>
            </a:extLst>
          </p:cNvPr>
          <p:cNvSpPr/>
          <p:nvPr/>
        </p:nvSpPr>
        <p:spPr>
          <a:xfrm>
            <a:off x="9445370" y="614144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65" name="Connecteur droit 664">
            <a:extLst>
              <a:ext uri="{FF2B5EF4-FFF2-40B4-BE49-F238E27FC236}">
                <a16:creationId xmlns:a16="http://schemas.microsoft.com/office/drawing/2014/main" id="{1F0C309C-378F-4D1D-178E-5477F97E7597}"/>
              </a:ext>
            </a:extLst>
          </p:cNvPr>
          <p:cNvCxnSpPr>
            <a:cxnSpLocks/>
            <a:stCxn id="658" idx="6"/>
            <a:endCxn id="659" idx="2"/>
          </p:cNvCxnSpPr>
          <p:nvPr/>
        </p:nvCxnSpPr>
        <p:spPr>
          <a:xfrm>
            <a:off x="6319546" y="6237684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6" name="Connecteur droit 665">
            <a:extLst>
              <a:ext uri="{FF2B5EF4-FFF2-40B4-BE49-F238E27FC236}">
                <a16:creationId xmlns:a16="http://schemas.microsoft.com/office/drawing/2014/main" id="{ECBD58C9-FBAB-34F4-A557-3FC2002DBF9A}"/>
              </a:ext>
            </a:extLst>
          </p:cNvPr>
          <p:cNvCxnSpPr>
            <a:cxnSpLocks/>
            <a:stCxn id="663" idx="6"/>
            <a:endCxn id="664" idx="2"/>
          </p:cNvCxnSpPr>
          <p:nvPr/>
        </p:nvCxnSpPr>
        <p:spPr>
          <a:xfrm flipV="1">
            <a:off x="9048236" y="6230799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7" name="Connecteur droit 666">
            <a:extLst>
              <a:ext uri="{FF2B5EF4-FFF2-40B4-BE49-F238E27FC236}">
                <a16:creationId xmlns:a16="http://schemas.microsoft.com/office/drawing/2014/main" id="{20CC342A-14EE-583B-EE84-E935F723EAC4}"/>
              </a:ext>
            </a:extLst>
          </p:cNvPr>
          <p:cNvCxnSpPr>
            <a:cxnSpLocks/>
            <a:stCxn id="662" idx="6"/>
            <a:endCxn id="663" idx="2"/>
          </p:cNvCxnSpPr>
          <p:nvPr/>
        </p:nvCxnSpPr>
        <p:spPr>
          <a:xfrm flipV="1">
            <a:off x="8478807" y="6233841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8" name="Connecteur droit 667">
            <a:extLst>
              <a:ext uri="{FF2B5EF4-FFF2-40B4-BE49-F238E27FC236}">
                <a16:creationId xmlns:a16="http://schemas.microsoft.com/office/drawing/2014/main" id="{55E996BD-C06E-EF21-765E-C0F42723914F}"/>
              </a:ext>
            </a:extLst>
          </p:cNvPr>
          <p:cNvCxnSpPr>
            <a:cxnSpLocks/>
            <a:stCxn id="661" idx="6"/>
            <a:endCxn id="662" idx="2"/>
          </p:cNvCxnSpPr>
          <p:nvPr/>
        </p:nvCxnSpPr>
        <p:spPr>
          <a:xfrm flipV="1">
            <a:off x="7927148" y="6234404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9" name="Connecteur droit 668">
            <a:extLst>
              <a:ext uri="{FF2B5EF4-FFF2-40B4-BE49-F238E27FC236}">
                <a16:creationId xmlns:a16="http://schemas.microsoft.com/office/drawing/2014/main" id="{640484B7-87AE-3652-2DB0-CB1A873C584C}"/>
              </a:ext>
            </a:extLst>
          </p:cNvPr>
          <p:cNvCxnSpPr>
            <a:cxnSpLocks/>
            <a:stCxn id="660" idx="6"/>
            <a:endCxn id="661" idx="2"/>
          </p:cNvCxnSpPr>
          <p:nvPr/>
        </p:nvCxnSpPr>
        <p:spPr>
          <a:xfrm>
            <a:off x="7414498" y="6237880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0" name="Connecteur droit 669">
            <a:extLst>
              <a:ext uri="{FF2B5EF4-FFF2-40B4-BE49-F238E27FC236}">
                <a16:creationId xmlns:a16="http://schemas.microsoft.com/office/drawing/2014/main" id="{14F0A589-0216-3F0D-D423-A09648F06556}"/>
              </a:ext>
            </a:extLst>
          </p:cNvPr>
          <p:cNvCxnSpPr>
            <a:cxnSpLocks/>
            <a:stCxn id="659" idx="6"/>
            <a:endCxn id="660" idx="2"/>
          </p:cNvCxnSpPr>
          <p:nvPr/>
        </p:nvCxnSpPr>
        <p:spPr>
          <a:xfrm flipV="1">
            <a:off x="6866340" y="6237880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1" name="Connecteur droit 670">
            <a:extLst>
              <a:ext uri="{FF2B5EF4-FFF2-40B4-BE49-F238E27FC236}">
                <a16:creationId xmlns:a16="http://schemas.microsoft.com/office/drawing/2014/main" id="{9FC3E59B-1BEE-665D-7C41-7326F3FB8876}"/>
              </a:ext>
            </a:extLst>
          </p:cNvPr>
          <p:cNvCxnSpPr/>
          <p:nvPr/>
        </p:nvCxnSpPr>
        <p:spPr>
          <a:xfrm>
            <a:off x="5777459" y="6237104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2" name="Connecteur droit 671">
            <a:extLst>
              <a:ext uri="{FF2B5EF4-FFF2-40B4-BE49-F238E27FC236}">
                <a16:creationId xmlns:a16="http://schemas.microsoft.com/office/drawing/2014/main" id="{96AFC80F-1B90-EA1C-2A43-3FAE55071871}"/>
              </a:ext>
            </a:extLst>
          </p:cNvPr>
          <p:cNvCxnSpPr/>
          <p:nvPr/>
        </p:nvCxnSpPr>
        <p:spPr>
          <a:xfrm>
            <a:off x="11419975" y="6224653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3" name="Ellipse 672">
            <a:extLst>
              <a:ext uri="{FF2B5EF4-FFF2-40B4-BE49-F238E27FC236}">
                <a16:creationId xmlns:a16="http://schemas.microsoft.com/office/drawing/2014/main" id="{EEE8BBCC-93B4-0C50-3F6F-79BD346C1F83}"/>
              </a:ext>
            </a:extLst>
          </p:cNvPr>
          <p:cNvSpPr/>
          <p:nvPr/>
        </p:nvSpPr>
        <p:spPr>
          <a:xfrm>
            <a:off x="10041899" y="61444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4" name="Connecteur droit 673">
            <a:extLst>
              <a:ext uri="{FF2B5EF4-FFF2-40B4-BE49-F238E27FC236}">
                <a16:creationId xmlns:a16="http://schemas.microsoft.com/office/drawing/2014/main" id="{2186B358-7FB6-B836-C5A1-2062A343C873}"/>
              </a:ext>
            </a:extLst>
          </p:cNvPr>
          <p:cNvCxnSpPr>
            <a:cxnSpLocks/>
            <a:stCxn id="664" idx="6"/>
            <a:endCxn id="673" idx="2"/>
          </p:cNvCxnSpPr>
          <p:nvPr/>
        </p:nvCxnSpPr>
        <p:spPr>
          <a:xfrm>
            <a:off x="9628715" y="6230799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5" name="Ellipse 674">
            <a:extLst>
              <a:ext uri="{FF2B5EF4-FFF2-40B4-BE49-F238E27FC236}">
                <a16:creationId xmlns:a16="http://schemas.microsoft.com/office/drawing/2014/main" id="{C9CD1DBE-035F-EAB8-ED90-9F9A9D99103B}"/>
              </a:ext>
            </a:extLst>
          </p:cNvPr>
          <p:cNvSpPr/>
          <p:nvPr/>
        </p:nvSpPr>
        <p:spPr>
          <a:xfrm>
            <a:off x="10631614" y="614228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6" name="Ellipse 675">
            <a:extLst>
              <a:ext uri="{FF2B5EF4-FFF2-40B4-BE49-F238E27FC236}">
                <a16:creationId xmlns:a16="http://schemas.microsoft.com/office/drawing/2014/main" id="{48B2470E-CA7C-C684-4946-0B6F4978F655}"/>
              </a:ext>
            </a:extLst>
          </p:cNvPr>
          <p:cNvSpPr/>
          <p:nvPr/>
        </p:nvSpPr>
        <p:spPr>
          <a:xfrm>
            <a:off x="11221419" y="613646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7" name="Connecteur droit 676">
            <a:extLst>
              <a:ext uri="{FF2B5EF4-FFF2-40B4-BE49-F238E27FC236}">
                <a16:creationId xmlns:a16="http://schemas.microsoft.com/office/drawing/2014/main" id="{287A8E8E-755B-A85E-1A43-DEB0165791CB}"/>
              </a:ext>
            </a:extLst>
          </p:cNvPr>
          <p:cNvCxnSpPr>
            <a:cxnSpLocks/>
            <a:stCxn id="675" idx="6"/>
            <a:endCxn id="676" idx="2"/>
          </p:cNvCxnSpPr>
          <p:nvPr/>
        </p:nvCxnSpPr>
        <p:spPr>
          <a:xfrm flipV="1">
            <a:off x="10814959" y="6225814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8" name="Connecteur droit 677">
            <a:extLst>
              <a:ext uri="{FF2B5EF4-FFF2-40B4-BE49-F238E27FC236}">
                <a16:creationId xmlns:a16="http://schemas.microsoft.com/office/drawing/2014/main" id="{75B8EBFF-30BE-A3C4-EAEB-33EA7811EFC2}"/>
              </a:ext>
            </a:extLst>
          </p:cNvPr>
          <p:cNvCxnSpPr>
            <a:cxnSpLocks/>
            <a:stCxn id="673" idx="6"/>
            <a:endCxn id="675" idx="2"/>
          </p:cNvCxnSpPr>
          <p:nvPr/>
        </p:nvCxnSpPr>
        <p:spPr>
          <a:xfrm flipV="1">
            <a:off x="10225244" y="6231635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9" name="Connecteur droit 678">
            <a:extLst>
              <a:ext uri="{FF2B5EF4-FFF2-40B4-BE49-F238E27FC236}">
                <a16:creationId xmlns:a16="http://schemas.microsoft.com/office/drawing/2014/main" id="{D37A8D35-15AC-7239-C694-5202929FF763}"/>
              </a:ext>
            </a:extLst>
          </p:cNvPr>
          <p:cNvCxnSpPr>
            <a:cxnSpLocks/>
            <a:stCxn id="618" idx="4"/>
            <a:endCxn id="658" idx="0"/>
          </p:cNvCxnSpPr>
          <p:nvPr/>
        </p:nvCxnSpPr>
        <p:spPr>
          <a:xfrm>
            <a:off x="6227875" y="5837673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0" name="Connecteur droit 679">
            <a:extLst>
              <a:ext uri="{FF2B5EF4-FFF2-40B4-BE49-F238E27FC236}">
                <a16:creationId xmlns:a16="http://schemas.microsoft.com/office/drawing/2014/main" id="{85573DF8-428C-FB2C-5B71-5DA614DBB011}"/>
              </a:ext>
            </a:extLst>
          </p:cNvPr>
          <p:cNvCxnSpPr>
            <a:cxnSpLocks/>
            <a:stCxn id="619" idx="4"/>
            <a:endCxn id="659" idx="0"/>
          </p:cNvCxnSpPr>
          <p:nvPr/>
        </p:nvCxnSpPr>
        <p:spPr>
          <a:xfrm>
            <a:off x="6774667" y="5838252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1" name="Connecteur droit 680">
            <a:extLst>
              <a:ext uri="{FF2B5EF4-FFF2-40B4-BE49-F238E27FC236}">
                <a16:creationId xmlns:a16="http://schemas.microsoft.com/office/drawing/2014/main" id="{DDA67904-68BD-3156-D835-3D916478BA95}"/>
              </a:ext>
            </a:extLst>
          </p:cNvPr>
          <p:cNvCxnSpPr>
            <a:cxnSpLocks/>
            <a:stCxn id="620" idx="4"/>
            <a:endCxn id="660" idx="0"/>
          </p:cNvCxnSpPr>
          <p:nvPr/>
        </p:nvCxnSpPr>
        <p:spPr>
          <a:xfrm>
            <a:off x="7322828" y="5837869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2" name="Connecteur droit 681">
            <a:extLst>
              <a:ext uri="{FF2B5EF4-FFF2-40B4-BE49-F238E27FC236}">
                <a16:creationId xmlns:a16="http://schemas.microsoft.com/office/drawing/2014/main" id="{7D0C7D28-BF8E-8C2A-F07C-26877288D40D}"/>
              </a:ext>
            </a:extLst>
          </p:cNvPr>
          <p:cNvCxnSpPr>
            <a:cxnSpLocks/>
            <a:stCxn id="621" idx="4"/>
            <a:endCxn id="661" idx="0"/>
          </p:cNvCxnSpPr>
          <p:nvPr/>
        </p:nvCxnSpPr>
        <p:spPr>
          <a:xfrm>
            <a:off x="7835475" y="5837869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3" name="Connecteur droit 682">
            <a:extLst>
              <a:ext uri="{FF2B5EF4-FFF2-40B4-BE49-F238E27FC236}">
                <a16:creationId xmlns:a16="http://schemas.microsoft.com/office/drawing/2014/main" id="{E2C5C72B-CFBF-352E-8F0A-06E667068E43}"/>
              </a:ext>
            </a:extLst>
          </p:cNvPr>
          <p:cNvCxnSpPr>
            <a:cxnSpLocks/>
            <a:stCxn id="622" idx="4"/>
            <a:endCxn id="662" idx="0"/>
          </p:cNvCxnSpPr>
          <p:nvPr/>
        </p:nvCxnSpPr>
        <p:spPr>
          <a:xfrm>
            <a:off x="8387135" y="5834393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Connecteur droit 683">
            <a:extLst>
              <a:ext uri="{FF2B5EF4-FFF2-40B4-BE49-F238E27FC236}">
                <a16:creationId xmlns:a16="http://schemas.microsoft.com/office/drawing/2014/main" id="{1246ACF8-4FE7-B19B-A226-8ED6B0D285E8}"/>
              </a:ext>
            </a:extLst>
          </p:cNvPr>
          <p:cNvCxnSpPr>
            <a:cxnSpLocks/>
            <a:stCxn id="623" idx="4"/>
            <a:endCxn id="663" idx="0"/>
          </p:cNvCxnSpPr>
          <p:nvPr/>
        </p:nvCxnSpPr>
        <p:spPr>
          <a:xfrm>
            <a:off x="8956566" y="5833829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5" name="Connecteur droit 684">
            <a:extLst>
              <a:ext uri="{FF2B5EF4-FFF2-40B4-BE49-F238E27FC236}">
                <a16:creationId xmlns:a16="http://schemas.microsoft.com/office/drawing/2014/main" id="{6030F908-4739-32EE-D073-C69E3CEA01FF}"/>
              </a:ext>
            </a:extLst>
          </p:cNvPr>
          <p:cNvCxnSpPr>
            <a:cxnSpLocks/>
            <a:stCxn id="624" idx="4"/>
            <a:endCxn id="664" idx="0"/>
          </p:cNvCxnSpPr>
          <p:nvPr/>
        </p:nvCxnSpPr>
        <p:spPr>
          <a:xfrm>
            <a:off x="9537043" y="5830788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6" name="Connecteur droit 685">
            <a:extLst>
              <a:ext uri="{FF2B5EF4-FFF2-40B4-BE49-F238E27FC236}">
                <a16:creationId xmlns:a16="http://schemas.microsoft.com/office/drawing/2014/main" id="{DAF0864C-D75C-5C47-3F27-C43E32A2630F}"/>
              </a:ext>
            </a:extLst>
          </p:cNvPr>
          <p:cNvCxnSpPr>
            <a:cxnSpLocks/>
            <a:stCxn id="633" idx="4"/>
            <a:endCxn id="673" idx="0"/>
          </p:cNvCxnSpPr>
          <p:nvPr/>
        </p:nvCxnSpPr>
        <p:spPr>
          <a:xfrm>
            <a:off x="10133572" y="5833829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7" name="Connecteur droit 686">
            <a:extLst>
              <a:ext uri="{FF2B5EF4-FFF2-40B4-BE49-F238E27FC236}">
                <a16:creationId xmlns:a16="http://schemas.microsoft.com/office/drawing/2014/main" id="{605B102C-3959-1284-CAD0-671F5944B9C6}"/>
              </a:ext>
            </a:extLst>
          </p:cNvPr>
          <p:cNvCxnSpPr>
            <a:cxnSpLocks/>
            <a:stCxn id="635" idx="4"/>
            <a:endCxn id="675" idx="0"/>
          </p:cNvCxnSpPr>
          <p:nvPr/>
        </p:nvCxnSpPr>
        <p:spPr>
          <a:xfrm>
            <a:off x="10723287" y="5831622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8" name="Connecteur droit 687">
            <a:extLst>
              <a:ext uri="{FF2B5EF4-FFF2-40B4-BE49-F238E27FC236}">
                <a16:creationId xmlns:a16="http://schemas.microsoft.com/office/drawing/2014/main" id="{48219DC5-479C-2EF0-1B57-4A1D015E1ED9}"/>
              </a:ext>
            </a:extLst>
          </p:cNvPr>
          <p:cNvCxnSpPr>
            <a:cxnSpLocks/>
            <a:stCxn id="636" idx="4"/>
            <a:endCxn id="676" idx="0"/>
          </p:cNvCxnSpPr>
          <p:nvPr/>
        </p:nvCxnSpPr>
        <p:spPr>
          <a:xfrm>
            <a:off x="11313092" y="5825802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0" name="Connecteur droit 689">
            <a:extLst>
              <a:ext uri="{FF2B5EF4-FFF2-40B4-BE49-F238E27FC236}">
                <a16:creationId xmlns:a16="http://schemas.microsoft.com/office/drawing/2014/main" id="{B7AFB1FF-DBC9-850B-24A1-8F22B0ECDEA7}"/>
              </a:ext>
            </a:extLst>
          </p:cNvPr>
          <p:cNvCxnSpPr>
            <a:cxnSpLocks/>
          </p:cNvCxnSpPr>
          <p:nvPr/>
        </p:nvCxnSpPr>
        <p:spPr>
          <a:xfrm flipH="1">
            <a:off x="9533077" y="6307150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1" name="Connecteur droit 690">
            <a:extLst>
              <a:ext uri="{FF2B5EF4-FFF2-40B4-BE49-F238E27FC236}">
                <a16:creationId xmlns:a16="http://schemas.microsoft.com/office/drawing/2014/main" id="{6EA53AC3-F68E-882C-6FB5-D25ADF08DCC6}"/>
              </a:ext>
            </a:extLst>
          </p:cNvPr>
          <p:cNvCxnSpPr>
            <a:cxnSpLocks/>
          </p:cNvCxnSpPr>
          <p:nvPr/>
        </p:nvCxnSpPr>
        <p:spPr>
          <a:xfrm flipH="1">
            <a:off x="8945549" y="6311876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2" name="Connecteur droit 691">
            <a:extLst>
              <a:ext uri="{FF2B5EF4-FFF2-40B4-BE49-F238E27FC236}">
                <a16:creationId xmlns:a16="http://schemas.microsoft.com/office/drawing/2014/main" id="{EDF80DFA-F7F3-F9C4-CDE5-24E5556BD5CC}"/>
              </a:ext>
            </a:extLst>
          </p:cNvPr>
          <p:cNvCxnSpPr>
            <a:cxnSpLocks/>
          </p:cNvCxnSpPr>
          <p:nvPr/>
        </p:nvCxnSpPr>
        <p:spPr>
          <a:xfrm flipH="1">
            <a:off x="8379065" y="6317516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3" name="Connecteur droit 692">
            <a:extLst>
              <a:ext uri="{FF2B5EF4-FFF2-40B4-BE49-F238E27FC236}">
                <a16:creationId xmlns:a16="http://schemas.microsoft.com/office/drawing/2014/main" id="{ED7AEA59-1819-6714-39BB-B62DD8B44355}"/>
              </a:ext>
            </a:extLst>
          </p:cNvPr>
          <p:cNvCxnSpPr>
            <a:cxnSpLocks/>
          </p:cNvCxnSpPr>
          <p:nvPr/>
        </p:nvCxnSpPr>
        <p:spPr>
          <a:xfrm flipH="1">
            <a:off x="7826808" y="6321463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4" name="Connecteur droit 693">
            <a:extLst>
              <a:ext uri="{FF2B5EF4-FFF2-40B4-BE49-F238E27FC236}">
                <a16:creationId xmlns:a16="http://schemas.microsoft.com/office/drawing/2014/main" id="{93FDF5EF-EE4F-A6A5-CAFE-6874E302ADB4}"/>
              </a:ext>
            </a:extLst>
          </p:cNvPr>
          <p:cNvCxnSpPr>
            <a:cxnSpLocks/>
          </p:cNvCxnSpPr>
          <p:nvPr/>
        </p:nvCxnSpPr>
        <p:spPr>
          <a:xfrm flipH="1">
            <a:off x="7309555" y="6311876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5" name="Connecteur droit 694">
            <a:extLst>
              <a:ext uri="{FF2B5EF4-FFF2-40B4-BE49-F238E27FC236}">
                <a16:creationId xmlns:a16="http://schemas.microsoft.com/office/drawing/2014/main" id="{9A32FD03-CE16-0E41-7984-5E8197594221}"/>
              </a:ext>
            </a:extLst>
          </p:cNvPr>
          <p:cNvCxnSpPr>
            <a:cxnSpLocks/>
          </p:cNvCxnSpPr>
          <p:nvPr/>
        </p:nvCxnSpPr>
        <p:spPr>
          <a:xfrm flipH="1">
            <a:off x="6771254" y="6322018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6" name="Connecteur droit 695">
            <a:extLst>
              <a:ext uri="{FF2B5EF4-FFF2-40B4-BE49-F238E27FC236}">
                <a16:creationId xmlns:a16="http://schemas.microsoft.com/office/drawing/2014/main" id="{1E944284-932A-A6AA-3BFB-E2410607ADF1}"/>
              </a:ext>
            </a:extLst>
          </p:cNvPr>
          <p:cNvCxnSpPr>
            <a:cxnSpLocks/>
          </p:cNvCxnSpPr>
          <p:nvPr/>
        </p:nvCxnSpPr>
        <p:spPr>
          <a:xfrm flipH="1">
            <a:off x="6218897" y="6311876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7" name="Connecteur droit 696">
            <a:extLst>
              <a:ext uri="{FF2B5EF4-FFF2-40B4-BE49-F238E27FC236}">
                <a16:creationId xmlns:a16="http://schemas.microsoft.com/office/drawing/2014/main" id="{3EFC084B-3A5C-B7AC-5057-DB0748D46B31}"/>
              </a:ext>
            </a:extLst>
          </p:cNvPr>
          <p:cNvCxnSpPr>
            <a:cxnSpLocks/>
          </p:cNvCxnSpPr>
          <p:nvPr/>
        </p:nvCxnSpPr>
        <p:spPr>
          <a:xfrm flipH="1">
            <a:off x="10129607" y="631019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8" name="Connecteur droit 697">
            <a:extLst>
              <a:ext uri="{FF2B5EF4-FFF2-40B4-BE49-F238E27FC236}">
                <a16:creationId xmlns:a16="http://schemas.microsoft.com/office/drawing/2014/main" id="{0F71DB2A-55D6-D4A6-F447-99AB9FCF3D44}"/>
              </a:ext>
            </a:extLst>
          </p:cNvPr>
          <p:cNvCxnSpPr>
            <a:cxnSpLocks/>
          </p:cNvCxnSpPr>
          <p:nvPr/>
        </p:nvCxnSpPr>
        <p:spPr>
          <a:xfrm flipH="1">
            <a:off x="10719322" y="6307985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9" name="Connecteur droit 698">
            <a:extLst>
              <a:ext uri="{FF2B5EF4-FFF2-40B4-BE49-F238E27FC236}">
                <a16:creationId xmlns:a16="http://schemas.microsoft.com/office/drawing/2014/main" id="{FF748926-7A26-20A6-21C1-E7254DD749A9}"/>
              </a:ext>
            </a:extLst>
          </p:cNvPr>
          <p:cNvCxnSpPr>
            <a:cxnSpLocks/>
          </p:cNvCxnSpPr>
          <p:nvPr/>
        </p:nvCxnSpPr>
        <p:spPr>
          <a:xfrm flipH="1">
            <a:off x="11309127" y="6302165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lèche vers la droite 4">
            <a:extLst>
              <a:ext uri="{FF2B5EF4-FFF2-40B4-BE49-F238E27FC236}">
                <a16:creationId xmlns:a16="http://schemas.microsoft.com/office/drawing/2014/main" id="{0665B91F-B2A5-D1EE-1DFC-05CC8E62F5AE}"/>
              </a:ext>
            </a:extLst>
          </p:cNvPr>
          <p:cNvSpPr/>
          <p:nvPr/>
        </p:nvSpPr>
        <p:spPr>
          <a:xfrm>
            <a:off x="8018433" y="2379830"/>
            <a:ext cx="2710421" cy="636937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91AAB52-A0F1-8B66-B5FE-95475E200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2747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Rectangle 688">
            <a:extLst>
              <a:ext uri="{FF2B5EF4-FFF2-40B4-BE49-F238E27FC236}">
                <a16:creationId xmlns:a16="http://schemas.microsoft.com/office/drawing/2014/main" id="{33EB160B-6771-3F80-8927-3602CBC784F0}"/>
              </a:ext>
            </a:extLst>
          </p:cNvPr>
          <p:cNvSpPr/>
          <p:nvPr/>
        </p:nvSpPr>
        <p:spPr>
          <a:xfrm>
            <a:off x="9258976" y="0"/>
            <a:ext cx="1180424" cy="6854957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ECB1CC9-08C9-89FC-5CD1-29CF81A61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test of the fence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F54B0F9-C221-793F-F6D9-7B83A5866F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596640" cy="4351338"/>
          </a:xfrm>
        </p:spPr>
        <p:txBody>
          <a:bodyPr/>
          <a:lstStyle/>
          <a:p>
            <a:r>
              <a:rPr lang="en-US" b="1" dirty="0"/>
              <a:t>A fence:</a:t>
            </a:r>
          </a:p>
          <a:p>
            <a:pPr lvl="1"/>
            <a:r>
              <a:rPr lang="en-US" dirty="0"/>
              <a:t>2 parallel consecutive lines on the right</a:t>
            </a:r>
          </a:p>
          <a:p>
            <a:pPr lvl="1"/>
            <a:endParaRPr lang="en-US" dirty="0"/>
          </a:p>
          <a:p>
            <a:r>
              <a:rPr lang="en-US" b="1" dirty="0"/>
              <a:t>Test:</a:t>
            </a:r>
          </a:p>
          <a:p>
            <a:pPr lvl="1"/>
            <a:r>
              <a:rPr lang="en-US" dirty="0"/>
              <a:t>Robots should be able to traverse a fence without anyone left behind</a:t>
            </a:r>
          </a:p>
        </p:txBody>
      </p:sp>
      <p:sp>
        <p:nvSpPr>
          <p:cNvPr id="348" name="Ellipse 347">
            <a:extLst>
              <a:ext uri="{FF2B5EF4-FFF2-40B4-BE49-F238E27FC236}">
                <a16:creationId xmlns:a16="http://schemas.microsoft.com/office/drawing/2014/main" id="{82B8CF7A-3ABB-3B73-6395-749D436B7EE1}"/>
              </a:ext>
            </a:extLst>
          </p:cNvPr>
          <p:cNvSpPr/>
          <p:nvPr/>
        </p:nvSpPr>
        <p:spPr>
          <a:xfrm>
            <a:off x="6148375" y="202198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9" name="Ellipse 348">
            <a:extLst>
              <a:ext uri="{FF2B5EF4-FFF2-40B4-BE49-F238E27FC236}">
                <a16:creationId xmlns:a16="http://schemas.microsoft.com/office/drawing/2014/main" id="{05A114EA-98B1-457E-8E0A-3321B8162BEA}"/>
              </a:ext>
            </a:extLst>
          </p:cNvPr>
          <p:cNvSpPr/>
          <p:nvPr/>
        </p:nvSpPr>
        <p:spPr>
          <a:xfrm>
            <a:off x="6695168" y="202256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0" name="Ellipse 349">
            <a:extLst>
              <a:ext uri="{FF2B5EF4-FFF2-40B4-BE49-F238E27FC236}">
                <a16:creationId xmlns:a16="http://schemas.microsoft.com/office/drawing/2014/main" id="{F90D8EF7-0262-DFF2-5A19-9FF32B3EAAA2}"/>
              </a:ext>
            </a:extLst>
          </p:cNvPr>
          <p:cNvSpPr/>
          <p:nvPr/>
        </p:nvSpPr>
        <p:spPr>
          <a:xfrm>
            <a:off x="7243327" y="202217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1" name="Ellipse 350">
            <a:extLst>
              <a:ext uri="{FF2B5EF4-FFF2-40B4-BE49-F238E27FC236}">
                <a16:creationId xmlns:a16="http://schemas.microsoft.com/office/drawing/2014/main" id="{23AD82F3-F448-4FA5-9D9F-BFA7463BF4DE}"/>
              </a:ext>
            </a:extLst>
          </p:cNvPr>
          <p:cNvSpPr/>
          <p:nvPr/>
        </p:nvSpPr>
        <p:spPr>
          <a:xfrm>
            <a:off x="7755975" y="202217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highlight>
                <a:srgbClr val="000000"/>
              </a:highlight>
            </a:endParaRPr>
          </a:p>
        </p:txBody>
      </p:sp>
      <p:sp>
        <p:nvSpPr>
          <p:cNvPr id="352" name="Ellipse 351">
            <a:extLst>
              <a:ext uri="{FF2B5EF4-FFF2-40B4-BE49-F238E27FC236}">
                <a16:creationId xmlns:a16="http://schemas.microsoft.com/office/drawing/2014/main" id="{EF48053F-A375-A8BC-10FA-33C7E2294996}"/>
              </a:ext>
            </a:extLst>
          </p:cNvPr>
          <p:cNvSpPr/>
          <p:nvPr/>
        </p:nvSpPr>
        <p:spPr>
          <a:xfrm>
            <a:off x="8307636" y="201870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3" name="Ellipse 352">
            <a:extLst>
              <a:ext uri="{FF2B5EF4-FFF2-40B4-BE49-F238E27FC236}">
                <a16:creationId xmlns:a16="http://schemas.microsoft.com/office/drawing/2014/main" id="{F475CA8C-146A-8F7D-47B4-26E98858439B}"/>
              </a:ext>
            </a:extLst>
          </p:cNvPr>
          <p:cNvSpPr/>
          <p:nvPr/>
        </p:nvSpPr>
        <p:spPr>
          <a:xfrm>
            <a:off x="8877065" y="201813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4" name="Ellipse 353">
            <a:extLst>
              <a:ext uri="{FF2B5EF4-FFF2-40B4-BE49-F238E27FC236}">
                <a16:creationId xmlns:a16="http://schemas.microsoft.com/office/drawing/2014/main" id="{1BFD1520-D3D7-7B46-1B24-20E4C2835393}"/>
              </a:ext>
            </a:extLst>
          </p:cNvPr>
          <p:cNvSpPr/>
          <p:nvPr/>
        </p:nvSpPr>
        <p:spPr>
          <a:xfrm>
            <a:off x="9457543" y="201509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5" name="Ellipse 354">
            <a:extLst>
              <a:ext uri="{FF2B5EF4-FFF2-40B4-BE49-F238E27FC236}">
                <a16:creationId xmlns:a16="http://schemas.microsoft.com/office/drawing/2014/main" id="{04B599CA-6487-7618-6D27-CC4308319F7E}"/>
              </a:ext>
            </a:extLst>
          </p:cNvPr>
          <p:cNvSpPr/>
          <p:nvPr/>
        </p:nvSpPr>
        <p:spPr>
          <a:xfrm>
            <a:off x="6146022" y="2597046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6" name="Ellipse 355">
            <a:extLst>
              <a:ext uri="{FF2B5EF4-FFF2-40B4-BE49-F238E27FC236}">
                <a16:creationId xmlns:a16="http://schemas.microsoft.com/office/drawing/2014/main" id="{6AF886A6-A25A-2074-E72E-DDC4D99EEF7A}"/>
              </a:ext>
            </a:extLst>
          </p:cNvPr>
          <p:cNvSpPr/>
          <p:nvPr/>
        </p:nvSpPr>
        <p:spPr>
          <a:xfrm>
            <a:off x="6692817" y="259762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7" name="Ellipse 356">
            <a:extLst>
              <a:ext uri="{FF2B5EF4-FFF2-40B4-BE49-F238E27FC236}">
                <a16:creationId xmlns:a16="http://schemas.microsoft.com/office/drawing/2014/main" id="{CB726FF6-E8D0-EEE6-D9F7-FE6385B5FD59}"/>
              </a:ext>
            </a:extLst>
          </p:cNvPr>
          <p:cNvSpPr/>
          <p:nvPr/>
        </p:nvSpPr>
        <p:spPr>
          <a:xfrm>
            <a:off x="7240974" y="259724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" name="Ellipse 357">
            <a:extLst>
              <a:ext uri="{FF2B5EF4-FFF2-40B4-BE49-F238E27FC236}">
                <a16:creationId xmlns:a16="http://schemas.microsoft.com/office/drawing/2014/main" id="{9B2B6AB4-F169-5817-2746-C8D95217BCF4}"/>
              </a:ext>
            </a:extLst>
          </p:cNvPr>
          <p:cNvSpPr/>
          <p:nvPr/>
        </p:nvSpPr>
        <p:spPr>
          <a:xfrm>
            <a:off x="7753624" y="259724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59" name="Ellipse 358">
            <a:extLst>
              <a:ext uri="{FF2B5EF4-FFF2-40B4-BE49-F238E27FC236}">
                <a16:creationId xmlns:a16="http://schemas.microsoft.com/office/drawing/2014/main" id="{A8BBAEBE-138F-55EB-3279-16C057D55885}"/>
              </a:ext>
            </a:extLst>
          </p:cNvPr>
          <p:cNvSpPr/>
          <p:nvPr/>
        </p:nvSpPr>
        <p:spPr>
          <a:xfrm>
            <a:off x="8305284" y="259376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Ellipse 359">
            <a:extLst>
              <a:ext uri="{FF2B5EF4-FFF2-40B4-BE49-F238E27FC236}">
                <a16:creationId xmlns:a16="http://schemas.microsoft.com/office/drawing/2014/main" id="{FDACE8F7-C031-4BB4-F708-148085C63BA3}"/>
              </a:ext>
            </a:extLst>
          </p:cNvPr>
          <p:cNvSpPr/>
          <p:nvPr/>
        </p:nvSpPr>
        <p:spPr>
          <a:xfrm>
            <a:off x="8874713" y="259320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2D050"/>
              </a:solidFill>
              <a:highlight>
                <a:srgbClr val="00FF00"/>
              </a:highlight>
            </a:endParaRPr>
          </a:p>
        </p:txBody>
      </p:sp>
      <p:sp>
        <p:nvSpPr>
          <p:cNvPr id="361" name="Ellipse 360">
            <a:extLst>
              <a:ext uri="{FF2B5EF4-FFF2-40B4-BE49-F238E27FC236}">
                <a16:creationId xmlns:a16="http://schemas.microsoft.com/office/drawing/2014/main" id="{0ECFCC82-E434-1085-F689-54AC1FA14042}"/>
              </a:ext>
            </a:extLst>
          </p:cNvPr>
          <p:cNvSpPr/>
          <p:nvPr/>
        </p:nvSpPr>
        <p:spPr>
          <a:xfrm>
            <a:off x="9455190" y="259016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Ellipse 361">
            <a:extLst>
              <a:ext uri="{FF2B5EF4-FFF2-40B4-BE49-F238E27FC236}">
                <a16:creationId xmlns:a16="http://schemas.microsoft.com/office/drawing/2014/main" id="{6832F523-B970-9F2E-5B86-7F493F049DBA}"/>
              </a:ext>
            </a:extLst>
          </p:cNvPr>
          <p:cNvSpPr/>
          <p:nvPr/>
        </p:nvSpPr>
        <p:spPr>
          <a:xfrm>
            <a:off x="6143672" y="313774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Ellipse 362">
            <a:extLst>
              <a:ext uri="{FF2B5EF4-FFF2-40B4-BE49-F238E27FC236}">
                <a16:creationId xmlns:a16="http://schemas.microsoft.com/office/drawing/2014/main" id="{2E0B2133-A94C-FC4C-1B94-2F39EFDA9E5F}"/>
              </a:ext>
            </a:extLst>
          </p:cNvPr>
          <p:cNvSpPr/>
          <p:nvPr/>
        </p:nvSpPr>
        <p:spPr>
          <a:xfrm>
            <a:off x="6690465" y="313832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364" name="Ellipse 363">
            <a:extLst>
              <a:ext uri="{FF2B5EF4-FFF2-40B4-BE49-F238E27FC236}">
                <a16:creationId xmlns:a16="http://schemas.microsoft.com/office/drawing/2014/main" id="{3B3956F8-63F1-576B-446B-B3A6A200FBCA}"/>
              </a:ext>
            </a:extLst>
          </p:cNvPr>
          <p:cNvSpPr/>
          <p:nvPr/>
        </p:nvSpPr>
        <p:spPr>
          <a:xfrm>
            <a:off x="7238625" y="313794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Ellipse 364">
            <a:extLst>
              <a:ext uri="{FF2B5EF4-FFF2-40B4-BE49-F238E27FC236}">
                <a16:creationId xmlns:a16="http://schemas.microsoft.com/office/drawing/2014/main" id="{1796982D-B859-8D57-2A4D-3D4DACB1151F}"/>
              </a:ext>
            </a:extLst>
          </p:cNvPr>
          <p:cNvSpPr/>
          <p:nvPr/>
        </p:nvSpPr>
        <p:spPr>
          <a:xfrm>
            <a:off x="7751272" y="313794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Ellipse 365">
            <a:extLst>
              <a:ext uri="{FF2B5EF4-FFF2-40B4-BE49-F238E27FC236}">
                <a16:creationId xmlns:a16="http://schemas.microsoft.com/office/drawing/2014/main" id="{C71A57A6-E084-9A70-B4CE-CEEA2482272E}"/>
              </a:ext>
            </a:extLst>
          </p:cNvPr>
          <p:cNvSpPr/>
          <p:nvPr/>
        </p:nvSpPr>
        <p:spPr>
          <a:xfrm>
            <a:off x="8302932" y="313446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367" name="Ellipse 366">
            <a:extLst>
              <a:ext uri="{FF2B5EF4-FFF2-40B4-BE49-F238E27FC236}">
                <a16:creationId xmlns:a16="http://schemas.microsoft.com/office/drawing/2014/main" id="{9A6AB793-E29A-28E0-5EAF-481F6143F634}"/>
              </a:ext>
            </a:extLst>
          </p:cNvPr>
          <p:cNvSpPr/>
          <p:nvPr/>
        </p:nvSpPr>
        <p:spPr>
          <a:xfrm>
            <a:off x="8872363" y="313390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8" name="Ellipse 367">
            <a:extLst>
              <a:ext uri="{FF2B5EF4-FFF2-40B4-BE49-F238E27FC236}">
                <a16:creationId xmlns:a16="http://schemas.microsoft.com/office/drawing/2014/main" id="{277DCC00-BE33-ABFC-2669-E7699939182D}"/>
              </a:ext>
            </a:extLst>
          </p:cNvPr>
          <p:cNvSpPr/>
          <p:nvPr/>
        </p:nvSpPr>
        <p:spPr>
          <a:xfrm>
            <a:off x="9452840" y="313086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9" name="Ellipse 368">
            <a:extLst>
              <a:ext uri="{FF2B5EF4-FFF2-40B4-BE49-F238E27FC236}">
                <a16:creationId xmlns:a16="http://schemas.microsoft.com/office/drawing/2014/main" id="{DD9802D2-30AB-5E82-ED57-2BF7AE1778CB}"/>
              </a:ext>
            </a:extLst>
          </p:cNvPr>
          <p:cNvSpPr/>
          <p:nvPr/>
        </p:nvSpPr>
        <p:spPr>
          <a:xfrm>
            <a:off x="6141320" y="363033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0" name="Ellipse 369">
            <a:extLst>
              <a:ext uri="{FF2B5EF4-FFF2-40B4-BE49-F238E27FC236}">
                <a16:creationId xmlns:a16="http://schemas.microsoft.com/office/drawing/2014/main" id="{CD4B74B8-C7AE-3B6F-A9DF-8B23934A2A14}"/>
              </a:ext>
            </a:extLst>
          </p:cNvPr>
          <p:cNvSpPr/>
          <p:nvPr/>
        </p:nvSpPr>
        <p:spPr>
          <a:xfrm>
            <a:off x="6688112" y="363091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1" name="Ellipse 370">
            <a:extLst>
              <a:ext uri="{FF2B5EF4-FFF2-40B4-BE49-F238E27FC236}">
                <a16:creationId xmlns:a16="http://schemas.microsoft.com/office/drawing/2014/main" id="{ECC0EC0C-F932-F757-BF4B-FA905D75E8B3}"/>
              </a:ext>
            </a:extLst>
          </p:cNvPr>
          <p:cNvSpPr/>
          <p:nvPr/>
        </p:nvSpPr>
        <p:spPr>
          <a:xfrm>
            <a:off x="7236273" y="3630526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2" name="Ellipse 371">
            <a:extLst>
              <a:ext uri="{FF2B5EF4-FFF2-40B4-BE49-F238E27FC236}">
                <a16:creationId xmlns:a16="http://schemas.microsoft.com/office/drawing/2014/main" id="{31AB153B-9A0E-A71E-7C2B-5F15B50EDE33}"/>
              </a:ext>
            </a:extLst>
          </p:cNvPr>
          <p:cNvSpPr/>
          <p:nvPr/>
        </p:nvSpPr>
        <p:spPr>
          <a:xfrm>
            <a:off x="7748919" y="3630526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3" name="Ellipse 372">
            <a:extLst>
              <a:ext uri="{FF2B5EF4-FFF2-40B4-BE49-F238E27FC236}">
                <a16:creationId xmlns:a16="http://schemas.microsoft.com/office/drawing/2014/main" id="{BC116C1B-2ABA-B8E7-5355-D9EE06F569DD}"/>
              </a:ext>
            </a:extLst>
          </p:cNvPr>
          <p:cNvSpPr/>
          <p:nvPr/>
        </p:nvSpPr>
        <p:spPr>
          <a:xfrm>
            <a:off x="8300580" y="362705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4" name="Ellipse 373">
            <a:extLst>
              <a:ext uri="{FF2B5EF4-FFF2-40B4-BE49-F238E27FC236}">
                <a16:creationId xmlns:a16="http://schemas.microsoft.com/office/drawing/2014/main" id="{FA8E581E-27A8-D0F6-949C-47F69A0E55A5}"/>
              </a:ext>
            </a:extLst>
          </p:cNvPr>
          <p:cNvSpPr/>
          <p:nvPr/>
        </p:nvSpPr>
        <p:spPr>
          <a:xfrm>
            <a:off x="8870010" y="3626486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5" name="Ellipse 374">
            <a:extLst>
              <a:ext uri="{FF2B5EF4-FFF2-40B4-BE49-F238E27FC236}">
                <a16:creationId xmlns:a16="http://schemas.microsoft.com/office/drawing/2014/main" id="{15EB2014-BBF6-9B08-4BBC-1A63B224C2EA}"/>
              </a:ext>
            </a:extLst>
          </p:cNvPr>
          <p:cNvSpPr/>
          <p:nvPr/>
        </p:nvSpPr>
        <p:spPr>
          <a:xfrm>
            <a:off x="9450488" y="362344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6" name="Connecteur droit 375">
            <a:extLst>
              <a:ext uri="{FF2B5EF4-FFF2-40B4-BE49-F238E27FC236}">
                <a16:creationId xmlns:a16="http://schemas.microsoft.com/office/drawing/2014/main" id="{72483EE8-FCED-73E4-30CA-FB94DC0137D9}"/>
              </a:ext>
            </a:extLst>
          </p:cNvPr>
          <p:cNvCxnSpPr>
            <a:stCxn id="348" idx="6"/>
            <a:endCxn id="349" idx="2"/>
          </p:cNvCxnSpPr>
          <p:nvPr/>
        </p:nvCxnSpPr>
        <p:spPr>
          <a:xfrm>
            <a:off x="6331720" y="2111335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7" name="Connecteur droit 376">
            <a:extLst>
              <a:ext uri="{FF2B5EF4-FFF2-40B4-BE49-F238E27FC236}">
                <a16:creationId xmlns:a16="http://schemas.microsoft.com/office/drawing/2014/main" id="{0A73775B-2A75-1B7F-9A38-23B0D733FCBC}"/>
              </a:ext>
            </a:extLst>
          </p:cNvPr>
          <p:cNvCxnSpPr>
            <a:cxnSpLocks/>
            <a:stCxn id="355" idx="6"/>
            <a:endCxn id="356" idx="2"/>
          </p:cNvCxnSpPr>
          <p:nvPr/>
        </p:nvCxnSpPr>
        <p:spPr>
          <a:xfrm>
            <a:off x="6329368" y="2686398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8" name="Connecteur droit 377">
            <a:extLst>
              <a:ext uri="{FF2B5EF4-FFF2-40B4-BE49-F238E27FC236}">
                <a16:creationId xmlns:a16="http://schemas.microsoft.com/office/drawing/2014/main" id="{A4C58704-C5FE-F8B1-3838-BEE8ECAFC7F4}"/>
              </a:ext>
            </a:extLst>
          </p:cNvPr>
          <p:cNvCxnSpPr>
            <a:cxnSpLocks/>
            <a:stCxn id="362" idx="6"/>
            <a:endCxn id="363" idx="2"/>
          </p:cNvCxnSpPr>
          <p:nvPr/>
        </p:nvCxnSpPr>
        <p:spPr>
          <a:xfrm>
            <a:off x="6327017" y="3227097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9" name="Connecteur droit 378">
            <a:extLst>
              <a:ext uri="{FF2B5EF4-FFF2-40B4-BE49-F238E27FC236}">
                <a16:creationId xmlns:a16="http://schemas.microsoft.com/office/drawing/2014/main" id="{00A49C53-253B-F408-CA1C-2BD7160CE81B}"/>
              </a:ext>
            </a:extLst>
          </p:cNvPr>
          <p:cNvCxnSpPr>
            <a:cxnSpLocks/>
            <a:stCxn id="369" idx="6"/>
            <a:endCxn id="370" idx="2"/>
          </p:cNvCxnSpPr>
          <p:nvPr/>
        </p:nvCxnSpPr>
        <p:spPr>
          <a:xfrm>
            <a:off x="6324664" y="3719683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0" name="Connecteur droit 379">
            <a:extLst>
              <a:ext uri="{FF2B5EF4-FFF2-40B4-BE49-F238E27FC236}">
                <a16:creationId xmlns:a16="http://schemas.microsoft.com/office/drawing/2014/main" id="{0AA18EB2-465F-E3FD-E6B8-B1EDEDD4B72F}"/>
              </a:ext>
            </a:extLst>
          </p:cNvPr>
          <p:cNvCxnSpPr>
            <a:cxnSpLocks/>
            <a:stCxn id="349" idx="6"/>
            <a:endCxn id="350" idx="2"/>
          </p:cNvCxnSpPr>
          <p:nvPr/>
        </p:nvCxnSpPr>
        <p:spPr>
          <a:xfrm flipV="1">
            <a:off x="6878511" y="2111531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1" name="Connecteur droit 380">
            <a:extLst>
              <a:ext uri="{FF2B5EF4-FFF2-40B4-BE49-F238E27FC236}">
                <a16:creationId xmlns:a16="http://schemas.microsoft.com/office/drawing/2014/main" id="{03A39C9C-0C45-66A8-DFF2-4F265CD9A72A}"/>
              </a:ext>
            </a:extLst>
          </p:cNvPr>
          <p:cNvCxnSpPr>
            <a:cxnSpLocks/>
            <a:stCxn id="350" idx="6"/>
            <a:endCxn id="351" idx="2"/>
          </p:cNvCxnSpPr>
          <p:nvPr/>
        </p:nvCxnSpPr>
        <p:spPr>
          <a:xfrm>
            <a:off x="7426671" y="2111531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2" name="Connecteur droit 381">
            <a:extLst>
              <a:ext uri="{FF2B5EF4-FFF2-40B4-BE49-F238E27FC236}">
                <a16:creationId xmlns:a16="http://schemas.microsoft.com/office/drawing/2014/main" id="{2880B2F6-2DA0-30FF-FEF8-46ED61803C23}"/>
              </a:ext>
            </a:extLst>
          </p:cNvPr>
          <p:cNvCxnSpPr>
            <a:cxnSpLocks/>
            <a:stCxn id="351" idx="6"/>
            <a:endCxn id="352" idx="2"/>
          </p:cNvCxnSpPr>
          <p:nvPr/>
        </p:nvCxnSpPr>
        <p:spPr>
          <a:xfrm flipV="1">
            <a:off x="7939318" y="2108055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3" name="Connecteur droit 382">
            <a:extLst>
              <a:ext uri="{FF2B5EF4-FFF2-40B4-BE49-F238E27FC236}">
                <a16:creationId xmlns:a16="http://schemas.microsoft.com/office/drawing/2014/main" id="{2F42E76B-DAFE-50BC-C6AF-2B1D146A6C89}"/>
              </a:ext>
            </a:extLst>
          </p:cNvPr>
          <p:cNvCxnSpPr>
            <a:cxnSpLocks/>
            <a:stCxn id="352" idx="6"/>
            <a:endCxn id="353" idx="2"/>
          </p:cNvCxnSpPr>
          <p:nvPr/>
        </p:nvCxnSpPr>
        <p:spPr>
          <a:xfrm flipV="1">
            <a:off x="8490979" y="2107491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4" name="Connecteur droit 383">
            <a:extLst>
              <a:ext uri="{FF2B5EF4-FFF2-40B4-BE49-F238E27FC236}">
                <a16:creationId xmlns:a16="http://schemas.microsoft.com/office/drawing/2014/main" id="{D5843FEE-C412-28B3-AECF-E4E05BEBBF34}"/>
              </a:ext>
            </a:extLst>
          </p:cNvPr>
          <p:cNvCxnSpPr>
            <a:cxnSpLocks/>
            <a:stCxn id="353" idx="6"/>
            <a:endCxn id="354" idx="2"/>
          </p:cNvCxnSpPr>
          <p:nvPr/>
        </p:nvCxnSpPr>
        <p:spPr>
          <a:xfrm flipV="1">
            <a:off x="9060409" y="2104451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5" name="Connecteur droit 384">
            <a:extLst>
              <a:ext uri="{FF2B5EF4-FFF2-40B4-BE49-F238E27FC236}">
                <a16:creationId xmlns:a16="http://schemas.microsoft.com/office/drawing/2014/main" id="{48A84CDE-1E2A-8161-7A14-2EA20BB39CD0}"/>
              </a:ext>
            </a:extLst>
          </p:cNvPr>
          <p:cNvCxnSpPr>
            <a:cxnSpLocks/>
            <a:stCxn id="360" idx="6"/>
            <a:endCxn id="361" idx="2"/>
          </p:cNvCxnSpPr>
          <p:nvPr/>
        </p:nvCxnSpPr>
        <p:spPr>
          <a:xfrm flipV="1">
            <a:off x="9058058" y="2679513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6" name="Connecteur droit 385">
            <a:extLst>
              <a:ext uri="{FF2B5EF4-FFF2-40B4-BE49-F238E27FC236}">
                <a16:creationId xmlns:a16="http://schemas.microsoft.com/office/drawing/2014/main" id="{7D74F868-CCB9-C9F7-DA43-501551F69E5A}"/>
              </a:ext>
            </a:extLst>
          </p:cNvPr>
          <p:cNvCxnSpPr>
            <a:cxnSpLocks/>
            <a:stCxn id="367" idx="6"/>
            <a:endCxn id="368" idx="2"/>
          </p:cNvCxnSpPr>
          <p:nvPr/>
        </p:nvCxnSpPr>
        <p:spPr>
          <a:xfrm flipV="1">
            <a:off x="9055705" y="3220212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7" name="Connecteur droit 386">
            <a:extLst>
              <a:ext uri="{FF2B5EF4-FFF2-40B4-BE49-F238E27FC236}">
                <a16:creationId xmlns:a16="http://schemas.microsoft.com/office/drawing/2014/main" id="{0070F4CE-3E7A-1ED7-7763-5B646741F18F}"/>
              </a:ext>
            </a:extLst>
          </p:cNvPr>
          <p:cNvCxnSpPr>
            <a:cxnSpLocks/>
            <a:stCxn id="374" idx="6"/>
            <a:endCxn id="375" idx="2"/>
          </p:cNvCxnSpPr>
          <p:nvPr/>
        </p:nvCxnSpPr>
        <p:spPr>
          <a:xfrm flipV="1">
            <a:off x="9053354" y="3712797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8" name="Connecteur droit 387">
            <a:extLst>
              <a:ext uri="{FF2B5EF4-FFF2-40B4-BE49-F238E27FC236}">
                <a16:creationId xmlns:a16="http://schemas.microsoft.com/office/drawing/2014/main" id="{59535E6B-D319-0A4C-FFE9-9EEEEC8F7C8D}"/>
              </a:ext>
            </a:extLst>
          </p:cNvPr>
          <p:cNvCxnSpPr>
            <a:cxnSpLocks/>
            <a:stCxn id="359" idx="6"/>
            <a:endCxn id="360" idx="2"/>
          </p:cNvCxnSpPr>
          <p:nvPr/>
        </p:nvCxnSpPr>
        <p:spPr>
          <a:xfrm flipV="1">
            <a:off x="8488629" y="2682554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Connecteur droit 388">
            <a:extLst>
              <a:ext uri="{FF2B5EF4-FFF2-40B4-BE49-F238E27FC236}">
                <a16:creationId xmlns:a16="http://schemas.microsoft.com/office/drawing/2014/main" id="{BFFDF93A-77B6-4A5C-6256-CA1824FAE3CE}"/>
              </a:ext>
            </a:extLst>
          </p:cNvPr>
          <p:cNvCxnSpPr>
            <a:cxnSpLocks/>
            <a:stCxn id="366" idx="6"/>
            <a:endCxn id="367" idx="2"/>
          </p:cNvCxnSpPr>
          <p:nvPr/>
        </p:nvCxnSpPr>
        <p:spPr>
          <a:xfrm flipV="1">
            <a:off x="8486277" y="3223253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0" name="Connecteur droit 389">
            <a:extLst>
              <a:ext uri="{FF2B5EF4-FFF2-40B4-BE49-F238E27FC236}">
                <a16:creationId xmlns:a16="http://schemas.microsoft.com/office/drawing/2014/main" id="{E43989F4-AAA3-31E2-CC97-1FF9B78646BC}"/>
              </a:ext>
            </a:extLst>
          </p:cNvPr>
          <p:cNvCxnSpPr>
            <a:cxnSpLocks/>
            <a:stCxn id="373" idx="6"/>
            <a:endCxn id="374" idx="2"/>
          </p:cNvCxnSpPr>
          <p:nvPr/>
        </p:nvCxnSpPr>
        <p:spPr>
          <a:xfrm flipV="1">
            <a:off x="8483925" y="3715839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1" name="Connecteur droit 390">
            <a:extLst>
              <a:ext uri="{FF2B5EF4-FFF2-40B4-BE49-F238E27FC236}">
                <a16:creationId xmlns:a16="http://schemas.microsoft.com/office/drawing/2014/main" id="{07C86096-1280-3969-F2D4-C84F9FBE4C55}"/>
              </a:ext>
            </a:extLst>
          </p:cNvPr>
          <p:cNvCxnSpPr>
            <a:cxnSpLocks/>
            <a:stCxn id="372" idx="6"/>
            <a:endCxn id="373" idx="2"/>
          </p:cNvCxnSpPr>
          <p:nvPr/>
        </p:nvCxnSpPr>
        <p:spPr>
          <a:xfrm flipV="1">
            <a:off x="7932264" y="3716402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2" name="Connecteur droit 391">
            <a:extLst>
              <a:ext uri="{FF2B5EF4-FFF2-40B4-BE49-F238E27FC236}">
                <a16:creationId xmlns:a16="http://schemas.microsoft.com/office/drawing/2014/main" id="{A1895E51-E5BA-53E3-5A22-8191CC1EF022}"/>
              </a:ext>
            </a:extLst>
          </p:cNvPr>
          <p:cNvCxnSpPr>
            <a:cxnSpLocks/>
            <a:stCxn id="371" idx="6"/>
            <a:endCxn id="372" idx="2"/>
          </p:cNvCxnSpPr>
          <p:nvPr/>
        </p:nvCxnSpPr>
        <p:spPr>
          <a:xfrm>
            <a:off x="7419615" y="3719878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3" name="Connecteur droit 392">
            <a:extLst>
              <a:ext uri="{FF2B5EF4-FFF2-40B4-BE49-F238E27FC236}">
                <a16:creationId xmlns:a16="http://schemas.microsoft.com/office/drawing/2014/main" id="{F31CA5BB-17B7-B6E0-453F-99C1A14795D8}"/>
              </a:ext>
            </a:extLst>
          </p:cNvPr>
          <p:cNvCxnSpPr>
            <a:cxnSpLocks/>
            <a:stCxn id="370" idx="6"/>
            <a:endCxn id="371" idx="2"/>
          </p:cNvCxnSpPr>
          <p:nvPr/>
        </p:nvCxnSpPr>
        <p:spPr>
          <a:xfrm flipV="1">
            <a:off x="6871457" y="3719878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4" name="Connecteur droit 393">
            <a:extLst>
              <a:ext uri="{FF2B5EF4-FFF2-40B4-BE49-F238E27FC236}">
                <a16:creationId xmlns:a16="http://schemas.microsoft.com/office/drawing/2014/main" id="{4C67C961-BBE2-08AD-BB32-3F87FC0E7476}"/>
              </a:ext>
            </a:extLst>
          </p:cNvPr>
          <p:cNvCxnSpPr>
            <a:cxnSpLocks/>
            <a:stCxn id="363" idx="6"/>
            <a:endCxn id="364" idx="2"/>
          </p:cNvCxnSpPr>
          <p:nvPr/>
        </p:nvCxnSpPr>
        <p:spPr>
          <a:xfrm flipV="1">
            <a:off x="6873810" y="3227294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5" name="Connecteur droit 394">
            <a:extLst>
              <a:ext uri="{FF2B5EF4-FFF2-40B4-BE49-F238E27FC236}">
                <a16:creationId xmlns:a16="http://schemas.microsoft.com/office/drawing/2014/main" id="{CED6E349-3CAB-FB3C-C9E8-CB2DDC917C80}"/>
              </a:ext>
            </a:extLst>
          </p:cNvPr>
          <p:cNvCxnSpPr>
            <a:cxnSpLocks/>
            <a:stCxn id="364" idx="6"/>
            <a:endCxn id="365" idx="2"/>
          </p:cNvCxnSpPr>
          <p:nvPr/>
        </p:nvCxnSpPr>
        <p:spPr>
          <a:xfrm>
            <a:off x="7421968" y="3227294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6" name="Connecteur droit 395">
            <a:extLst>
              <a:ext uri="{FF2B5EF4-FFF2-40B4-BE49-F238E27FC236}">
                <a16:creationId xmlns:a16="http://schemas.microsoft.com/office/drawing/2014/main" id="{04433B56-5DE0-BEFD-BAE1-B47B9EEE1578}"/>
              </a:ext>
            </a:extLst>
          </p:cNvPr>
          <p:cNvCxnSpPr>
            <a:cxnSpLocks/>
            <a:stCxn id="365" idx="6"/>
            <a:endCxn id="366" idx="2"/>
          </p:cNvCxnSpPr>
          <p:nvPr/>
        </p:nvCxnSpPr>
        <p:spPr>
          <a:xfrm flipV="1">
            <a:off x="7934618" y="3223817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7" name="Connecteur droit 396">
            <a:extLst>
              <a:ext uri="{FF2B5EF4-FFF2-40B4-BE49-F238E27FC236}">
                <a16:creationId xmlns:a16="http://schemas.microsoft.com/office/drawing/2014/main" id="{CB2E0593-6D1C-6D69-6DB5-9EA2CE16FA1B}"/>
              </a:ext>
            </a:extLst>
          </p:cNvPr>
          <p:cNvCxnSpPr>
            <a:cxnSpLocks/>
            <a:stCxn id="358" idx="6"/>
            <a:endCxn id="359" idx="2"/>
          </p:cNvCxnSpPr>
          <p:nvPr/>
        </p:nvCxnSpPr>
        <p:spPr>
          <a:xfrm flipV="1">
            <a:off x="7936968" y="2683119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8" name="Connecteur droit 397">
            <a:extLst>
              <a:ext uri="{FF2B5EF4-FFF2-40B4-BE49-F238E27FC236}">
                <a16:creationId xmlns:a16="http://schemas.microsoft.com/office/drawing/2014/main" id="{4CAC660B-64AB-E519-2507-828B1AA12D59}"/>
              </a:ext>
            </a:extLst>
          </p:cNvPr>
          <p:cNvCxnSpPr>
            <a:cxnSpLocks/>
            <a:stCxn id="357" idx="6"/>
            <a:endCxn id="358" idx="2"/>
          </p:cNvCxnSpPr>
          <p:nvPr/>
        </p:nvCxnSpPr>
        <p:spPr>
          <a:xfrm>
            <a:off x="7424319" y="2686594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9" name="Connecteur droit 398">
            <a:extLst>
              <a:ext uri="{FF2B5EF4-FFF2-40B4-BE49-F238E27FC236}">
                <a16:creationId xmlns:a16="http://schemas.microsoft.com/office/drawing/2014/main" id="{6E4B2E55-C3A1-F336-4C9F-B2F9FA2507B5}"/>
              </a:ext>
            </a:extLst>
          </p:cNvPr>
          <p:cNvCxnSpPr>
            <a:cxnSpLocks/>
            <a:stCxn id="356" idx="6"/>
            <a:endCxn id="357" idx="2"/>
          </p:cNvCxnSpPr>
          <p:nvPr/>
        </p:nvCxnSpPr>
        <p:spPr>
          <a:xfrm flipV="1">
            <a:off x="6876159" y="2686594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0" name="Connecteur droit 399">
            <a:extLst>
              <a:ext uri="{FF2B5EF4-FFF2-40B4-BE49-F238E27FC236}">
                <a16:creationId xmlns:a16="http://schemas.microsoft.com/office/drawing/2014/main" id="{1898E4AC-1666-B02D-8189-9B7FA9DB7542}"/>
              </a:ext>
            </a:extLst>
          </p:cNvPr>
          <p:cNvCxnSpPr>
            <a:cxnSpLocks/>
            <a:stCxn id="348" idx="4"/>
            <a:endCxn id="355" idx="0"/>
          </p:cNvCxnSpPr>
          <p:nvPr/>
        </p:nvCxnSpPr>
        <p:spPr>
          <a:xfrm flipH="1">
            <a:off x="6237695" y="2200688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1" name="Connecteur droit 400">
            <a:extLst>
              <a:ext uri="{FF2B5EF4-FFF2-40B4-BE49-F238E27FC236}">
                <a16:creationId xmlns:a16="http://schemas.microsoft.com/office/drawing/2014/main" id="{18096EFE-C05F-D7CB-DB2A-BA069E4BEFF8}"/>
              </a:ext>
            </a:extLst>
          </p:cNvPr>
          <p:cNvCxnSpPr>
            <a:cxnSpLocks/>
            <a:stCxn id="355" idx="4"/>
            <a:endCxn id="362" idx="0"/>
          </p:cNvCxnSpPr>
          <p:nvPr/>
        </p:nvCxnSpPr>
        <p:spPr>
          <a:xfrm flipH="1">
            <a:off x="6235346" y="2775751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2" name="Connecteur droit 401">
            <a:extLst>
              <a:ext uri="{FF2B5EF4-FFF2-40B4-BE49-F238E27FC236}">
                <a16:creationId xmlns:a16="http://schemas.microsoft.com/office/drawing/2014/main" id="{9B3695D6-6467-E6F3-5A38-3A8BFF291F61}"/>
              </a:ext>
            </a:extLst>
          </p:cNvPr>
          <p:cNvCxnSpPr>
            <a:cxnSpLocks/>
            <a:stCxn id="362" idx="4"/>
            <a:endCxn id="369" idx="0"/>
          </p:cNvCxnSpPr>
          <p:nvPr/>
        </p:nvCxnSpPr>
        <p:spPr>
          <a:xfrm flipH="1">
            <a:off x="6232992" y="3316450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3" name="Connecteur droit 402">
            <a:extLst>
              <a:ext uri="{FF2B5EF4-FFF2-40B4-BE49-F238E27FC236}">
                <a16:creationId xmlns:a16="http://schemas.microsoft.com/office/drawing/2014/main" id="{C8835045-C017-DCF2-AC8A-F0F3F18E928E}"/>
              </a:ext>
            </a:extLst>
          </p:cNvPr>
          <p:cNvCxnSpPr>
            <a:cxnSpLocks/>
            <a:stCxn id="349" idx="4"/>
            <a:endCxn id="356" idx="0"/>
          </p:cNvCxnSpPr>
          <p:nvPr/>
        </p:nvCxnSpPr>
        <p:spPr>
          <a:xfrm flipH="1">
            <a:off x="6784488" y="2201267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" name="Connecteur droit 403">
            <a:extLst>
              <a:ext uri="{FF2B5EF4-FFF2-40B4-BE49-F238E27FC236}">
                <a16:creationId xmlns:a16="http://schemas.microsoft.com/office/drawing/2014/main" id="{BD896010-1973-7EE4-771B-0B63D087A8A7}"/>
              </a:ext>
            </a:extLst>
          </p:cNvPr>
          <p:cNvCxnSpPr>
            <a:cxnSpLocks/>
            <a:stCxn id="356" idx="4"/>
            <a:endCxn id="363" idx="0"/>
          </p:cNvCxnSpPr>
          <p:nvPr/>
        </p:nvCxnSpPr>
        <p:spPr>
          <a:xfrm flipH="1">
            <a:off x="6782138" y="2776331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5" name="Connecteur droit 404">
            <a:extLst>
              <a:ext uri="{FF2B5EF4-FFF2-40B4-BE49-F238E27FC236}">
                <a16:creationId xmlns:a16="http://schemas.microsoft.com/office/drawing/2014/main" id="{4717A61B-E382-1E5A-9C6A-C76BB3EE6D46}"/>
              </a:ext>
            </a:extLst>
          </p:cNvPr>
          <p:cNvCxnSpPr>
            <a:cxnSpLocks/>
            <a:stCxn id="363" idx="4"/>
            <a:endCxn id="370" idx="0"/>
          </p:cNvCxnSpPr>
          <p:nvPr/>
        </p:nvCxnSpPr>
        <p:spPr>
          <a:xfrm flipH="1">
            <a:off x="6779784" y="3317030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6" name="Connecteur droit 405">
            <a:extLst>
              <a:ext uri="{FF2B5EF4-FFF2-40B4-BE49-F238E27FC236}">
                <a16:creationId xmlns:a16="http://schemas.microsoft.com/office/drawing/2014/main" id="{D81819FD-4DDA-7341-527D-7247BF82FDC9}"/>
              </a:ext>
            </a:extLst>
          </p:cNvPr>
          <p:cNvCxnSpPr>
            <a:cxnSpLocks/>
            <a:stCxn id="364" idx="4"/>
            <a:endCxn id="371" idx="0"/>
          </p:cNvCxnSpPr>
          <p:nvPr/>
        </p:nvCxnSpPr>
        <p:spPr>
          <a:xfrm flipH="1">
            <a:off x="7327944" y="3316646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7" name="Connecteur droit 406">
            <a:extLst>
              <a:ext uri="{FF2B5EF4-FFF2-40B4-BE49-F238E27FC236}">
                <a16:creationId xmlns:a16="http://schemas.microsoft.com/office/drawing/2014/main" id="{6E48DEC2-2AAC-4F00-FFAB-A8C17B42874B}"/>
              </a:ext>
            </a:extLst>
          </p:cNvPr>
          <p:cNvCxnSpPr>
            <a:cxnSpLocks/>
            <a:stCxn id="357" idx="4"/>
            <a:endCxn id="364" idx="0"/>
          </p:cNvCxnSpPr>
          <p:nvPr/>
        </p:nvCxnSpPr>
        <p:spPr>
          <a:xfrm flipH="1">
            <a:off x="7330297" y="2775947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8" name="Connecteur droit 407">
            <a:extLst>
              <a:ext uri="{FF2B5EF4-FFF2-40B4-BE49-F238E27FC236}">
                <a16:creationId xmlns:a16="http://schemas.microsoft.com/office/drawing/2014/main" id="{D0066CFE-1578-81A4-44F3-CE5A195C0A87}"/>
              </a:ext>
            </a:extLst>
          </p:cNvPr>
          <p:cNvCxnSpPr>
            <a:cxnSpLocks/>
            <a:stCxn id="350" idx="4"/>
            <a:endCxn id="357" idx="0"/>
          </p:cNvCxnSpPr>
          <p:nvPr/>
        </p:nvCxnSpPr>
        <p:spPr>
          <a:xfrm flipH="1">
            <a:off x="7332648" y="2200883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9" name="Connecteur droit 408">
            <a:extLst>
              <a:ext uri="{FF2B5EF4-FFF2-40B4-BE49-F238E27FC236}">
                <a16:creationId xmlns:a16="http://schemas.microsoft.com/office/drawing/2014/main" id="{77FEE7BA-5F45-536E-ACE4-54ABED6F1F65}"/>
              </a:ext>
            </a:extLst>
          </p:cNvPr>
          <p:cNvCxnSpPr>
            <a:cxnSpLocks/>
            <a:stCxn id="351" idx="4"/>
            <a:endCxn id="358" idx="0"/>
          </p:cNvCxnSpPr>
          <p:nvPr/>
        </p:nvCxnSpPr>
        <p:spPr>
          <a:xfrm flipH="1">
            <a:off x="7845295" y="2200883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" name="Connecteur droit 409">
            <a:extLst>
              <a:ext uri="{FF2B5EF4-FFF2-40B4-BE49-F238E27FC236}">
                <a16:creationId xmlns:a16="http://schemas.microsoft.com/office/drawing/2014/main" id="{D0C72989-5DC6-B821-646E-7A2D615DFC44}"/>
              </a:ext>
            </a:extLst>
          </p:cNvPr>
          <p:cNvCxnSpPr>
            <a:cxnSpLocks/>
            <a:stCxn id="358" idx="4"/>
            <a:endCxn id="365" idx="0"/>
          </p:cNvCxnSpPr>
          <p:nvPr/>
        </p:nvCxnSpPr>
        <p:spPr>
          <a:xfrm flipH="1">
            <a:off x="7842944" y="2775947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1" name="Connecteur droit 410">
            <a:extLst>
              <a:ext uri="{FF2B5EF4-FFF2-40B4-BE49-F238E27FC236}">
                <a16:creationId xmlns:a16="http://schemas.microsoft.com/office/drawing/2014/main" id="{32D0F2ED-C2E1-AEDF-5498-14F01E46B1A4}"/>
              </a:ext>
            </a:extLst>
          </p:cNvPr>
          <p:cNvCxnSpPr>
            <a:cxnSpLocks/>
            <a:stCxn id="365" idx="4"/>
            <a:endCxn id="372" idx="0"/>
          </p:cNvCxnSpPr>
          <p:nvPr/>
        </p:nvCxnSpPr>
        <p:spPr>
          <a:xfrm flipH="1">
            <a:off x="7840593" y="3316646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2" name="Connecteur droit 411">
            <a:extLst>
              <a:ext uri="{FF2B5EF4-FFF2-40B4-BE49-F238E27FC236}">
                <a16:creationId xmlns:a16="http://schemas.microsoft.com/office/drawing/2014/main" id="{6E13F1D0-DDA0-7C44-1D9E-D9447E673DD5}"/>
              </a:ext>
            </a:extLst>
          </p:cNvPr>
          <p:cNvCxnSpPr>
            <a:cxnSpLocks/>
            <a:stCxn id="366" idx="4"/>
            <a:endCxn id="373" idx="0"/>
          </p:cNvCxnSpPr>
          <p:nvPr/>
        </p:nvCxnSpPr>
        <p:spPr>
          <a:xfrm flipH="1">
            <a:off x="8392253" y="3313170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3" name="Connecteur droit 412">
            <a:extLst>
              <a:ext uri="{FF2B5EF4-FFF2-40B4-BE49-F238E27FC236}">
                <a16:creationId xmlns:a16="http://schemas.microsoft.com/office/drawing/2014/main" id="{E9DDCC5B-577E-85A8-22D1-E73AEBFEA4E6}"/>
              </a:ext>
            </a:extLst>
          </p:cNvPr>
          <p:cNvCxnSpPr>
            <a:cxnSpLocks/>
            <a:stCxn id="359" idx="4"/>
            <a:endCxn id="366" idx="0"/>
          </p:cNvCxnSpPr>
          <p:nvPr/>
        </p:nvCxnSpPr>
        <p:spPr>
          <a:xfrm flipH="1">
            <a:off x="8394605" y="2772470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4" name="Connecteur droit 413">
            <a:extLst>
              <a:ext uri="{FF2B5EF4-FFF2-40B4-BE49-F238E27FC236}">
                <a16:creationId xmlns:a16="http://schemas.microsoft.com/office/drawing/2014/main" id="{8492C319-A6E3-8FD0-929D-2A40A4DC498E}"/>
              </a:ext>
            </a:extLst>
          </p:cNvPr>
          <p:cNvCxnSpPr>
            <a:cxnSpLocks/>
            <a:stCxn id="352" idx="4"/>
            <a:endCxn id="359" idx="0"/>
          </p:cNvCxnSpPr>
          <p:nvPr/>
        </p:nvCxnSpPr>
        <p:spPr>
          <a:xfrm flipH="1">
            <a:off x="8396956" y="2197408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5" name="Connecteur droit 414">
            <a:extLst>
              <a:ext uri="{FF2B5EF4-FFF2-40B4-BE49-F238E27FC236}">
                <a16:creationId xmlns:a16="http://schemas.microsoft.com/office/drawing/2014/main" id="{6017E3A2-D872-A379-3874-E4015A645765}"/>
              </a:ext>
            </a:extLst>
          </p:cNvPr>
          <p:cNvCxnSpPr>
            <a:cxnSpLocks/>
            <a:stCxn id="353" idx="4"/>
            <a:endCxn id="360" idx="0"/>
          </p:cNvCxnSpPr>
          <p:nvPr/>
        </p:nvCxnSpPr>
        <p:spPr>
          <a:xfrm flipH="1">
            <a:off x="8966385" y="2196844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Connecteur droit 415">
            <a:extLst>
              <a:ext uri="{FF2B5EF4-FFF2-40B4-BE49-F238E27FC236}">
                <a16:creationId xmlns:a16="http://schemas.microsoft.com/office/drawing/2014/main" id="{492D96BB-5461-114D-BC4F-74B94FD87830}"/>
              </a:ext>
            </a:extLst>
          </p:cNvPr>
          <p:cNvCxnSpPr>
            <a:cxnSpLocks/>
            <a:stCxn id="360" idx="4"/>
            <a:endCxn id="367" idx="0"/>
          </p:cNvCxnSpPr>
          <p:nvPr/>
        </p:nvCxnSpPr>
        <p:spPr>
          <a:xfrm flipH="1">
            <a:off x="8964035" y="2771907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7" name="Connecteur droit 416">
            <a:extLst>
              <a:ext uri="{FF2B5EF4-FFF2-40B4-BE49-F238E27FC236}">
                <a16:creationId xmlns:a16="http://schemas.microsoft.com/office/drawing/2014/main" id="{9BBE7498-D931-6D22-9F0F-E7C1B9AAB410}"/>
              </a:ext>
            </a:extLst>
          </p:cNvPr>
          <p:cNvCxnSpPr>
            <a:cxnSpLocks/>
            <a:stCxn id="367" idx="4"/>
            <a:endCxn id="374" idx="0"/>
          </p:cNvCxnSpPr>
          <p:nvPr/>
        </p:nvCxnSpPr>
        <p:spPr>
          <a:xfrm flipH="1">
            <a:off x="8961682" y="3312606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8" name="Connecteur droit 417">
            <a:extLst>
              <a:ext uri="{FF2B5EF4-FFF2-40B4-BE49-F238E27FC236}">
                <a16:creationId xmlns:a16="http://schemas.microsoft.com/office/drawing/2014/main" id="{5F336802-C4DF-24CB-168D-A11FA778B950}"/>
              </a:ext>
            </a:extLst>
          </p:cNvPr>
          <p:cNvCxnSpPr>
            <a:cxnSpLocks/>
            <a:stCxn id="368" idx="4"/>
            <a:endCxn id="375" idx="0"/>
          </p:cNvCxnSpPr>
          <p:nvPr/>
        </p:nvCxnSpPr>
        <p:spPr>
          <a:xfrm flipH="1">
            <a:off x="9542159" y="3309564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9" name="Connecteur droit 418">
            <a:extLst>
              <a:ext uri="{FF2B5EF4-FFF2-40B4-BE49-F238E27FC236}">
                <a16:creationId xmlns:a16="http://schemas.microsoft.com/office/drawing/2014/main" id="{2A24EDA4-00A9-EDF0-14E2-1853574A9B71}"/>
              </a:ext>
            </a:extLst>
          </p:cNvPr>
          <p:cNvCxnSpPr>
            <a:cxnSpLocks/>
            <a:stCxn id="361" idx="4"/>
            <a:endCxn id="368" idx="0"/>
          </p:cNvCxnSpPr>
          <p:nvPr/>
        </p:nvCxnSpPr>
        <p:spPr>
          <a:xfrm flipH="1">
            <a:off x="9544513" y="2768866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0" name="Connecteur droit 419">
            <a:extLst>
              <a:ext uri="{FF2B5EF4-FFF2-40B4-BE49-F238E27FC236}">
                <a16:creationId xmlns:a16="http://schemas.microsoft.com/office/drawing/2014/main" id="{DA241523-81E2-F6E1-6A3D-A2E68845B054}"/>
              </a:ext>
            </a:extLst>
          </p:cNvPr>
          <p:cNvCxnSpPr>
            <a:cxnSpLocks/>
            <a:stCxn id="354" idx="4"/>
            <a:endCxn id="361" idx="0"/>
          </p:cNvCxnSpPr>
          <p:nvPr/>
        </p:nvCxnSpPr>
        <p:spPr>
          <a:xfrm flipH="1">
            <a:off x="9546863" y="2193802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1" name="Connecteur droit 420">
            <a:extLst>
              <a:ext uri="{FF2B5EF4-FFF2-40B4-BE49-F238E27FC236}">
                <a16:creationId xmlns:a16="http://schemas.microsoft.com/office/drawing/2014/main" id="{DEEEF87B-78E4-2549-7C47-63263FA89FB8}"/>
              </a:ext>
            </a:extLst>
          </p:cNvPr>
          <p:cNvCxnSpPr>
            <a:cxnSpLocks/>
          </p:cNvCxnSpPr>
          <p:nvPr/>
        </p:nvCxnSpPr>
        <p:spPr>
          <a:xfrm flipH="1">
            <a:off x="9544919" y="519386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2" name="Connecteur droit 421">
            <a:extLst>
              <a:ext uri="{FF2B5EF4-FFF2-40B4-BE49-F238E27FC236}">
                <a16:creationId xmlns:a16="http://schemas.microsoft.com/office/drawing/2014/main" id="{A54B9B8A-B29F-121B-1523-2E9E8F91CE31}"/>
              </a:ext>
            </a:extLst>
          </p:cNvPr>
          <p:cNvCxnSpPr>
            <a:cxnSpLocks/>
          </p:cNvCxnSpPr>
          <p:nvPr/>
        </p:nvCxnSpPr>
        <p:spPr>
          <a:xfrm flipH="1">
            <a:off x="8957388" y="52411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3" name="Connecteur droit 422">
            <a:extLst>
              <a:ext uri="{FF2B5EF4-FFF2-40B4-BE49-F238E27FC236}">
                <a16:creationId xmlns:a16="http://schemas.microsoft.com/office/drawing/2014/main" id="{A924D35B-068D-E92C-8C94-149AE881C525}"/>
              </a:ext>
            </a:extLst>
          </p:cNvPr>
          <p:cNvCxnSpPr>
            <a:cxnSpLocks/>
          </p:cNvCxnSpPr>
          <p:nvPr/>
        </p:nvCxnSpPr>
        <p:spPr>
          <a:xfrm flipH="1">
            <a:off x="8390904" y="529753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4" name="Connecteur droit 423">
            <a:extLst>
              <a:ext uri="{FF2B5EF4-FFF2-40B4-BE49-F238E27FC236}">
                <a16:creationId xmlns:a16="http://schemas.microsoft.com/office/drawing/2014/main" id="{1418FE5A-DE8F-F893-AF82-8B7D5902669F}"/>
              </a:ext>
            </a:extLst>
          </p:cNvPr>
          <p:cNvCxnSpPr>
            <a:cxnSpLocks/>
          </p:cNvCxnSpPr>
          <p:nvPr/>
        </p:nvCxnSpPr>
        <p:spPr>
          <a:xfrm flipH="1">
            <a:off x="7838648" y="533699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5" name="Connecteur droit 424">
            <a:extLst>
              <a:ext uri="{FF2B5EF4-FFF2-40B4-BE49-F238E27FC236}">
                <a16:creationId xmlns:a16="http://schemas.microsoft.com/office/drawing/2014/main" id="{6FAEDD31-18B2-6116-1768-13BDEE2B9C74}"/>
              </a:ext>
            </a:extLst>
          </p:cNvPr>
          <p:cNvCxnSpPr>
            <a:cxnSpLocks/>
          </p:cNvCxnSpPr>
          <p:nvPr/>
        </p:nvCxnSpPr>
        <p:spPr>
          <a:xfrm flipH="1">
            <a:off x="7321394" y="52411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6" name="Connecteur droit 425">
            <a:extLst>
              <a:ext uri="{FF2B5EF4-FFF2-40B4-BE49-F238E27FC236}">
                <a16:creationId xmlns:a16="http://schemas.microsoft.com/office/drawing/2014/main" id="{0CCD9CB1-BC90-E233-4969-BDA27F2A750C}"/>
              </a:ext>
            </a:extLst>
          </p:cNvPr>
          <p:cNvCxnSpPr>
            <a:cxnSpLocks/>
          </p:cNvCxnSpPr>
          <p:nvPr/>
        </p:nvCxnSpPr>
        <p:spPr>
          <a:xfrm flipH="1">
            <a:off x="6783094" y="534255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7" name="Connecteur droit 426">
            <a:extLst>
              <a:ext uri="{FF2B5EF4-FFF2-40B4-BE49-F238E27FC236}">
                <a16:creationId xmlns:a16="http://schemas.microsoft.com/office/drawing/2014/main" id="{8A2E7FFC-6D0A-E0B4-2987-6DE3A5B97F60}"/>
              </a:ext>
            </a:extLst>
          </p:cNvPr>
          <p:cNvCxnSpPr>
            <a:cxnSpLocks/>
          </p:cNvCxnSpPr>
          <p:nvPr/>
        </p:nvCxnSpPr>
        <p:spPr>
          <a:xfrm flipH="1">
            <a:off x="6230736" y="52411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8" name="Connecteur droit 427">
            <a:extLst>
              <a:ext uri="{FF2B5EF4-FFF2-40B4-BE49-F238E27FC236}">
                <a16:creationId xmlns:a16="http://schemas.microsoft.com/office/drawing/2014/main" id="{8D7E2203-2944-C8D3-AC33-AD4D1EE64668}"/>
              </a:ext>
            </a:extLst>
          </p:cNvPr>
          <p:cNvCxnSpPr/>
          <p:nvPr/>
        </p:nvCxnSpPr>
        <p:spPr>
          <a:xfrm>
            <a:off x="5779810" y="2110755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9" name="Connecteur droit 428">
            <a:extLst>
              <a:ext uri="{FF2B5EF4-FFF2-40B4-BE49-F238E27FC236}">
                <a16:creationId xmlns:a16="http://schemas.microsoft.com/office/drawing/2014/main" id="{F96CFD35-51F8-3A58-E0D2-9B38C6F6807C}"/>
              </a:ext>
            </a:extLst>
          </p:cNvPr>
          <p:cNvCxnSpPr/>
          <p:nvPr/>
        </p:nvCxnSpPr>
        <p:spPr>
          <a:xfrm>
            <a:off x="5777708" y="2678467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0" name="Connecteur droit 429">
            <a:extLst>
              <a:ext uri="{FF2B5EF4-FFF2-40B4-BE49-F238E27FC236}">
                <a16:creationId xmlns:a16="http://schemas.microsoft.com/office/drawing/2014/main" id="{2FC35B51-045B-BA9E-11D6-A07A0578FAE6}"/>
              </a:ext>
            </a:extLst>
          </p:cNvPr>
          <p:cNvCxnSpPr/>
          <p:nvPr/>
        </p:nvCxnSpPr>
        <p:spPr>
          <a:xfrm>
            <a:off x="5782575" y="3225729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1" name="Connecteur droit 430">
            <a:extLst>
              <a:ext uri="{FF2B5EF4-FFF2-40B4-BE49-F238E27FC236}">
                <a16:creationId xmlns:a16="http://schemas.microsoft.com/office/drawing/2014/main" id="{6F75522C-52C1-957D-A282-BFFD1CF7CA50}"/>
              </a:ext>
            </a:extLst>
          </p:cNvPr>
          <p:cNvCxnSpPr/>
          <p:nvPr/>
        </p:nvCxnSpPr>
        <p:spPr>
          <a:xfrm>
            <a:off x="5782575" y="3719102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2" name="Connecteur droit 431">
            <a:extLst>
              <a:ext uri="{FF2B5EF4-FFF2-40B4-BE49-F238E27FC236}">
                <a16:creationId xmlns:a16="http://schemas.microsoft.com/office/drawing/2014/main" id="{C8766DE1-F5C5-A3F2-71AA-84152B770176}"/>
              </a:ext>
            </a:extLst>
          </p:cNvPr>
          <p:cNvCxnSpPr/>
          <p:nvPr/>
        </p:nvCxnSpPr>
        <p:spPr>
          <a:xfrm>
            <a:off x="11422329" y="2098305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3" name="Connecteur droit 432">
            <a:extLst>
              <a:ext uri="{FF2B5EF4-FFF2-40B4-BE49-F238E27FC236}">
                <a16:creationId xmlns:a16="http://schemas.microsoft.com/office/drawing/2014/main" id="{3CA63357-F180-A813-BC3A-E4E4D5DBDF91}"/>
              </a:ext>
            </a:extLst>
          </p:cNvPr>
          <p:cNvCxnSpPr/>
          <p:nvPr/>
        </p:nvCxnSpPr>
        <p:spPr>
          <a:xfrm>
            <a:off x="11420226" y="2666017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4" name="Connecteur droit 433">
            <a:extLst>
              <a:ext uri="{FF2B5EF4-FFF2-40B4-BE49-F238E27FC236}">
                <a16:creationId xmlns:a16="http://schemas.microsoft.com/office/drawing/2014/main" id="{559870EB-ADD7-466D-4AC8-2D0FE881969E}"/>
              </a:ext>
            </a:extLst>
          </p:cNvPr>
          <p:cNvCxnSpPr/>
          <p:nvPr/>
        </p:nvCxnSpPr>
        <p:spPr>
          <a:xfrm>
            <a:off x="11425093" y="3213278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5" name="Connecteur droit 434">
            <a:extLst>
              <a:ext uri="{FF2B5EF4-FFF2-40B4-BE49-F238E27FC236}">
                <a16:creationId xmlns:a16="http://schemas.microsoft.com/office/drawing/2014/main" id="{6ADC308B-6DF1-BE7B-C965-E7BEE94C0441}"/>
              </a:ext>
            </a:extLst>
          </p:cNvPr>
          <p:cNvCxnSpPr/>
          <p:nvPr/>
        </p:nvCxnSpPr>
        <p:spPr>
          <a:xfrm>
            <a:off x="11425093" y="3706651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6" name="Ellipse 435">
            <a:extLst>
              <a:ext uri="{FF2B5EF4-FFF2-40B4-BE49-F238E27FC236}">
                <a16:creationId xmlns:a16="http://schemas.microsoft.com/office/drawing/2014/main" id="{BD3B12A3-776B-1AD5-5777-FDE2C3E17357}"/>
              </a:ext>
            </a:extLst>
          </p:cNvPr>
          <p:cNvSpPr/>
          <p:nvPr/>
        </p:nvSpPr>
        <p:spPr>
          <a:xfrm>
            <a:off x="6141319" y="147025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7" name="Ellipse 436">
            <a:extLst>
              <a:ext uri="{FF2B5EF4-FFF2-40B4-BE49-F238E27FC236}">
                <a16:creationId xmlns:a16="http://schemas.microsoft.com/office/drawing/2014/main" id="{9F031104-09FE-C50C-4151-AFCB9EC2740A}"/>
              </a:ext>
            </a:extLst>
          </p:cNvPr>
          <p:cNvSpPr/>
          <p:nvPr/>
        </p:nvSpPr>
        <p:spPr>
          <a:xfrm>
            <a:off x="6688112" y="147083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8" name="Ellipse 437">
            <a:extLst>
              <a:ext uri="{FF2B5EF4-FFF2-40B4-BE49-F238E27FC236}">
                <a16:creationId xmlns:a16="http://schemas.microsoft.com/office/drawing/2014/main" id="{0EC1DBDF-F878-E449-4640-12148C559732}"/>
              </a:ext>
            </a:extLst>
          </p:cNvPr>
          <p:cNvSpPr/>
          <p:nvPr/>
        </p:nvSpPr>
        <p:spPr>
          <a:xfrm>
            <a:off x="7236272" y="147044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9" name="Ellipse 438">
            <a:extLst>
              <a:ext uri="{FF2B5EF4-FFF2-40B4-BE49-F238E27FC236}">
                <a16:creationId xmlns:a16="http://schemas.microsoft.com/office/drawing/2014/main" id="{ADD057B8-5297-C9FC-D9B0-A19F535DAF29}"/>
              </a:ext>
            </a:extLst>
          </p:cNvPr>
          <p:cNvSpPr/>
          <p:nvPr/>
        </p:nvSpPr>
        <p:spPr>
          <a:xfrm>
            <a:off x="7748919" y="147044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440" name="Ellipse 439">
            <a:extLst>
              <a:ext uri="{FF2B5EF4-FFF2-40B4-BE49-F238E27FC236}">
                <a16:creationId xmlns:a16="http://schemas.microsoft.com/office/drawing/2014/main" id="{476D380D-6CE1-BDEC-F4D9-6380F44C40D1}"/>
              </a:ext>
            </a:extLst>
          </p:cNvPr>
          <p:cNvSpPr/>
          <p:nvPr/>
        </p:nvSpPr>
        <p:spPr>
          <a:xfrm>
            <a:off x="8300580" y="146697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1" name="Ellipse 440">
            <a:extLst>
              <a:ext uri="{FF2B5EF4-FFF2-40B4-BE49-F238E27FC236}">
                <a16:creationId xmlns:a16="http://schemas.microsoft.com/office/drawing/2014/main" id="{3BEA5DED-8013-7146-FD83-B5EB08ABB391}"/>
              </a:ext>
            </a:extLst>
          </p:cNvPr>
          <p:cNvSpPr/>
          <p:nvPr/>
        </p:nvSpPr>
        <p:spPr>
          <a:xfrm>
            <a:off x="8870009" y="146640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2" name="Ellipse 441">
            <a:extLst>
              <a:ext uri="{FF2B5EF4-FFF2-40B4-BE49-F238E27FC236}">
                <a16:creationId xmlns:a16="http://schemas.microsoft.com/office/drawing/2014/main" id="{06868B71-6670-DB08-2401-404A2960B6ED}"/>
              </a:ext>
            </a:extLst>
          </p:cNvPr>
          <p:cNvSpPr/>
          <p:nvPr/>
        </p:nvSpPr>
        <p:spPr>
          <a:xfrm>
            <a:off x="9450487" y="146336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3" name="Connecteur droit 442">
            <a:extLst>
              <a:ext uri="{FF2B5EF4-FFF2-40B4-BE49-F238E27FC236}">
                <a16:creationId xmlns:a16="http://schemas.microsoft.com/office/drawing/2014/main" id="{043D5BA9-E61C-4083-457D-527E159102A0}"/>
              </a:ext>
            </a:extLst>
          </p:cNvPr>
          <p:cNvCxnSpPr>
            <a:stCxn id="436" idx="6"/>
            <a:endCxn id="437" idx="2"/>
          </p:cNvCxnSpPr>
          <p:nvPr/>
        </p:nvCxnSpPr>
        <p:spPr>
          <a:xfrm>
            <a:off x="6324664" y="1559605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4" name="Connecteur droit 443">
            <a:extLst>
              <a:ext uri="{FF2B5EF4-FFF2-40B4-BE49-F238E27FC236}">
                <a16:creationId xmlns:a16="http://schemas.microsoft.com/office/drawing/2014/main" id="{1442B76F-F5DC-F595-60A9-C3F4BFA4A24C}"/>
              </a:ext>
            </a:extLst>
          </p:cNvPr>
          <p:cNvCxnSpPr>
            <a:cxnSpLocks/>
            <a:stCxn id="437" idx="6"/>
            <a:endCxn id="438" idx="2"/>
          </p:cNvCxnSpPr>
          <p:nvPr/>
        </p:nvCxnSpPr>
        <p:spPr>
          <a:xfrm flipV="1">
            <a:off x="6871456" y="1559801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Connecteur droit 444">
            <a:extLst>
              <a:ext uri="{FF2B5EF4-FFF2-40B4-BE49-F238E27FC236}">
                <a16:creationId xmlns:a16="http://schemas.microsoft.com/office/drawing/2014/main" id="{35D57678-708D-5F27-B945-889D9B3D2310}"/>
              </a:ext>
            </a:extLst>
          </p:cNvPr>
          <p:cNvCxnSpPr>
            <a:cxnSpLocks/>
            <a:stCxn id="438" idx="6"/>
            <a:endCxn id="439" idx="2"/>
          </p:cNvCxnSpPr>
          <p:nvPr/>
        </p:nvCxnSpPr>
        <p:spPr>
          <a:xfrm>
            <a:off x="7419615" y="1559801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6" name="Connecteur droit 445">
            <a:extLst>
              <a:ext uri="{FF2B5EF4-FFF2-40B4-BE49-F238E27FC236}">
                <a16:creationId xmlns:a16="http://schemas.microsoft.com/office/drawing/2014/main" id="{BAF1925C-3D07-BF2E-9C12-2ACF057A0D63}"/>
              </a:ext>
            </a:extLst>
          </p:cNvPr>
          <p:cNvCxnSpPr>
            <a:cxnSpLocks/>
            <a:stCxn id="439" idx="6"/>
            <a:endCxn id="440" idx="2"/>
          </p:cNvCxnSpPr>
          <p:nvPr/>
        </p:nvCxnSpPr>
        <p:spPr>
          <a:xfrm flipV="1">
            <a:off x="7932263" y="1556326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7" name="Connecteur droit 446">
            <a:extLst>
              <a:ext uri="{FF2B5EF4-FFF2-40B4-BE49-F238E27FC236}">
                <a16:creationId xmlns:a16="http://schemas.microsoft.com/office/drawing/2014/main" id="{542C6ED1-A1F4-1C5D-D338-A2602A8175BB}"/>
              </a:ext>
            </a:extLst>
          </p:cNvPr>
          <p:cNvCxnSpPr>
            <a:cxnSpLocks/>
            <a:stCxn id="440" idx="6"/>
            <a:endCxn id="441" idx="2"/>
          </p:cNvCxnSpPr>
          <p:nvPr/>
        </p:nvCxnSpPr>
        <p:spPr>
          <a:xfrm flipV="1">
            <a:off x="8483924" y="1555762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8" name="Connecteur droit 447">
            <a:extLst>
              <a:ext uri="{FF2B5EF4-FFF2-40B4-BE49-F238E27FC236}">
                <a16:creationId xmlns:a16="http://schemas.microsoft.com/office/drawing/2014/main" id="{3C9CDC8C-1396-09E3-4C39-A0E1C3C86843}"/>
              </a:ext>
            </a:extLst>
          </p:cNvPr>
          <p:cNvCxnSpPr>
            <a:cxnSpLocks/>
            <a:stCxn id="441" idx="6"/>
            <a:endCxn id="442" idx="2"/>
          </p:cNvCxnSpPr>
          <p:nvPr/>
        </p:nvCxnSpPr>
        <p:spPr>
          <a:xfrm flipV="1">
            <a:off x="9053354" y="1552719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9" name="Connecteur droit 448">
            <a:extLst>
              <a:ext uri="{FF2B5EF4-FFF2-40B4-BE49-F238E27FC236}">
                <a16:creationId xmlns:a16="http://schemas.microsoft.com/office/drawing/2014/main" id="{7D18BBAC-03EE-2624-6F89-7F1E70F324A7}"/>
              </a:ext>
            </a:extLst>
          </p:cNvPr>
          <p:cNvCxnSpPr/>
          <p:nvPr/>
        </p:nvCxnSpPr>
        <p:spPr>
          <a:xfrm>
            <a:off x="5772754" y="1559025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0" name="Connecteur droit 449">
            <a:extLst>
              <a:ext uri="{FF2B5EF4-FFF2-40B4-BE49-F238E27FC236}">
                <a16:creationId xmlns:a16="http://schemas.microsoft.com/office/drawing/2014/main" id="{BEA40965-93AF-6824-7C36-60AFEFA221ED}"/>
              </a:ext>
            </a:extLst>
          </p:cNvPr>
          <p:cNvCxnSpPr/>
          <p:nvPr/>
        </p:nvCxnSpPr>
        <p:spPr>
          <a:xfrm>
            <a:off x="11415273" y="1546575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1" name="Connecteur droit 450">
            <a:extLst>
              <a:ext uri="{FF2B5EF4-FFF2-40B4-BE49-F238E27FC236}">
                <a16:creationId xmlns:a16="http://schemas.microsoft.com/office/drawing/2014/main" id="{2DD715EB-B189-237C-A52D-E79038F17D50}"/>
              </a:ext>
            </a:extLst>
          </p:cNvPr>
          <p:cNvCxnSpPr>
            <a:cxnSpLocks/>
            <a:endCxn id="354" idx="0"/>
          </p:cNvCxnSpPr>
          <p:nvPr/>
        </p:nvCxnSpPr>
        <p:spPr>
          <a:xfrm>
            <a:off x="9544511" y="1631445"/>
            <a:ext cx="4704" cy="3836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2" name="Connecteur droit 451">
            <a:extLst>
              <a:ext uri="{FF2B5EF4-FFF2-40B4-BE49-F238E27FC236}">
                <a16:creationId xmlns:a16="http://schemas.microsoft.com/office/drawing/2014/main" id="{1CBA5FFE-83B0-4056-C292-5C83F6302DF9}"/>
              </a:ext>
            </a:extLst>
          </p:cNvPr>
          <p:cNvCxnSpPr>
            <a:cxnSpLocks/>
            <a:stCxn id="441" idx="4"/>
            <a:endCxn id="353" idx="0"/>
          </p:cNvCxnSpPr>
          <p:nvPr/>
        </p:nvCxnSpPr>
        <p:spPr>
          <a:xfrm>
            <a:off x="8961680" y="1645113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3" name="Connecteur droit 452">
            <a:extLst>
              <a:ext uri="{FF2B5EF4-FFF2-40B4-BE49-F238E27FC236}">
                <a16:creationId xmlns:a16="http://schemas.microsoft.com/office/drawing/2014/main" id="{6C78B0F2-65DA-F85E-30B1-5B0AD6E8795E}"/>
              </a:ext>
            </a:extLst>
          </p:cNvPr>
          <p:cNvCxnSpPr>
            <a:cxnSpLocks/>
            <a:stCxn id="440" idx="4"/>
            <a:endCxn id="352" idx="0"/>
          </p:cNvCxnSpPr>
          <p:nvPr/>
        </p:nvCxnSpPr>
        <p:spPr>
          <a:xfrm>
            <a:off x="8392253" y="1645677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4" name="Connecteur droit 453">
            <a:extLst>
              <a:ext uri="{FF2B5EF4-FFF2-40B4-BE49-F238E27FC236}">
                <a16:creationId xmlns:a16="http://schemas.microsoft.com/office/drawing/2014/main" id="{6D59A3AD-D69B-1409-2AEC-87A6FF238FFA}"/>
              </a:ext>
            </a:extLst>
          </p:cNvPr>
          <p:cNvCxnSpPr>
            <a:cxnSpLocks/>
            <a:stCxn id="439" idx="4"/>
            <a:endCxn id="351" idx="0"/>
          </p:cNvCxnSpPr>
          <p:nvPr/>
        </p:nvCxnSpPr>
        <p:spPr>
          <a:xfrm>
            <a:off x="7840593" y="1649153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5" name="Connecteur droit 454">
            <a:extLst>
              <a:ext uri="{FF2B5EF4-FFF2-40B4-BE49-F238E27FC236}">
                <a16:creationId xmlns:a16="http://schemas.microsoft.com/office/drawing/2014/main" id="{131EEA09-1D32-7AD4-157F-44DB4E950A0C}"/>
              </a:ext>
            </a:extLst>
          </p:cNvPr>
          <p:cNvCxnSpPr>
            <a:cxnSpLocks/>
            <a:stCxn id="438" idx="4"/>
            <a:endCxn id="350" idx="0"/>
          </p:cNvCxnSpPr>
          <p:nvPr/>
        </p:nvCxnSpPr>
        <p:spPr>
          <a:xfrm>
            <a:off x="7327943" y="1649153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6" name="Connecteur droit 455">
            <a:extLst>
              <a:ext uri="{FF2B5EF4-FFF2-40B4-BE49-F238E27FC236}">
                <a16:creationId xmlns:a16="http://schemas.microsoft.com/office/drawing/2014/main" id="{3D946549-B1B3-BA0E-C587-9B6500FE85A1}"/>
              </a:ext>
            </a:extLst>
          </p:cNvPr>
          <p:cNvCxnSpPr>
            <a:cxnSpLocks/>
            <a:stCxn id="437" idx="4"/>
            <a:endCxn id="349" idx="0"/>
          </p:cNvCxnSpPr>
          <p:nvPr/>
        </p:nvCxnSpPr>
        <p:spPr>
          <a:xfrm>
            <a:off x="6779784" y="1649537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7" name="Connecteur droit 456">
            <a:extLst>
              <a:ext uri="{FF2B5EF4-FFF2-40B4-BE49-F238E27FC236}">
                <a16:creationId xmlns:a16="http://schemas.microsoft.com/office/drawing/2014/main" id="{5343D0D9-11EE-1DDD-6A00-9BE9AB64743A}"/>
              </a:ext>
            </a:extLst>
          </p:cNvPr>
          <p:cNvCxnSpPr>
            <a:cxnSpLocks/>
            <a:stCxn id="436" idx="4"/>
            <a:endCxn id="348" idx="0"/>
          </p:cNvCxnSpPr>
          <p:nvPr/>
        </p:nvCxnSpPr>
        <p:spPr>
          <a:xfrm>
            <a:off x="6232991" y="1648957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8" name="Ellipse 457">
            <a:extLst>
              <a:ext uri="{FF2B5EF4-FFF2-40B4-BE49-F238E27FC236}">
                <a16:creationId xmlns:a16="http://schemas.microsoft.com/office/drawing/2014/main" id="{40CB6619-B0B8-3782-CD81-B69C46A86CC2}"/>
              </a:ext>
            </a:extLst>
          </p:cNvPr>
          <p:cNvSpPr/>
          <p:nvPr/>
        </p:nvSpPr>
        <p:spPr>
          <a:xfrm>
            <a:off x="6146022" y="92029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9" name="Ellipse 458">
            <a:extLst>
              <a:ext uri="{FF2B5EF4-FFF2-40B4-BE49-F238E27FC236}">
                <a16:creationId xmlns:a16="http://schemas.microsoft.com/office/drawing/2014/main" id="{A928B2AD-C2A9-A1F7-F5F9-5CB627830C35}"/>
              </a:ext>
            </a:extLst>
          </p:cNvPr>
          <p:cNvSpPr/>
          <p:nvPr/>
        </p:nvSpPr>
        <p:spPr>
          <a:xfrm>
            <a:off x="6692817" y="92087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0" name="Ellipse 459">
            <a:extLst>
              <a:ext uri="{FF2B5EF4-FFF2-40B4-BE49-F238E27FC236}">
                <a16:creationId xmlns:a16="http://schemas.microsoft.com/office/drawing/2014/main" id="{954D40AA-D740-D600-261A-985E95FA30C9}"/>
              </a:ext>
            </a:extLst>
          </p:cNvPr>
          <p:cNvSpPr/>
          <p:nvPr/>
        </p:nvSpPr>
        <p:spPr>
          <a:xfrm>
            <a:off x="7240974" y="92048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" name="Ellipse 460">
            <a:extLst>
              <a:ext uri="{FF2B5EF4-FFF2-40B4-BE49-F238E27FC236}">
                <a16:creationId xmlns:a16="http://schemas.microsoft.com/office/drawing/2014/main" id="{34912878-271D-11BD-41FF-EDFFA72EA5CB}"/>
              </a:ext>
            </a:extLst>
          </p:cNvPr>
          <p:cNvSpPr/>
          <p:nvPr/>
        </p:nvSpPr>
        <p:spPr>
          <a:xfrm>
            <a:off x="7753624" y="92048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462" name="Ellipse 461">
            <a:extLst>
              <a:ext uri="{FF2B5EF4-FFF2-40B4-BE49-F238E27FC236}">
                <a16:creationId xmlns:a16="http://schemas.microsoft.com/office/drawing/2014/main" id="{253883B1-D937-E195-FD17-C7ED796AD191}"/>
              </a:ext>
            </a:extLst>
          </p:cNvPr>
          <p:cNvSpPr/>
          <p:nvPr/>
        </p:nvSpPr>
        <p:spPr>
          <a:xfrm>
            <a:off x="8305284" y="91701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3" name="Ellipse 462">
            <a:extLst>
              <a:ext uri="{FF2B5EF4-FFF2-40B4-BE49-F238E27FC236}">
                <a16:creationId xmlns:a16="http://schemas.microsoft.com/office/drawing/2014/main" id="{0977DA02-382B-B093-A3F0-D03B03251EF8}"/>
              </a:ext>
            </a:extLst>
          </p:cNvPr>
          <p:cNvSpPr/>
          <p:nvPr/>
        </p:nvSpPr>
        <p:spPr>
          <a:xfrm>
            <a:off x="8874713" y="91644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4" name="Ellipse 463">
            <a:extLst>
              <a:ext uri="{FF2B5EF4-FFF2-40B4-BE49-F238E27FC236}">
                <a16:creationId xmlns:a16="http://schemas.microsoft.com/office/drawing/2014/main" id="{29B10361-61C3-4258-9537-1CC74302249B}"/>
              </a:ext>
            </a:extLst>
          </p:cNvPr>
          <p:cNvSpPr/>
          <p:nvPr/>
        </p:nvSpPr>
        <p:spPr>
          <a:xfrm>
            <a:off x="9455190" y="91340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5" name="Connecteur droit 464">
            <a:extLst>
              <a:ext uri="{FF2B5EF4-FFF2-40B4-BE49-F238E27FC236}">
                <a16:creationId xmlns:a16="http://schemas.microsoft.com/office/drawing/2014/main" id="{E3196A7B-180C-E5C4-C37E-F1B74757A373}"/>
              </a:ext>
            </a:extLst>
          </p:cNvPr>
          <p:cNvCxnSpPr>
            <a:stCxn id="458" idx="6"/>
            <a:endCxn id="459" idx="2"/>
          </p:cNvCxnSpPr>
          <p:nvPr/>
        </p:nvCxnSpPr>
        <p:spPr>
          <a:xfrm>
            <a:off x="6329368" y="1009643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6" name="Connecteur droit 465">
            <a:extLst>
              <a:ext uri="{FF2B5EF4-FFF2-40B4-BE49-F238E27FC236}">
                <a16:creationId xmlns:a16="http://schemas.microsoft.com/office/drawing/2014/main" id="{9BB86736-9EFE-EC25-6297-0350794FC51B}"/>
              </a:ext>
            </a:extLst>
          </p:cNvPr>
          <p:cNvCxnSpPr>
            <a:cxnSpLocks/>
            <a:stCxn id="459" idx="6"/>
            <a:endCxn id="460" idx="2"/>
          </p:cNvCxnSpPr>
          <p:nvPr/>
        </p:nvCxnSpPr>
        <p:spPr>
          <a:xfrm flipV="1">
            <a:off x="6876159" y="1009839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7" name="Connecteur droit 466">
            <a:extLst>
              <a:ext uri="{FF2B5EF4-FFF2-40B4-BE49-F238E27FC236}">
                <a16:creationId xmlns:a16="http://schemas.microsoft.com/office/drawing/2014/main" id="{0B4B8DC7-5360-530D-BA23-0CE3F904F89D}"/>
              </a:ext>
            </a:extLst>
          </p:cNvPr>
          <p:cNvCxnSpPr>
            <a:cxnSpLocks/>
            <a:stCxn id="460" idx="6"/>
            <a:endCxn id="461" idx="2"/>
          </p:cNvCxnSpPr>
          <p:nvPr/>
        </p:nvCxnSpPr>
        <p:spPr>
          <a:xfrm>
            <a:off x="7424319" y="1009839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8" name="Connecteur droit 467">
            <a:extLst>
              <a:ext uri="{FF2B5EF4-FFF2-40B4-BE49-F238E27FC236}">
                <a16:creationId xmlns:a16="http://schemas.microsoft.com/office/drawing/2014/main" id="{1EF5FF0E-B78B-75B4-64B2-6DC6C5FBA067}"/>
              </a:ext>
            </a:extLst>
          </p:cNvPr>
          <p:cNvCxnSpPr>
            <a:cxnSpLocks/>
            <a:stCxn id="461" idx="6"/>
            <a:endCxn id="462" idx="2"/>
          </p:cNvCxnSpPr>
          <p:nvPr/>
        </p:nvCxnSpPr>
        <p:spPr>
          <a:xfrm flipV="1">
            <a:off x="7936968" y="1006363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9" name="Connecteur droit 468">
            <a:extLst>
              <a:ext uri="{FF2B5EF4-FFF2-40B4-BE49-F238E27FC236}">
                <a16:creationId xmlns:a16="http://schemas.microsoft.com/office/drawing/2014/main" id="{0DE9A01D-869B-FA05-40AF-A89D14BAD6D6}"/>
              </a:ext>
            </a:extLst>
          </p:cNvPr>
          <p:cNvCxnSpPr>
            <a:cxnSpLocks/>
            <a:stCxn id="462" idx="6"/>
            <a:endCxn id="463" idx="2"/>
          </p:cNvCxnSpPr>
          <p:nvPr/>
        </p:nvCxnSpPr>
        <p:spPr>
          <a:xfrm flipV="1">
            <a:off x="8488629" y="1005799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0" name="Connecteur droit 469">
            <a:extLst>
              <a:ext uri="{FF2B5EF4-FFF2-40B4-BE49-F238E27FC236}">
                <a16:creationId xmlns:a16="http://schemas.microsoft.com/office/drawing/2014/main" id="{CA40F544-1D17-DFE7-363D-0C2D22D90DF4}"/>
              </a:ext>
            </a:extLst>
          </p:cNvPr>
          <p:cNvCxnSpPr>
            <a:cxnSpLocks/>
            <a:stCxn id="464" idx="6"/>
            <a:endCxn id="490" idx="2"/>
          </p:cNvCxnSpPr>
          <p:nvPr/>
        </p:nvCxnSpPr>
        <p:spPr>
          <a:xfrm>
            <a:off x="9638536" y="1002758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" name="Connecteur droit 470">
            <a:extLst>
              <a:ext uri="{FF2B5EF4-FFF2-40B4-BE49-F238E27FC236}">
                <a16:creationId xmlns:a16="http://schemas.microsoft.com/office/drawing/2014/main" id="{9FB27BBA-CC89-12D8-B225-64C3F260ABBA}"/>
              </a:ext>
            </a:extLst>
          </p:cNvPr>
          <p:cNvCxnSpPr>
            <a:cxnSpLocks/>
          </p:cNvCxnSpPr>
          <p:nvPr/>
        </p:nvCxnSpPr>
        <p:spPr>
          <a:xfrm>
            <a:off x="5777459" y="1009063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2" name="Connecteur droit 471">
            <a:extLst>
              <a:ext uri="{FF2B5EF4-FFF2-40B4-BE49-F238E27FC236}">
                <a16:creationId xmlns:a16="http://schemas.microsoft.com/office/drawing/2014/main" id="{E612F485-F72B-F0F5-194F-C158281B43A8}"/>
              </a:ext>
            </a:extLst>
          </p:cNvPr>
          <p:cNvCxnSpPr>
            <a:cxnSpLocks/>
          </p:cNvCxnSpPr>
          <p:nvPr/>
        </p:nvCxnSpPr>
        <p:spPr>
          <a:xfrm>
            <a:off x="11419976" y="996613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3" name="Connecteur droit 472">
            <a:extLst>
              <a:ext uri="{FF2B5EF4-FFF2-40B4-BE49-F238E27FC236}">
                <a16:creationId xmlns:a16="http://schemas.microsoft.com/office/drawing/2014/main" id="{E465F4AD-1C0F-D9A5-0161-64B4664E211E}"/>
              </a:ext>
            </a:extLst>
          </p:cNvPr>
          <p:cNvCxnSpPr>
            <a:cxnSpLocks/>
            <a:stCxn id="464" idx="4"/>
            <a:endCxn id="442" idx="0"/>
          </p:cNvCxnSpPr>
          <p:nvPr/>
        </p:nvCxnSpPr>
        <p:spPr>
          <a:xfrm flipH="1">
            <a:off x="9542159" y="1092110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4" name="Connecteur droit 473">
            <a:extLst>
              <a:ext uri="{FF2B5EF4-FFF2-40B4-BE49-F238E27FC236}">
                <a16:creationId xmlns:a16="http://schemas.microsoft.com/office/drawing/2014/main" id="{B9DD12C6-478C-0FA7-2E61-E3FB2E93D1F3}"/>
              </a:ext>
            </a:extLst>
          </p:cNvPr>
          <p:cNvCxnSpPr>
            <a:cxnSpLocks/>
            <a:stCxn id="463" idx="4"/>
            <a:endCxn id="441" idx="0"/>
          </p:cNvCxnSpPr>
          <p:nvPr/>
        </p:nvCxnSpPr>
        <p:spPr>
          <a:xfrm flipH="1">
            <a:off x="8961680" y="1095151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5" name="Connecteur droit 474">
            <a:extLst>
              <a:ext uri="{FF2B5EF4-FFF2-40B4-BE49-F238E27FC236}">
                <a16:creationId xmlns:a16="http://schemas.microsoft.com/office/drawing/2014/main" id="{3EE9BC85-8E9C-5E67-4711-44A00617FAF0}"/>
              </a:ext>
            </a:extLst>
          </p:cNvPr>
          <p:cNvCxnSpPr>
            <a:cxnSpLocks/>
            <a:stCxn id="462" idx="4"/>
            <a:endCxn id="440" idx="0"/>
          </p:cNvCxnSpPr>
          <p:nvPr/>
        </p:nvCxnSpPr>
        <p:spPr>
          <a:xfrm flipH="1">
            <a:off x="8392253" y="1095715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6" name="Connecteur droit 475">
            <a:extLst>
              <a:ext uri="{FF2B5EF4-FFF2-40B4-BE49-F238E27FC236}">
                <a16:creationId xmlns:a16="http://schemas.microsoft.com/office/drawing/2014/main" id="{3B8DAE5B-6676-F5B9-7922-BF39EA041157}"/>
              </a:ext>
            </a:extLst>
          </p:cNvPr>
          <p:cNvCxnSpPr>
            <a:cxnSpLocks/>
            <a:stCxn id="461" idx="4"/>
            <a:endCxn id="439" idx="0"/>
          </p:cNvCxnSpPr>
          <p:nvPr/>
        </p:nvCxnSpPr>
        <p:spPr>
          <a:xfrm flipH="1">
            <a:off x="7840593" y="1099191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7" name="Connecteur droit 476">
            <a:extLst>
              <a:ext uri="{FF2B5EF4-FFF2-40B4-BE49-F238E27FC236}">
                <a16:creationId xmlns:a16="http://schemas.microsoft.com/office/drawing/2014/main" id="{28F3D428-5D36-DDD2-6DB0-6F8460F356AA}"/>
              </a:ext>
            </a:extLst>
          </p:cNvPr>
          <p:cNvCxnSpPr>
            <a:cxnSpLocks/>
            <a:stCxn id="460" idx="4"/>
            <a:endCxn id="438" idx="0"/>
          </p:cNvCxnSpPr>
          <p:nvPr/>
        </p:nvCxnSpPr>
        <p:spPr>
          <a:xfrm flipH="1">
            <a:off x="7327943" y="1099191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8" name="Connecteur droit 477">
            <a:extLst>
              <a:ext uri="{FF2B5EF4-FFF2-40B4-BE49-F238E27FC236}">
                <a16:creationId xmlns:a16="http://schemas.microsoft.com/office/drawing/2014/main" id="{BAB4CAE3-244F-2580-3E57-92E2DE805761}"/>
              </a:ext>
            </a:extLst>
          </p:cNvPr>
          <p:cNvCxnSpPr>
            <a:cxnSpLocks/>
            <a:stCxn id="459" idx="4"/>
            <a:endCxn id="437" idx="0"/>
          </p:cNvCxnSpPr>
          <p:nvPr/>
        </p:nvCxnSpPr>
        <p:spPr>
          <a:xfrm flipH="1">
            <a:off x="6779784" y="1099575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9" name="Connecteur droit 478">
            <a:extLst>
              <a:ext uri="{FF2B5EF4-FFF2-40B4-BE49-F238E27FC236}">
                <a16:creationId xmlns:a16="http://schemas.microsoft.com/office/drawing/2014/main" id="{50EF6947-208D-96D4-592B-8E33E6D4EC92}"/>
              </a:ext>
            </a:extLst>
          </p:cNvPr>
          <p:cNvCxnSpPr>
            <a:cxnSpLocks/>
            <a:stCxn id="458" idx="4"/>
            <a:endCxn id="436" idx="0"/>
          </p:cNvCxnSpPr>
          <p:nvPr/>
        </p:nvCxnSpPr>
        <p:spPr>
          <a:xfrm flipH="1">
            <a:off x="6232991" y="1098994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0" name="Ellipse 479">
            <a:extLst>
              <a:ext uri="{FF2B5EF4-FFF2-40B4-BE49-F238E27FC236}">
                <a16:creationId xmlns:a16="http://schemas.microsoft.com/office/drawing/2014/main" id="{FF91B0B6-55F0-4657-90CE-CBD386AA480E}"/>
              </a:ext>
            </a:extLst>
          </p:cNvPr>
          <p:cNvSpPr/>
          <p:nvPr/>
        </p:nvSpPr>
        <p:spPr>
          <a:xfrm>
            <a:off x="10054071" y="201813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1" name="Ellipse 480">
            <a:extLst>
              <a:ext uri="{FF2B5EF4-FFF2-40B4-BE49-F238E27FC236}">
                <a16:creationId xmlns:a16="http://schemas.microsoft.com/office/drawing/2014/main" id="{94F382BC-1231-7B5A-3B7A-09F72634DC28}"/>
              </a:ext>
            </a:extLst>
          </p:cNvPr>
          <p:cNvSpPr/>
          <p:nvPr/>
        </p:nvSpPr>
        <p:spPr>
          <a:xfrm>
            <a:off x="10051719" y="259320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2" name="Ellipse 481">
            <a:extLst>
              <a:ext uri="{FF2B5EF4-FFF2-40B4-BE49-F238E27FC236}">
                <a16:creationId xmlns:a16="http://schemas.microsoft.com/office/drawing/2014/main" id="{59CD2C83-9778-A527-2E89-7E1658FD55BD}"/>
              </a:ext>
            </a:extLst>
          </p:cNvPr>
          <p:cNvSpPr/>
          <p:nvPr/>
        </p:nvSpPr>
        <p:spPr>
          <a:xfrm>
            <a:off x="10049369" y="313390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3" name="Ellipse 482">
            <a:extLst>
              <a:ext uri="{FF2B5EF4-FFF2-40B4-BE49-F238E27FC236}">
                <a16:creationId xmlns:a16="http://schemas.microsoft.com/office/drawing/2014/main" id="{CAEB1955-3EDC-E3F1-A523-24A474EE0335}"/>
              </a:ext>
            </a:extLst>
          </p:cNvPr>
          <p:cNvSpPr/>
          <p:nvPr/>
        </p:nvSpPr>
        <p:spPr>
          <a:xfrm>
            <a:off x="10047016" y="3626486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4" name="Connecteur droit 483">
            <a:extLst>
              <a:ext uri="{FF2B5EF4-FFF2-40B4-BE49-F238E27FC236}">
                <a16:creationId xmlns:a16="http://schemas.microsoft.com/office/drawing/2014/main" id="{02DA2E9A-9335-9158-2A7A-33AE662B848A}"/>
              </a:ext>
            </a:extLst>
          </p:cNvPr>
          <p:cNvCxnSpPr>
            <a:cxnSpLocks/>
            <a:stCxn id="482" idx="4"/>
            <a:endCxn id="483" idx="0"/>
          </p:cNvCxnSpPr>
          <p:nvPr/>
        </p:nvCxnSpPr>
        <p:spPr>
          <a:xfrm flipH="1">
            <a:off x="10138688" y="3312606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5" name="Connecteur droit 484">
            <a:extLst>
              <a:ext uri="{FF2B5EF4-FFF2-40B4-BE49-F238E27FC236}">
                <a16:creationId xmlns:a16="http://schemas.microsoft.com/office/drawing/2014/main" id="{66167906-4654-463D-6291-E4CFB5A740DF}"/>
              </a:ext>
            </a:extLst>
          </p:cNvPr>
          <p:cNvCxnSpPr>
            <a:cxnSpLocks/>
            <a:stCxn id="481" idx="4"/>
            <a:endCxn id="482" idx="0"/>
          </p:cNvCxnSpPr>
          <p:nvPr/>
        </p:nvCxnSpPr>
        <p:spPr>
          <a:xfrm flipH="1">
            <a:off x="10141042" y="2771907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6" name="Connecteur droit 485">
            <a:extLst>
              <a:ext uri="{FF2B5EF4-FFF2-40B4-BE49-F238E27FC236}">
                <a16:creationId xmlns:a16="http://schemas.microsoft.com/office/drawing/2014/main" id="{606DDEC4-D87B-25AA-E896-5EDF28A98FC6}"/>
              </a:ext>
            </a:extLst>
          </p:cNvPr>
          <p:cNvCxnSpPr>
            <a:cxnSpLocks/>
            <a:stCxn id="480" idx="4"/>
            <a:endCxn id="481" idx="0"/>
          </p:cNvCxnSpPr>
          <p:nvPr/>
        </p:nvCxnSpPr>
        <p:spPr>
          <a:xfrm flipH="1">
            <a:off x="10143392" y="2196844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7" name="Connecteur droit 486">
            <a:extLst>
              <a:ext uri="{FF2B5EF4-FFF2-40B4-BE49-F238E27FC236}">
                <a16:creationId xmlns:a16="http://schemas.microsoft.com/office/drawing/2014/main" id="{1428E8AA-114B-4198-D50E-6966E4DED98B}"/>
              </a:ext>
            </a:extLst>
          </p:cNvPr>
          <p:cNvCxnSpPr>
            <a:cxnSpLocks/>
          </p:cNvCxnSpPr>
          <p:nvPr/>
        </p:nvCxnSpPr>
        <p:spPr>
          <a:xfrm flipH="1">
            <a:off x="10141448" y="522427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8" name="Ellipse 487">
            <a:extLst>
              <a:ext uri="{FF2B5EF4-FFF2-40B4-BE49-F238E27FC236}">
                <a16:creationId xmlns:a16="http://schemas.microsoft.com/office/drawing/2014/main" id="{745EB2B1-1CFE-13E4-DA8D-D7289F61D35D}"/>
              </a:ext>
            </a:extLst>
          </p:cNvPr>
          <p:cNvSpPr/>
          <p:nvPr/>
        </p:nvSpPr>
        <p:spPr>
          <a:xfrm>
            <a:off x="10047015" y="146640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9" name="Connecteur droit 488">
            <a:extLst>
              <a:ext uri="{FF2B5EF4-FFF2-40B4-BE49-F238E27FC236}">
                <a16:creationId xmlns:a16="http://schemas.microsoft.com/office/drawing/2014/main" id="{B565228F-154C-0AA8-BBCA-B7A1CB6474DB}"/>
              </a:ext>
            </a:extLst>
          </p:cNvPr>
          <p:cNvCxnSpPr>
            <a:cxnSpLocks/>
            <a:endCxn id="480" idx="0"/>
          </p:cNvCxnSpPr>
          <p:nvPr/>
        </p:nvCxnSpPr>
        <p:spPr>
          <a:xfrm>
            <a:off x="10141040" y="1634485"/>
            <a:ext cx="4704" cy="3836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0" name="Ellipse 489">
            <a:extLst>
              <a:ext uri="{FF2B5EF4-FFF2-40B4-BE49-F238E27FC236}">
                <a16:creationId xmlns:a16="http://schemas.microsoft.com/office/drawing/2014/main" id="{CC8524C1-0A9C-AF6B-39B1-F1497987AF91}"/>
              </a:ext>
            </a:extLst>
          </p:cNvPr>
          <p:cNvSpPr/>
          <p:nvPr/>
        </p:nvSpPr>
        <p:spPr>
          <a:xfrm>
            <a:off x="10051719" y="91644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1" name="Connecteur droit 490">
            <a:extLst>
              <a:ext uri="{FF2B5EF4-FFF2-40B4-BE49-F238E27FC236}">
                <a16:creationId xmlns:a16="http://schemas.microsoft.com/office/drawing/2014/main" id="{0655C01D-A705-25B9-DE3C-262890075B09}"/>
              </a:ext>
            </a:extLst>
          </p:cNvPr>
          <p:cNvCxnSpPr>
            <a:cxnSpLocks/>
            <a:stCxn id="490" idx="4"/>
            <a:endCxn id="488" idx="0"/>
          </p:cNvCxnSpPr>
          <p:nvPr/>
        </p:nvCxnSpPr>
        <p:spPr>
          <a:xfrm flipH="1">
            <a:off x="10138688" y="1095151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2" name="Connecteur droit 491">
            <a:extLst>
              <a:ext uri="{FF2B5EF4-FFF2-40B4-BE49-F238E27FC236}">
                <a16:creationId xmlns:a16="http://schemas.microsoft.com/office/drawing/2014/main" id="{127E1CE8-1394-3EDF-D7E1-41AB9C1F4580}"/>
              </a:ext>
            </a:extLst>
          </p:cNvPr>
          <p:cNvCxnSpPr>
            <a:cxnSpLocks/>
            <a:stCxn id="463" idx="6"/>
            <a:endCxn id="464" idx="2"/>
          </p:cNvCxnSpPr>
          <p:nvPr/>
        </p:nvCxnSpPr>
        <p:spPr>
          <a:xfrm flipV="1">
            <a:off x="9058058" y="1002758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3" name="Connecteur droit 492">
            <a:extLst>
              <a:ext uri="{FF2B5EF4-FFF2-40B4-BE49-F238E27FC236}">
                <a16:creationId xmlns:a16="http://schemas.microsoft.com/office/drawing/2014/main" id="{9958A848-C1BF-F35F-4761-BFAAFD640144}"/>
              </a:ext>
            </a:extLst>
          </p:cNvPr>
          <p:cNvCxnSpPr>
            <a:cxnSpLocks/>
            <a:stCxn id="442" idx="6"/>
            <a:endCxn id="488" idx="2"/>
          </p:cNvCxnSpPr>
          <p:nvPr/>
        </p:nvCxnSpPr>
        <p:spPr>
          <a:xfrm>
            <a:off x="9633831" y="1552719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4" name="Connecteur droit 493">
            <a:extLst>
              <a:ext uri="{FF2B5EF4-FFF2-40B4-BE49-F238E27FC236}">
                <a16:creationId xmlns:a16="http://schemas.microsoft.com/office/drawing/2014/main" id="{A3BB72E3-BEC9-41BA-D08A-32E095C8DBE2}"/>
              </a:ext>
            </a:extLst>
          </p:cNvPr>
          <p:cNvCxnSpPr>
            <a:cxnSpLocks/>
            <a:stCxn id="354" idx="6"/>
            <a:endCxn id="480" idx="2"/>
          </p:cNvCxnSpPr>
          <p:nvPr/>
        </p:nvCxnSpPr>
        <p:spPr>
          <a:xfrm>
            <a:off x="9640886" y="2104451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5" name="Connecteur droit 494">
            <a:extLst>
              <a:ext uri="{FF2B5EF4-FFF2-40B4-BE49-F238E27FC236}">
                <a16:creationId xmlns:a16="http://schemas.microsoft.com/office/drawing/2014/main" id="{D948EFE1-BF00-66EB-B950-CB2CEFE5572F}"/>
              </a:ext>
            </a:extLst>
          </p:cNvPr>
          <p:cNvCxnSpPr>
            <a:cxnSpLocks/>
            <a:stCxn id="361" idx="6"/>
            <a:endCxn id="481" idx="2"/>
          </p:cNvCxnSpPr>
          <p:nvPr/>
        </p:nvCxnSpPr>
        <p:spPr>
          <a:xfrm>
            <a:off x="9638536" y="2679512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6" name="Connecteur droit 495">
            <a:extLst>
              <a:ext uri="{FF2B5EF4-FFF2-40B4-BE49-F238E27FC236}">
                <a16:creationId xmlns:a16="http://schemas.microsoft.com/office/drawing/2014/main" id="{CE100899-2084-6BE4-44F6-8F657D973837}"/>
              </a:ext>
            </a:extLst>
          </p:cNvPr>
          <p:cNvCxnSpPr>
            <a:cxnSpLocks/>
            <a:stCxn id="368" idx="6"/>
            <a:endCxn id="482" idx="2"/>
          </p:cNvCxnSpPr>
          <p:nvPr/>
        </p:nvCxnSpPr>
        <p:spPr>
          <a:xfrm>
            <a:off x="9636185" y="3220212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7" name="Connecteur droit 496">
            <a:extLst>
              <a:ext uri="{FF2B5EF4-FFF2-40B4-BE49-F238E27FC236}">
                <a16:creationId xmlns:a16="http://schemas.microsoft.com/office/drawing/2014/main" id="{3EAE9634-EB1B-EC18-7CE5-6520B7968974}"/>
              </a:ext>
            </a:extLst>
          </p:cNvPr>
          <p:cNvCxnSpPr>
            <a:cxnSpLocks/>
            <a:stCxn id="375" idx="6"/>
            <a:endCxn id="483" idx="2"/>
          </p:cNvCxnSpPr>
          <p:nvPr/>
        </p:nvCxnSpPr>
        <p:spPr>
          <a:xfrm>
            <a:off x="9633833" y="3712797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8" name="Ellipse 497">
            <a:extLst>
              <a:ext uri="{FF2B5EF4-FFF2-40B4-BE49-F238E27FC236}">
                <a16:creationId xmlns:a16="http://schemas.microsoft.com/office/drawing/2014/main" id="{8ECAC0CF-E96D-4808-9BC0-10ED08A7E227}"/>
              </a:ext>
            </a:extLst>
          </p:cNvPr>
          <p:cNvSpPr/>
          <p:nvPr/>
        </p:nvSpPr>
        <p:spPr>
          <a:xfrm>
            <a:off x="6135438" y="412967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9" name="Ellipse 498">
            <a:extLst>
              <a:ext uri="{FF2B5EF4-FFF2-40B4-BE49-F238E27FC236}">
                <a16:creationId xmlns:a16="http://schemas.microsoft.com/office/drawing/2014/main" id="{29D2B85A-807C-992C-3001-8D804694B4E2}"/>
              </a:ext>
            </a:extLst>
          </p:cNvPr>
          <p:cNvSpPr/>
          <p:nvPr/>
        </p:nvSpPr>
        <p:spPr>
          <a:xfrm>
            <a:off x="6682230" y="413025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0" name="Ellipse 499">
            <a:extLst>
              <a:ext uri="{FF2B5EF4-FFF2-40B4-BE49-F238E27FC236}">
                <a16:creationId xmlns:a16="http://schemas.microsoft.com/office/drawing/2014/main" id="{37E8433E-943F-C22C-D295-8AEED187A988}"/>
              </a:ext>
            </a:extLst>
          </p:cNvPr>
          <p:cNvSpPr/>
          <p:nvPr/>
        </p:nvSpPr>
        <p:spPr>
          <a:xfrm>
            <a:off x="7230390" y="412987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1" name="Ellipse 500">
            <a:extLst>
              <a:ext uri="{FF2B5EF4-FFF2-40B4-BE49-F238E27FC236}">
                <a16:creationId xmlns:a16="http://schemas.microsoft.com/office/drawing/2014/main" id="{A4018772-4219-FAC1-960F-807CEB27F578}"/>
              </a:ext>
            </a:extLst>
          </p:cNvPr>
          <p:cNvSpPr/>
          <p:nvPr/>
        </p:nvSpPr>
        <p:spPr>
          <a:xfrm>
            <a:off x="7743038" y="412987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2" name="Ellipse 501">
            <a:extLst>
              <a:ext uri="{FF2B5EF4-FFF2-40B4-BE49-F238E27FC236}">
                <a16:creationId xmlns:a16="http://schemas.microsoft.com/office/drawing/2014/main" id="{42FE82AD-4910-A603-38D2-B9F28CB2E026}"/>
              </a:ext>
            </a:extLst>
          </p:cNvPr>
          <p:cNvSpPr/>
          <p:nvPr/>
        </p:nvSpPr>
        <p:spPr>
          <a:xfrm>
            <a:off x="8294699" y="412639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3" name="Ellipse 502">
            <a:extLst>
              <a:ext uri="{FF2B5EF4-FFF2-40B4-BE49-F238E27FC236}">
                <a16:creationId xmlns:a16="http://schemas.microsoft.com/office/drawing/2014/main" id="{6A276B68-EDA9-9496-4B1E-06BA93273BEA}"/>
              </a:ext>
            </a:extLst>
          </p:cNvPr>
          <p:cNvSpPr/>
          <p:nvPr/>
        </p:nvSpPr>
        <p:spPr>
          <a:xfrm>
            <a:off x="8864129" y="412583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4" name="Ellipse 503">
            <a:extLst>
              <a:ext uri="{FF2B5EF4-FFF2-40B4-BE49-F238E27FC236}">
                <a16:creationId xmlns:a16="http://schemas.microsoft.com/office/drawing/2014/main" id="{6A1C97EE-CF04-BB4B-150F-B13574809857}"/>
              </a:ext>
            </a:extLst>
          </p:cNvPr>
          <p:cNvSpPr/>
          <p:nvPr/>
        </p:nvSpPr>
        <p:spPr>
          <a:xfrm>
            <a:off x="9444605" y="412279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5" name="Connecteur droit 504">
            <a:extLst>
              <a:ext uri="{FF2B5EF4-FFF2-40B4-BE49-F238E27FC236}">
                <a16:creationId xmlns:a16="http://schemas.microsoft.com/office/drawing/2014/main" id="{D90DB992-1689-BF69-4454-64972E757889}"/>
              </a:ext>
            </a:extLst>
          </p:cNvPr>
          <p:cNvCxnSpPr>
            <a:cxnSpLocks/>
            <a:stCxn id="498" idx="6"/>
            <a:endCxn id="499" idx="2"/>
          </p:cNvCxnSpPr>
          <p:nvPr/>
        </p:nvCxnSpPr>
        <p:spPr>
          <a:xfrm>
            <a:off x="6318782" y="4219031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6" name="Connecteur droit 505">
            <a:extLst>
              <a:ext uri="{FF2B5EF4-FFF2-40B4-BE49-F238E27FC236}">
                <a16:creationId xmlns:a16="http://schemas.microsoft.com/office/drawing/2014/main" id="{57EFC5BD-C601-E837-6E5B-E01F0106FAE3}"/>
              </a:ext>
            </a:extLst>
          </p:cNvPr>
          <p:cNvCxnSpPr>
            <a:cxnSpLocks/>
            <a:stCxn id="503" idx="6"/>
            <a:endCxn id="504" idx="2"/>
          </p:cNvCxnSpPr>
          <p:nvPr/>
        </p:nvCxnSpPr>
        <p:spPr>
          <a:xfrm flipV="1">
            <a:off x="9047472" y="4212145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7" name="Connecteur droit 506">
            <a:extLst>
              <a:ext uri="{FF2B5EF4-FFF2-40B4-BE49-F238E27FC236}">
                <a16:creationId xmlns:a16="http://schemas.microsoft.com/office/drawing/2014/main" id="{E6BBD1EC-64FF-E7D8-050A-D58723AE3D10}"/>
              </a:ext>
            </a:extLst>
          </p:cNvPr>
          <p:cNvCxnSpPr>
            <a:cxnSpLocks/>
            <a:stCxn id="502" idx="6"/>
            <a:endCxn id="503" idx="2"/>
          </p:cNvCxnSpPr>
          <p:nvPr/>
        </p:nvCxnSpPr>
        <p:spPr>
          <a:xfrm flipV="1">
            <a:off x="8478043" y="4215187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8" name="Connecteur droit 507">
            <a:extLst>
              <a:ext uri="{FF2B5EF4-FFF2-40B4-BE49-F238E27FC236}">
                <a16:creationId xmlns:a16="http://schemas.microsoft.com/office/drawing/2014/main" id="{A778B8C6-AB70-9459-B5DA-3EC30F62EA88}"/>
              </a:ext>
            </a:extLst>
          </p:cNvPr>
          <p:cNvCxnSpPr>
            <a:cxnSpLocks/>
            <a:stCxn id="501" idx="6"/>
            <a:endCxn id="502" idx="2"/>
          </p:cNvCxnSpPr>
          <p:nvPr/>
        </p:nvCxnSpPr>
        <p:spPr>
          <a:xfrm flipV="1">
            <a:off x="7926383" y="4215751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9" name="Connecteur droit 508">
            <a:extLst>
              <a:ext uri="{FF2B5EF4-FFF2-40B4-BE49-F238E27FC236}">
                <a16:creationId xmlns:a16="http://schemas.microsoft.com/office/drawing/2014/main" id="{F750FAEE-3380-52E5-5075-665C26408AE8}"/>
              </a:ext>
            </a:extLst>
          </p:cNvPr>
          <p:cNvCxnSpPr>
            <a:cxnSpLocks/>
            <a:stCxn id="500" idx="6"/>
            <a:endCxn id="501" idx="2"/>
          </p:cNvCxnSpPr>
          <p:nvPr/>
        </p:nvCxnSpPr>
        <p:spPr>
          <a:xfrm>
            <a:off x="7413734" y="4219226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0" name="Connecteur droit 509">
            <a:extLst>
              <a:ext uri="{FF2B5EF4-FFF2-40B4-BE49-F238E27FC236}">
                <a16:creationId xmlns:a16="http://schemas.microsoft.com/office/drawing/2014/main" id="{DAF5B057-B77E-77F3-5468-066CED0E3BA1}"/>
              </a:ext>
            </a:extLst>
          </p:cNvPr>
          <p:cNvCxnSpPr>
            <a:cxnSpLocks/>
            <a:stCxn id="499" idx="6"/>
            <a:endCxn id="500" idx="2"/>
          </p:cNvCxnSpPr>
          <p:nvPr/>
        </p:nvCxnSpPr>
        <p:spPr>
          <a:xfrm flipV="1">
            <a:off x="6865575" y="4219226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1" name="Connecteur droit 510">
            <a:extLst>
              <a:ext uri="{FF2B5EF4-FFF2-40B4-BE49-F238E27FC236}">
                <a16:creationId xmlns:a16="http://schemas.microsoft.com/office/drawing/2014/main" id="{D5C63B62-A663-9DC2-1E33-D8B8BEDDDB96}"/>
              </a:ext>
            </a:extLst>
          </p:cNvPr>
          <p:cNvCxnSpPr>
            <a:cxnSpLocks/>
          </p:cNvCxnSpPr>
          <p:nvPr/>
        </p:nvCxnSpPr>
        <p:spPr>
          <a:xfrm>
            <a:off x="5776694" y="4218451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" name="Connecteur droit 511">
            <a:extLst>
              <a:ext uri="{FF2B5EF4-FFF2-40B4-BE49-F238E27FC236}">
                <a16:creationId xmlns:a16="http://schemas.microsoft.com/office/drawing/2014/main" id="{4C0CED10-8F22-8703-5A11-3C5294E55BC1}"/>
              </a:ext>
            </a:extLst>
          </p:cNvPr>
          <p:cNvCxnSpPr>
            <a:cxnSpLocks/>
          </p:cNvCxnSpPr>
          <p:nvPr/>
        </p:nvCxnSpPr>
        <p:spPr>
          <a:xfrm>
            <a:off x="11419211" y="4205999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" name="Ellipse 512">
            <a:extLst>
              <a:ext uri="{FF2B5EF4-FFF2-40B4-BE49-F238E27FC236}">
                <a16:creationId xmlns:a16="http://schemas.microsoft.com/office/drawing/2014/main" id="{D718E364-D978-F484-2937-DD4C4C69D7F5}"/>
              </a:ext>
            </a:extLst>
          </p:cNvPr>
          <p:cNvSpPr/>
          <p:nvPr/>
        </p:nvSpPr>
        <p:spPr>
          <a:xfrm>
            <a:off x="10041134" y="412583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4" name="Connecteur droit 513">
            <a:extLst>
              <a:ext uri="{FF2B5EF4-FFF2-40B4-BE49-F238E27FC236}">
                <a16:creationId xmlns:a16="http://schemas.microsoft.com/office/drawing/2014/main" id="{BE50FCED-F5D8-66F6-94A5-EA7CDD57E8A9}"/>
              </a:ext>
            </a:extLst>
          </p:cNvPr>
          <p:cNvCxnSpPr>
            <a:cxnSpLocks/>
            <a:stCxn id="504" idx="6"/>
            <a:endCxn id="513" idx="2"/>
          </p:cNvCxnSpPr>
          <p:nvPr/>
        </p:nvCxnSpPr>
        <p:spPr>
          <a:xfrm>
            <a:off x="9627951" y="4212145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5" name="Ellipse 514">
            <a:extLst>
              <a:ext uri="{FF2B5EF4-FFF2-40B4-BE49-F238E27FC236}">
                <a16:creationId xmlns:a16="http://schemas.microsoft.com/office/drawing/2014/main" id="{62622B65-C8B4-4FCE-4FA6-BA9DF45A035E}"/>
              </a:ext>
            </a:extLst>
          </p:cNvPr>
          <p:cNvSpPr/>
          <p:nvPr/>
        </p:nvSpPr>
        <p:spPr>
          <a:xfrm>
            <a:off x="6135437" y="464689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" name="Ellipse 515">
            <a:extLst>
              <a:ext uri="{FF2B5EF4-FFF2-40B4-BE49-F238E27FC236}">
                <a16:creationId xmlns:a16="http://schemas.microsoft.com/office/drawing/2014/main" id="{7C0197BB-8032-A3B3-274C-BB5EFE1E252B}"/>
              </a:ext>
            </a:extLst>
          </p:cNvPr>
          <p:cNvSpPr/>
          <p:nvPr/>
        </p:nvSpPr>
        <p:spPr>
          <a:xfrm>
            <a:off x="6682229" y="464747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" name="Ellipse 516">
            <a:extLst>
              <a:ext uri="{FF2B5EF4-FFF2-40B4-BE49-F238E27FC236}">
                <a16:creationId xmlns:a16="http://schemas.microsoft.com/office/drawing/2014/main" id="{B258A677-B97D-8634-F579-B8D13C092E76}"/>
              </a:ext>
            </a:extLst>
          </p:cNvPr>
          <p:cNvSpPr/>
          <p:nvPr/>
        </p:nvSpPr>
        <p:spPr>
          <a:xfrm>
            <a:off x="7230389" y="46470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" name="Ellipse 517">
            <a:extLst>
              <a:ext uri="{FF2B5EF4-FFF2-40B4-BE49-F238E27FC236}">
                <a16:creationId xmlns:a16="http://schemas.microsoft.com/office/drawing/2014/main" id="{45A26276-96C0-FBB3-09C0-1FE365076161}"/>
              </a:ext>
            </a:extLst>
          </p:cNvPr>
          <p:cNvSpPr/>
          <p:nvPr/>
        </p:nvSpPr>
        <p:spPr>
          <a:xfrm>
            <a:off x="7743037" y="46470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" name="Ellipse 518">
            <a:extLst>
              <a:ext uri="{FF2B5EF4-FFF2-40B4-BE49-F238E27FC236}">
                <a16:creationId xmlns:a16="http://schemas.microsoft.com/office/drawing/2014/main" id="{B8354F91-31AD-A9E9-2BD3-3D47613A5F7C}"/>
              </a:ext>
            </a:extLst>
          </p:cNvPr>
          <p:cNvSpPr/>
          <p:nvPr/>
        </p:nvSpPr>
        <p:spPr>
          <a:xfrm>
            <a:off x="8294697" y="464361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" name="Ellipse 519">
            <a:extLst>
              <a:ext uri="{FF2B5EF4-FFF2-40B4-BE49-F238E27FC236}">
                <a16:creationId xmlns:a16="http://schemas.microsoft.com/office/drawing/2014/main" id="{B1CEEC42-3A8E-DCFB-2540-0D2259F64279}"/>
              </a:ext>
            </a:extLst>
          </p:cNvPr>
          <p:cNvSpPr/>
          <p:nvPr/>
        </p:nvSpPr>
        <p:spPr>
          <a:xfrm>
            <a:off x="8864128" y="464304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" name="Ellipse 520">
            <a:extLst>
              <a:ext uri="{FF2B5EF4-FFF2-40B4-BE49-F238E27FC236}">
                <a16:creationId xmlns:a16="http://schemas.microsoft.com/office/drawing/2014/main" id="{7CFC1896-8421-DCA9-0ACC-8655CCF4EE36}"/>
              </a:ext>
            </a:extLst>
          </p:cNvPr>
          <p:cNvSpPr/>
          <p:nvPr/>
        </p:nvSpPr>
        <p:spPr>
          <a:xfrm>
            <a:off x="9444604" y="464000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2" name="Connecteur droit 521">
            <a:extLst>
              <a:ext uri="{FF2B5EF4-FFF2-40B4-BE49-F238E27FC236}">
                <a16:creationId xmlns:a16="http://schemas.microsoft.com/office/drawing/2014/main" id="{9278854E-E722-9485-7114-9AB860112D46}"/>
              </a:ext>
            </a:extLst>
          </p:cNvPr>
          <p:cNvCxnSpPr>
            <a:cxnSpLocks/>
            <a:stCxn id="515" idx="6"/>
            <a:endCxn id="516" idx="2"/>
          </p:cNvCxnSpPr>
          <p:nvPr/>
        </p:nvCxnSpPr>
        <p:spPr>
          <a:xfrm>
            <a:off x="6318781" y="4736244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3" name="Connecteur droit 522">
            <a:extLst>
              <a:ext uri="{FF2B5EF4-FFF2-40B4-BE49-F238E27FC236}">
                <a16:creationId xmlns:a16="http://schemas.microsoft.com/office/drawing/2014/main" id="{BBA0556D-7196-7D1F-41DC-F1F9DF604B26}"/>
              </a:ext>
            </a:extLst>
          </p:cNvPr>
          <p:cNvCxnSpPr>
            <a:cxnSpLocks/>
            <a:stCxn id="520" idx="6"/>
            <a:endCxn id="521" idx="2"/>
          </p:cNvCxnSpPr>
          <p:nvPr/>
        </p:nvCxnSpPr>
        <p:spPr>
          <a:xfrm flipV="1">
            <a:off x="9047471" y="4729359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4" name="Connecteur droit 523">
            <a:extLst>
              <a:ext uri="{FF2B5EF4-FFF2-40B4-BE49-F238E27FC236}">
                <a16:creationId xmlns:a16="http://schemas.microsoft.com/office/drawing/2014/main" id="{0998647A-6C3E-39EC-CA0B-B993A60C92AA}"/>
              </a:ext>
            </a:extLst>
          </p:cNvPr>
          <p:cNvCxnSpPr>
            <a:cxnSpLocks/>
            <a:stCxn id="519" idx="6"/>
            <a:endCxn id="520" idx="2"/>
          </p:cNvCxnSpPr>
          <p:nvPr/>
        </p:nvCxnSpPr>
        <p:spPr>
          <a:xfrm flipV="1">
            <a:off x="8478042" y="4732401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5" name="Connecteur droit 524">
            <a:extLst>
              <a:ext uri="{FF2B5EF4-FFF2-40B4-BE49-F238E27FC236}">
                <a16:creationId xmlns:a16="http://schemas.microsoft.com/office/drawing/2014/main" id="{E11548E9-511B-769B-CA6A-6F8807E22077}"/>
              </a:ext>
            </a:extLst>
          </p:cNvPr>
          <p:cNvCxnSpPr>
            <a:cxnSpLocks/>
            <a:stCxn id="518" idx="6"/>
            <a:endCxn id="519" idx="2"/>
          </p:cNvCxnSpPr>
          <p:nvPr/>
        </p:nvCxnSpPr>
        <p:spPr>
          <a:xfrm flipV="1">
            <a:off x="7926382" y="4732964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6" name="Connecteur droit 525">
            <a:extLst>
              <a:ext uri="{FF2B5EF4-FFF2-40B4-BE49-F238E27FC236}">
                <a16:creationId xmlns:a16="http://schemas.microsoft.com/office/drawing/2014/main" id="{4D2C8B03-8A9E-5771-813E-8603AD399A44}"/>
              </a:ext>
            </a:extLst>
          </p:cNvPr>
          <p:cNvCxnSpPr>
            <a:cxnSpLocks/>
            <a:stCxn id="517" idx="6"/>
            <a:endCxn id="518" idx="2"/>
          </p:cNvCxnSpPr>
          <p:nvPr/>
        </p:nvCxnSpPr>
        <p:spPr>
          <a:xfrm>
            <a:off x="7413733" y="4736440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7" name="Connecteur droit 526">
            <a:extLst>
              <a:ext uri="{FF2B5EF4-FFF2-40B4-BE49-F238E27FC236}">
                <a16:creationId xmlns:a16="http://schemas.microsoft.com/office/drawing/2014/main" id="{6024191D-8C29-9749-F5CB-8B963CE512C7}"/>
              </a:ext>
            </a:extLst>
          </p:cNvPr>
          <p:cNvCxnSpPr>
            <a:cxnSpLocks/>
            <a:stCxn id="516" idx="6"/>
            <a:endCxn id="517" idx="2"/>
          </p:cNvCxnSpPr>
          <p:nvPr/>
        </p:nvCxnSpPr>
        <p:spPr>
          <a:xfrm flipV="1">
            <a:off x="6865574" y="4736440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8" name="Connecteur droit 527">
            <a:extLst>
              <a:ext uri="{FF2B5EF4-FFF2-40B4-BE49-F238E27FC236}">
                <a16:creationId xmlns:a16="http://schemas.microsoft.com/office/drawing/2014/main" id="{5782A7FD-2FB1-77A3-CF91-01B6DDAFF647}"/>
              </a:ext>
            </a:extLst>
          </p:cNvPr>
          <p:cNvCxnSpPr/>
          <p:nvPr/>
        </p:nvCxnSpPr>
        <p:spPr>
          <a:xfrm>
            <a:off x="5776693" y="4735664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9" name="Connecteur droit 528">
            <a:extLst>
              <a:ext uri="{FF2B5EF4-FFF2-40B4-BE49-F238E27FC236}">
                <a16:creationId xmlns:a16="http://schemas.microsoft.com/office/drawing/2014/main" id="{A263ED61-11B7-F330-415D-493CD7BF8547}"/>
              </a:ext>
            </a:extLst>
          </p:cNvPr>
          <p:cNvCxnSpPr/>
          <p:nvPr/>
        </p:nvCxnSpPr>
        <p:spPr>
          <a:xfrm>
            <a:off x="11419210" y="4723213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0" name="Ellipse 529">
            <a:extLst>
              <a:ext uri="{FF2B5EF4-FFF2-40B4-BE49-F238E27FC236}">
                <a16:creationId xmlns:a16="http://schemas.microsoft.com/office/drawing/2014/main" id="{F1D00A42-3579-FDCA-401D-5544C2F4A71B}"/>
              </a:ext>
            </a:extLst>
          </p:cNvPr>
          <p:cNvSpPr/>
          <p:nvPr/>
        </p:nvSpPr>
        <p:spPr>
          <a:xfrm>
            <a:off x="10041133" y="464304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1" name="Connecteur droit 530">
            <a:extLst>
              <a:ext uri="{FF2B5EF4-FFF2-40B4-BE49-F238E27FC236}">
                <a16:creationId xmlns:a16="http://schemas.microsoft.com/office/drawing/2014/main" id="{EBB81DD7-D799-CFC4-526E-546CAF143389}"/>
              </a:ext>
            </a:extLst>
          </p:cNvPr>
          <p:cNvCxnSpPr>
            <a:cxnSpLocks/>
            <a:stCxn id="521" idx="6"/>
            <a:endCxn id="530" idx="2"/>
          </p:cNvCxnSpPr>
          <p:nvPr/>
        </p:nvCxnSpPr>
        <p:spPr>
          <a:xfrm>
            <a:off x="9627950" y="4729359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2" name="Connecteur droit 531">
            <a:extLst>
              <a:ext uri="{FF2B5EF4-FFF2-40B4-BE49-F238E27FC236}">
                <a16:creationId xmlns:a16="http://schemas.microsoft.com/office/drawing/2014/main" id="{48346C08-7DC3-B8EC-DD62-AB751BEE8489}"/>
              </a:ext>
            </a:extLst>
          </p:cNvPr>
          <p:cNvCxnSpPr>
            <a:cxnSpLocks/>
            <a:stCxn id="369" idx="4"/>
            <a:endCxn id="498" idx="0"/>
          </p:cNvCxnSpPr>
          <p:nvPr/>
        </p:nvCxnSpPr>
        <p:spPr>
          <a:xfrm flipH="1">
            <a:off x="6227111" y="3809034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3" name="Connecteur droit 532">
            <a:extLst>
              <a:ext uri="{FF2B5EF4-FFF2-40B4-BE49-F238E27FC236}">
                <a16:creationId xmlns:a16="http://schemas.microsoft.com/office/drawing/2014/main" id="{A362F409-33F0-FB9A-DA78-A7616D6D3A98}"/>
              </a:ext>
            </a:extLst>
          </p:cNvPr>
          <p:cNvCxnSpPr>
            <a:cxnSpLocks/>
            <a:stCxn id="370" idx="4"/>
            <a:endCxn id="499" idx="0"/>
          </p:cNvCxnSpPr>
          <p:nvPr/>
        </p:nvCxnSpPr>
        <p:spPr>
          <a:xfrm flipH="1">
            <a:off x="6773903" y="3809614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4" name="Connecteur droit 533">
            <a:extLst>
              <a:ext uri="{FF2B5EF4-FFF2-40B4-BE49-F238E27FC236}">
                <a16:creationId xmlns:a16="http://schemas.microsoft.com/office/drawing/2014/main" id="{7694E3D8-C0D5-20ED-C09C-D730036AA5C6}"/>
              </a:ext>
            </a:extLst>
          </p:cNvPr>
          <p:cNvCxnSpPr>
            <a:cxnSpLocks/>
            <a:stCxn id="371" idx="4"/>
            <a:endCxn id="500" idx="0"/>
          </p:cNvCxnSpPr>
          <p:nvPr/>
        </p:nvCxnSpPr>
        <p:spPr>
          <a:xfrm flipH="1">
            <a:off x="7322064" y="3809229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5" name="Connecteur droit 534">
            <a:extLst>
              <a:ext uri="{FF2B5EF4-FFF2-40B4-BE49-F238E27FC236}">
                <a16:creationId xmlns:a16="http://schemas.microsoft.com/office/drawing/2014/main" id="{6812E104-641D-4F1F-BEC2-D66E277AE89E}"/>
              </a:ext>
            </a:extLst>
          </p:cNvPr>
          <p:cNvCxnSpPr>
            <a:cxnSpLocks/>
            <a:stCxn id="372" idx="4"/>
            <a:endCxn id="501" idx="0"/>
          </p:cNvCxnSpPr>
          <p:nvPr/>
        </p:nvCxnSpPr>
        <p:spPr>
          <a:xfrm flipH="1">
            <a:off x="7834711" y="3809229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6" name="Connecteur droit 535">
            <a:extLst>
              <a:ext uri="{FF2B5EF4-FFF2-40B4-BE49-F238E27FC236}">
                <a16:creationId xmlns:a16="http://schemas.microsoft.com/office/drawing/2014/main" id="{99D3E829-5225-1FFE-82BD-B74C92ACF0AF}"/>
              </a:ext>
            </a:extLst>
          </p:cNvPr>
          <p:cNvCxnSpPr>
            <a:cxnSpLocks/>
            <a:stCxn id="373" idx="4"/>
            <a:endCxn id="502" idx="0"/>
          </p:cNvCxnSpPr>
          <p:nvPr/>
        </p:nvCxnSpPr>
        <p:spPr>
          <a:xfrm flipH="1">
            <a:off x="8386371" y="3805755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7" name="Connecteur droit 536">
            <a:extLst>
              <a:ext uri="{FF2B5EF4-FFF2-40B4-BE49-F238E27FC236}">
                <a16:creationId xmlns:a16="http://schemas.microsoft.com/office/drawing/2014/main" id="{F2956727-9AFF-3355-0994-B84C8F60C6DD}"/>
              </a:ext>
            </a:extLst>
          </p:cNvPr>
          <p:cNvCxnSpPr>
            <a:cxnSpLocks/>
            <a:stCxn id="374" idx="4"/>
            <a:endCxn id="503" idx="0"/>
          </p:cNvCxnSpPr>
          <p:nvPr/>
        </p:nvCxnSpPr>
        <p:spPr>
          <a:xfrm flipH="1">
            <a:off x="8955801" y="3805190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8" name="Connecteur droit 537">
            <a:extLst>
              <a:ext uri="{FF2B5EF4-FFF2-40B4-BE49-F238E27FC236}">
                <a16:creationId xmlns:a16="http://schemas.microsoft.com/office/drawing/2014/main" id="{AA22157D-DDCE-6DA8-0E39-D840D060EE59}"/>
              </a:ext>
            </a:extLst>
          </p:cNvPr>
          <p:cNvCxnSpPr>
            <a:cxnSpLocks/>
            <a:stCxn id="375" idx="4"/>
            <a:endCxn id="504" idx="0"/>
          </p:cNvCxnSpPr>
          <p:nvPr/>
        </p:nvCxnSpPr>
        <p:spPr>
          <a:xfrm flipH="1">
            <a:off x="9536279" y="3802150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9" name="Connecteur droit 538">
            <a:extLst>
              <a:ext uri="{FF2B5EF4-FFF2-40B4-BE49-F238E27FC236}">
                <a16:creationId xmlns:a16="http://schemas.microsoft.com/office/drawing/2014/main" id="{0E35CCAC-8BD6-B273-9BEF-16F5E5CE9126}"/>
              </a:ext>
            </a:extLst>
          </p:cNvPr>
          <p:cNvCxnSpPr>
            <a:cxnSpLocks/>
            <a:stCxn id="483" idx="4"/>
            <a:endCxn id="513" idx="0"/>
          </p:cNvCxnSpPr>
          <p:nvPr/>
        </p:nvCxnSpPr>
        <p:spPr>
          <a:xfrm flipH="1">
            <a:off x="10132808" y="3805190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0" name="Connecteur droit 539">
            <a:extLst>
              <a:ext uri="{FF2B5EF4-FFF2-40B4-BE49-F238E27FC236}">
                <a16:creationId xmlns:a16="http://schemas.microsoft.com/office/drawing/2014/main" id="{FF6217CE-091B-5075-9D59-6221718F657E}"/>
              </a:ext>
            </a:extLst>
          </p:cNvPr>
          <p:cNvCxnSpPr>
            <a:cxnSpLocks/>
            <a:stCxn id="513" idx="4"/>
            <a:endCxn id="530" idx="0"/>
          </p:cNvCxnSpPr>
          <p:nvPr/>
        </p:nvCxnSpPr>
        <p:spPr>
          <a:xfrm flipH="1">
            <a:off x="10132807" y="4304539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1" name="Connecteur droit 540">
            <a:extLst>
              <a:ext uri="{FF2B5EF4-FFF2-40B4-BE49-F238E27FC236}">
                <a16:creationId xmlns:a16="http://schemas.microsoft.com/office/drawing/2014/main" id="{6AD225B8-C511-A6CC-8B70-1F131DC7687A}"/>
              </a:ext>
            </a:extLst>
          </p:cNvPr>
          <p:cNvCxnSpPr>
            <a:cxnSpLocks/>
            <a:stCxn id="504" idx="4"/>
            <a:endCxn id="521" idx="0"/>
          </p:cNvCxnSpPr>
          <p:nvPr/>
        </p:nvCxnSpPr>
        <p:spPr>
          <a:xfrm flipH="1">
            <a:off x="9536278" y="4301498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2" name="Connecteur droit 541">
            <a:extLst>
              <a:ext uri="{FF2B5EF4-FFF2-40B4-BE49-F238E27FC236}">
                <a16:creationId xmlns:a16="http://schemas.microsoft.com/office/drawing/2014/main" id="{A2DA9E36-263E-DE16-0360-44A5629CC1B8}"/>
              </a:ext>
            </a:extLst>
          </p:cNvPr>
          <p:cNvCxnSpPr>
            <a:cxnSpLocks/>
            <a:stCxn id="503" idx="4"/>
            <a:endCxn id="520" idx="0"/>
          </p:cNvCxnSpPr>
          <p:nvPr/>
        </p:nvCxnSpPr>
        <p:spPr>
          <a:xfrm flipH="1">
            <a:off x="8955800" y="4304539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3" name="Connecteur droit 542">
            <a:extLst>
              <a:ext uri="{FF2B5EF4-FFF2-40B4-BE49-F238E27FC236}">
                <a16:creationId xmlns:a16="http://schemas.microsoft.com/office/drawing/2014/main" id="{163FC80B-AB16-C829-8866-20AC2A0CD78F}"/>
              </a:ext>
            </a:extLst>
          </p:cNvPr>
          <p:cNvCxnSpPr>
            <a:cxnSpLocks/>
            <a:stCxn id="502" idx="4"/>
            <a:endCxn id="519" idx="0"/>
          </p:cNvCxnSpPr>
          <p:nvPr/>
        </p:nvCxnSpPr>
        <p:spPr>
          <a:xfrm flipH="1">
            <a:off x="8386370" y="4305104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4" name="Connecteur droit 543">
            <a:extLst>
              <a:ext uri="{FF2B5EF4-FFF2-40B4-BE49-F238E27FC236}">
                <a16:creationId xmlns:a16="http://schemas.microsoft.com/office/drawing/2014/main" id="{65EB2622-974D-999D-E878-62D2A97B690B}"/>
              </a:ext>
            </a:extLst>
          </p:cNvPr>
          <p:cNvCxnSpPr>
            <a:cxnSpLocks/>
            <a:stCxn id="501" idx="4"/>
            <a:endCxn id="518" idx="0"/>
          </p:cNvCxnSpPr>
          <p:nvPr/>
        </p:nvCxnSpPr>
        <p:spPr>
          <a:xfrm flipH="1">
            <a:off x="7834710" y="4308579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5" name="Connecteur droit 544">
            <a:extLst>
              <a:ext uri="{FF2B5EF4-FFF2-40B4-BE49-F238E27FC236}">
                <a16:creationId xmlns:a16="http://schemas.microsoft.com/office/drawing/2014/main" id="{94B93E2A-2CA6-F525-EFFB-5E571530436B}"/>
              </a:ext>
            </a:extLst>
          </p:cNvPr>
          <p:cNvCxnSpPr>
            <a:cxnSpLocks/>
            <a:stCxn id="500" idx="4"/>
            <a:endCxn id="517" idx="0"/>
          </p:cNvCxnSpPr>
          <p:nvPr/>
        </p:nvCxnSpPr>
        <p:spPr>
          <a:xfrm flipH="1">
            <a:off x="7322063" y="4308579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6" name="Connecteur droit 545">
            <a:extLst>
              <a:ext uri="{FF2B5EF4-FFF2-40B4-BE49-F238E27FC236}">
                <a16:creationId xmlns:a16="http://schemas.microsoft.com/office/drawing/2014/main" id="{B621934A-2581-A567-4C71-5B6A8F85FFD8}"/>
              </a:ext>
            </a:extLst>
          </p:cNvPr>
          <p:cNvCxnSpPr>
            <a:cxnSpLocks/>
            <a:stCxn id="499" idx="4"/>
            <a:endCxn id="516" idx="0"/>
          </p:cNvCxnSpPr>
          <p:nvPr/>
        </p:nvCxnSpPr>
        <p:spPr>
          <a:xfrm flipH="1">
            <a:off x="6773902" y="4308963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7" name="Connecteur droit 546">
            <a:extLst>
              <a:ext uri="{FF2B5EF4-FFF2-40B4-BE49-F238E27FC236}">
                <a16:creationId xmlns:a16="http://schemas.microsoft.com/office/drawing/2014/main" id="{2CEA461C-C2F6-1B7D-3B43-2EEACE52E0B0}"/>
              </a:ext>
            </a:extLst>
          </p:cNvPr>
          <p:cNvCxnSpPr>
            <a:cxnSpLocks/>
            <a:stCxn id="498" idx="4"/>
            <a:endCxn id="515" idx="0"/>
          </p:cNvCxnSpPr>
          <p:nvPr/>
        </p:nvCxnSpPr>
        <p:spPr>
          <a:xfrm flipH="1">
            <a:off x="6227110" y="4308383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8" name="Ellipse 547">
            <a:extLst>
              <a:ext uri="{FF2B5EF4-FFF2-40B4-BE49-F238E27FC236}">
                <a16:creationId xmlns:a16="http://schemas.microsoft.com/office/drawing/2014/main" id="{55C1AF96-7CDE-2EFC-8531-B3ACA570BE12}"/>
              </a:ext>
            </a:extLst>
          </p:cNvPr>
          <p:cNvSpPr/>
          <p:nvPr/>
        </p:nvSpPr>
        <p:spPr>
          <a:xfrm>
            <a:off x="10643786" y="2015933"/>
            <a:ext cx="183345" cy="17870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9" name="Ellipse 548">
            <a:extLst>
              <a:ext uri="{FF2B5EF4-FFF2-40B4-BE49-F238E27FC236}">
                <a16:creationId xmlns:a16="http://schemas.microsoft.com/office/drawing/2014/main" id="{F18D841E-3CED-A97D-3080-E0D7636B9421}"/>
              </a:ext>
            </a:extLst>
          </p:cNvPr>
          <p:cNvSpPr/>
          <p:nvPr/>
        </p:nvSpPr>
        <p:spPr>
          <a:xfrm>
            <a:off x="10641434" y="2590995"/>
            <a:ext cx="183345" cy="17870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0" name="Ellipse 549">
            <a:extLst>
              <a:ext uri="{FF2B5EF4-FFF2-40B4-BE49-F238E27FC236}">
                <a16:creationId xmlns:a16="http://schemas.microsoft.com/office/drawing/2014/main" id="{EFBE2814-A83E-5685-03C2-E396F7539847}"/>
              </a:ext>
            </a:extLst>
          </p:cNvPr>
          <p:cNvSpPr/>
          <p:nvPr/>
        </p:nvSpPr>
        <p:spPr>
          <a:xfrm>
            <a:off x="10639084" y="3131695"/>
            <a:ext cx="183345" cy="17870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1" name="Ellipse 550">
            <a:extLst>
              <a:ext uri="{FF2B5EF4-FFF2-40B4-BE49-F238E27FC236}">
                <a16:creationId xmlns:a16="http://schemas.microsoft.com/office/drawing/2014/main" id="{1D7D6E0E-0D0B-3282-0CDC-A774AFC43344}"/>
              </a:ext>
            </a:extLst>
          </p:cNvPr>
          <p:cNvSpPr/>
          <p:nvPr/>
        </p:nvSpPr>
        <p:spPr>
          <a:xfrm>
            <a:off x="10636731" y="362427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2" name="Connecteur droit 551">
            <a:extLst>
              <a:ext uri="{FF2B5EF4-FFF2-40B4-BE49-F238E27FC236}">
                <a16:creationId xmlns:a16="http://schemas.microsoft.com/office/drawing/2014/main" id="{3EBED9DB-D7C1-4399-82B2-C30E9981F9E8}"/>
              </a:ext>
            </a:extLst>
          </p:cNvPr>
          <p:cNvCxnSpPr>
            <a:cxnSpLocks/>
            <a:stCxn id="550" idx="4"/>
            <a:endCxn id="551" idx="0"/>
          </p:cNvCxnSpPr>
          <p:nvPr/>
        </p:nvCxnSpPr>
        <p:spPr>
          <a:xfrm flipH="1">
            <a:off x="10728404" y="3310399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3" name="Connecteur droit 552">
            <a:extLst>
              <a:ext uri="{FF2B5EF4-FFF2-40B4-BE49-F238E27FC236}">
                <a16:creationId xmlns:a16="http://schemas.microsoft.com/office/drawing/2014/main" id="{F9822DCA-3CD9-79F0-9FD3-DE83CB40C77E}"/>
              </a:ext>
            </a:extLst>
          </p:cNvPr>
          <p:cNvCxnSpPr>
            <a:cxnSpLocks/>
            <a:stCxn id="549" idx="4"/>
            <a:endCxn id="550" idx="0"/>
          </p:cNvCxnSpPr>
          <p:nvPr/>
        </p:nvCxnSpPr>
        <p:spPr>
          <a:xfrm flipH="1">
            <a:off x="10730757" y="2769701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4" name="Connecteur droit 553">
            <a:extLst>
              <a:ext uri="{FF2B5EF4-FFF2-40B4-BE49-F238E27FC236}">
                <a16:creationId xmlns:a16="http://schemas.microsoft.com/office/drawing/2014/main" id="{7A4A5EA0-A147-5D1D-96BF-229CC20C12C5}"/>
              </a:ext>
            </a:extLst>
          </p:cNvPr>
          <p:cNvCxnSpPr>
            <a:cxnSpLocks/>
            <a:stCxn id="548" idx="4"/>
            <a:endCxn id="549" idx="0"/>
          </p:cNvCxnSpPr>
          <p:nvPr/>
        </p:nvCxnSpPr>
        <p:spPr>
          <a:xfrm flipH="1">
            <a:off x="10733106" y="2194638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5" name="Connecteur droit 554">
            <a:extLst>
              <a:ext uri="{FF2B5EF4-FFF2-40B4-BE49-F238E27FC236}">
                <a16:creationId xmlns:a16="http://schemas.microsoft.com/office/drawing/2014/main" id="{8358BEBB-CA47-40FD-8D7E-2B6D808B18BE}"/>
              </a:ext>
            </a:extLst>
          </p:cNvPr>
          <p:cNvCxnSpPr>
            <a:cxnSpLocks/>
          </p:cNvCxnSpPr>
          <p:nvPr/>
        </p:nvCxnSpPr>
        <p:spPr>
          <a:xfrm flipH="1">
            <a:off x="10731163" y="52022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6" name="Ellipse 555">
            <a:extLst>
              <a:ext uri="{FF2B5EF4-FFF2-40B4-BE49-F238E27FC236}">
                <a16:creationId xmlns:a16="http://schemas.microsoft.com/office/drawing/2014/main" id="{DE8F9696-DD0C-D005-B986-1A6427CDFA09}"/>
              </a:ext>
            </a:extLst>
          </p:cNvPr>
          <p:cNvSpPr/>
          <p:nvPr/>
        </p:nvSpPr>
        <p:spPr>
          <a:xfrm>
            <a:off x="10636730" y="1464202"/>
            <a:ext cx="183345" cy="17870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7" name="Connecteur droit 556">
            <a:extLst>
              <a:ext uri="{FF2B5EF4-FFF2-40B4-BE49-F238E27FC236}">
                <a16:creationId xmlns:a16="http://schemas.microsoft.com/office/drawing/2014/main" id="{6B78623E-E386-9698-6876-969100345176}"/>
              </a:ext>
            </a:extLst>
          </p:cNvPr>
          <p:cNvCxnSpPr>
            <a:cxnSpLocks/>
            <a:endCxn id="548" idx="0"/>
          </p:cNvCxnSpPr>
          <p:nvPr/>
        </p:nvCxnSpPr>
        <p:spPr>
          <a:xfrm>
            <a:off x="10730755" y="1632279"/>
            <a:ext cx="4704" cy="3836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8" name="Ellipse 557">
            <a:extLst>
              <a:ext uri="{FF2B5EF4-FFF2-40B4-BE49-F238E27FC236}">
                <a16:creationId xmlns:a16="http://schemas.microsoft.com/office/drawing/2014/main" id="{1B667CA2-E345-6EE5-1D5C-BD760EC55962}"/>
              </a:ext>
            </a:extLst>
          </p:cNvPr>
          <p:cNvSpPr/>
          <p:nvPr/>
        </p:nvSpPr>
        <p:spPr>
          <a:xfrm>
            <a:off x="10641434" y="91424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9" name="Connecteur droit 558">
            <a:extLst>
              <a:ext uri="{FF2B5EF4-FFF2-40B4-BE49-F238E27FC236}">
                <a16:creationId xmlns:a16="http://schemas.microsoft.com/office/drawing/2014/main" id="{6B41B365-817B-FAE6-5B34-950C08561D10}"/>
              </a:ext>
            </a:extLst>
          </p:cNvPr>
          <p:cNvCxnSpPr>
            <a:cxnSpLocks/>
            <a:stCxn id="558" idx="4"/>
            <a:endCxn id="556" idx="0"/>
          </p:cNvCxnSpPr>
          <p:nvPr/>
        </p:nvCxnSpPr>
        <p:spPr>
          <a:xfrm flipH="1">
            <a:off x="10728404" y="1092945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0" name="Ellipse 559">
            <a:extLst>
              <a:ext uri="{FF2B5EF4-FFF2-40B4-BE49-F238E27FC236}">
                <a16:creationId xmlns:a16="http://schemas.microsoft.com/office/drawing/2014/main" id="{48789212-EACB-F0E9-22D7-E6E21B3AF855}"/>
              </a:ext>
            </a:extLst>
          </p:cNvPr>
          <p:cNvSpPr/>
          <p:nvPr/>
        </p:nvSpPr>
        <p:spPr>
          <a:xfrm>
            <a:off x="10630850" y="412362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1" name="Ellipse 560">
            <a:extLst>
              <a:ext uri="{FF2B5EF4-FFF2-40B4-BE49-F238E27FC236}">
                <a16:creationId xmlns:a16="http://schemas.microsoft.com/office/drawing/2014/main" id="{7EC7F6F6-6FE0-B2D0-BE55-FA785B693B67}"/>
              </a:ext>
            </a:extLst>
          </p:cNvPr>
          <p:cNvSpPr/>
          <p:nvPr/>
        </p:nvSpPr>
        <p:spPr>
          <a:xfrm>
            <a:off x="10630849" y="464084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2" name="Connecteur droit 561">
            <a:extLst>
              <a:ext uri="{FF2B5EF4-FFF2-40B4-BE49-F238E27FC236}">
                <a16:creationId xmlns:a16="http://schemas.microsoft.com/office/drawing/2014/main" id="{2F56E172-DAD9-F8E0-0B81-E60F80A418C0}"/>
              </a:ext>
            </a:extLst>
          </p:cNvPr>
          <p:cNvCxnSpPr>
            <a:cxnSpLocks/>
            <a:stCxn id="551" idx="4"/>
            <a:endCxn id="560" idx="0"/>
          </p:cNvCxnSpPr>
          <p:nvPr/>
        </p:nvCxnSpPr>
        <p:spPr>
          <a:xfrm flipH="1">
            <a:off x="10722522" y="3802984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3" name="Connecteur droit 562">
            <a:extLst>
              <a:ext uri="{FF2B5EF4-FFF2-40B4-BE49-F238E27FC236}">
                <a16:creationId xmlns:a16="http://schemas.microsoft.com/office/drawing/2014/main" id="{B6DEECB3-EE5C-A731-B35D-99A4658F8565}"/>
              </a:ext>
            </a:extLst>
          </p:cNvPr>
          <p:cNvCxnSpPr>
            <a:cxnSpLocks/>
            <a:stCxn id="560" idx="4"/>
            <a:endCxn id="561" idx="0"/>
          </p:cNvCxnSpPr>
          <p:nvPr/>
        </p:nvCxnSpPr>
        <p:spPr>
          <a:xfrm flipH="1">
            <a:off x="10722521" y="4302333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4" name="Connecteur droit 563">
            <a:extLst>
              <a:ext uri="{FF2B5EF4-FFF2-40B4-BE49-F238E27FC236}">
                <a16:creationId xmlns:a16="http://schemas.microsoft.com/office/drawing/2014/main" id="{0B2C03F4-C65E-5D36-5557-16F1EC35CB1C}"/>
              </a:ext>
            </a:extLst>
          </p:cNvPr>
          <p:cNvCxnSpPr>
            <a:cxnSpLocks/>
            <a:stCxn id="490" idx="6"/>
            <a:endCxn id="558" idx="2"/>
          </p:cNvCxnSpPr>
          <p:nvPr/>
        </p:nvCxnSpPr>
        <p:spPr>
          <a:xfrm flipV="1">
            <a:off x="10235064" y="1003593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5" name="Ellipse 564">
            <a:extLst>
              <a:ext uri="{FF2B5EF4-FFF2-40B4-BE49-F238E27FC236}">
                <a16:creationId xmlns:a16="http://schemas.microsoft.com/office/drawing/2014/main" id="{B968587A-ECF8-D7C2-3091-0C3083AD91D3}"/>
              </a:ext>
            </a:extLst>
          </p:cNvPr>
          <p:cNvSpPr/>
          <p:nvPr/>
        </p:nvSpPr>
        <p:spPr>
          <a:xfrm>
            <a:off x="11233592" y="201011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6" name="Ellipse 565">
            <a:extLst>
              <a:ext uri="{FF2B5EF4-FFF2-40B4-BE49-F238E27FC236}">
                <a16:creationId xmlns:a16="http://schemas.microsoft.com/office/drawing/2014/main" id="{3EFADD54-F6D6-10DB-1192-EEEEA1954C0F}"/>
              </a:ext>
            </a:extLst>
          </p:cNvPr>
          <p:cNvSpPr/>
          <p:nvPr/>
        </p:nvSpPr>
        <p:spPr>
          <a:xfrm>
            <a:off x="11231240" y="258517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7" name="Ellipse 566">
            <a:extLst>
              <a:ext uri="{FF2B5EF4-FFF2-40B4-BE49-F238E27FC236}">
                <a16:creationId xmlns:a16="http://schemas.microsoft.com/office/drawing/2014/main" id="{53141F54-A3EC-53B7-AD0A-95B772A7037F}"/>
              </a:ext>
            </a:extLst>
          </p:cNvPr>
          <p:cNvSpPr/>
          <p:nvPr/>
        </p:nvSpPr>
        <p:spPr>
          <a:xfrm>
            <a:off x="11228889" y="3125874"/>
            <a:ext cx="183345" cy="17870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8" name="Ellipse 567">
            <a:extLst>
              <a:ext uri="{FF2B5EF4-FFF2-40B4-BE49-F238E27FC236}">
                <a16:creationId xmlns:a16="http://schemas.microsoft.com/office/drawing/2014/main" id="{0D10F7E5-1478-F730-D672-C34E1F907990}"/>
              </a:ext>
            </a:extLst>
          </p:cNvPr>
          <p:cNvSpPr/>
          <p:nvPr/>
        </p:nvSpPr>
        <p:spPr>
          <a:xfrm>
            <a:off x="11226537" y="361846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9" name="Connecteur droit 568">
            <a:extLst>
              <a:ext uri="{FF2B5EF4-FFF2-40B4-BE49-F238E27FC236}">
                <a16:creationId xmlns:a16="http://schemas.microsoft.com/office/drawing/2014/main" id="{A2C01C51-C366-6B4C-CF8E-ECBCD2E0EF5E}"/>
              </a:ext>
            </a:extLst>
          </p:cNvPr>
          <p:cNvCxnSpPr>
            <a:cxnSpLocks/>
            <a:stCxn id="567" idx="4"/>
            <a:endCxn id="568" idx="0"/>
          </p:cNvCxnSpPr>
          <p:nvPr/>
        </p:nvCxnSpPr>
        <p:spPr>
          <a:xfrm flipH="1">
            <a:off x="11318209" y="3304579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0" name="Connecteur droit 569">
            <a:extLst>
              <a:ext uri="{FF2B5EF4-FFF2-40B4-BE49-F238E27FC236}">
                <a16:creationId xmlns:a16="http://schemas.microsoft.com/office/drawing/2014/main" id="{49A8F16F-1C3B-4E4E-C630-99652FC17B8E}"/>
              </a:ext>
            </a:extLst>
          </p:cNvPr>
          <p:cNvCxnSpPr>
            <a:cxnSpLocks/>
            <a:stCxn id="566" idx="4"/>
            <a:endCxn id="567" idx="0"/>
          </p:cNvCxnSpPr>
          <p:nvPr/>
        </p:nvCxnSpPr>
        <p:spPr>
          <a:xfrm flipH="1">
            <a:off x="11320562" y="2763880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1" name="Connecteur droit 570">
            <a:extLst>
              <a:ext uri="{FF2B5EF4-FFF2-40B4-BE49-F238E27FC236}">
                <a16:creationId xmlns:a16="http://schemas.microsoft.com/office/drawing/2014/main" id="{A488036C-4143-C4EC-917E-86424D171770}"/>
              </a:ext>
            </a:extLst>
          </p:cNvPr>
          <p:cNvCxnSpPr>
            <a:cxnSpLocks/>
            <a:stCxn id="565" idx="4"/>
            <a:endCxn id="566" idx="0"/>
          </p:cNvCxnSpPr>
          <p:nvPr/>
        </p:nvCxnSpPr>
        <p:spPr>
          <a:xfrm flipH="1">
            <a:off x="11322912" y="2188818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2" name="Connecteur droit 571">
            <a:extLst>
              <a:ext uri="{FF2B5EF4-FFF2-40B4-BE49-F238E27FC236}">
                <a16:creationId xmlns:a16="http://schemas.microsoft.com/office/drawing/2014/main" id="{00ED60C8-B4ED-DC7F-80DC-9F87E48C3AFE}"/>
              </a:ext>
            </a:extLst>
          </p:cNvPr>
          <p:cNvCxnSpPr>
            <a:cxnSpLocks/>
          </p:cNvCxnSpPr>
          <p:nvPr/>
        </p:nvCxnSpPr>
        <p:spPr>
          <a:xfrm flipH="1">
            <a:off x="11320968" y="51440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3" name="Ellipse 572">
            <a:extLst>
              <a:ext uri="{FF2B5EF4-FFF2-40B4-BE49-F238E27FC236}">
                <a16:creationId xmlns:a16="http://schemas.microsoft.com/office/drawing/2014/main" id="{53680F4E-99E3-8118-C3B1-F8293081A204}"/>
              </a:ext>
            </a:extLst>
          </p:cNvPr>
          <p:cNvSpPr/>
          <p:nvPr/>
        </p:nvSpPr>
        <p:spPr>
          <a:xfrm>
            <a:off x="11226535" y="145838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4" name="Connecteur droit 573">
            <a:extLst>
              <a:ext uri="{FF2B5EF4-FFF2-40B4-BE49-F238E27FC236}">
                <a16:creationId xmlns:a16="http://schemas.microsoft.com/office/drawing/2014/main" id="{C76C2877-1897-02BC-5024-DB11C4300A9D}"/>
              </a:ext>
            </a:extLst>
          </p:cNvPr>
          <p:cNvCxnSpPr>
            <a:cxnSpLocks/>
            <a:endCxn id="565" idx="0"/>
          </p:cNvCxnSpPr>
          <p:nvPr/>
        </p:nvCxnSpPr>
        <p:spPr>
          <a:xfrm>
            <a:off x="11320560" y="1626458"/>
            <a:ext cx="4704" cy="3836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5" name="Ellipse 574">
            <a:extLst>
              <a:ext uri="{FF2B5EF4-FFF2-40B4-BE49-F238E27FC236}">
                <a16:creationId xmlns:a16="http://schemas.microsoft.com/office/drawing/2014/main" id="{A28FDBCE-2027-450C-F37C-1E09EBA49FF0}"/>
              </a:ext>
            </a:extLst>
          </p:cNvPr>
          <p:cNvSpPr/>
          <p:nvPr/>
        </p:nvSpPr>
        <p:spPr>
          <a:xfrm>
            <a:off x="11231240" y="90842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6" name="Connecteur droit 575">
            <a:extLst>
              <a:ext uri="{FF2B5EF4-FFF2-40B4-BE49-F238E27FC236}">
                <a16:creationId xmlns:a16="http://schemas.microsoft.com/office/drawing/2014/main" id="{CAA2B67A-2926-D2E1-CEF8-79D875CC1B0E}"/>
              </a:ext>
            </a:extLst>
          </p:cNvPr>
          <p:cNvCxnSpPr>
            <a:cxnSpLocks/>
            <a:stCxn id="575" idx="4"/>
            <a:endCxn id="573" idx="0"/>
          </p:cNvCxnSpPr>
          <p:nvPr/>
        </p:nvCxnSpPr>
        <p:spPr>
          <a:xfrm flipH="1">
            <a:off x="11318209" y="1087125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7" name="Ellipse 576">
            <a:extLst>
              <a:ext uri="{FF2B5EF4-FFF2-40B4-BE49-F238E27FC236}">
                <a16:creationId xmlns:a16="http://schemas.microsoft.com/office/drawing/2014/main" id="{E7161099-762A-0896-C137-0F0CBE8E4F29}"/>
              </a:ext>
            </a:extLst>
          </p:cNvPr>
          <p:cNvSpPr/>
          <p:nvPr/>
        </p:nvSpPr>
        <p:spPr>
          <a:xfrm>
            <a:off x="11220655" y="411780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8" name="Ellipse 577">
            <a:extLst>
              <a:ext uri="{FF2B5EF4-FFF2-40B4-BE49-F238E27FC236}">
                <a16:creationId xmlns:a16="http://schemas.microsoft.com/office/drawing/2014/main" id="{09B2E0FB-983F-80CA-7F2C-CED80156959F}"/>
              </a:ext>
            </a:extLst>
          </p:cNvPr>
          <p:cNvSpPr/>
          <p:nvPr/>
        </p:nvSpPr>
        <p:spPr>
          <a:xfrm>
            <a:off x="11220654" y="463502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9" name="Connecteur droit 578">
            <a:extLst>
              <a:ext uri="{FF2B5EF4-FFF2-40B4-BE49-F238E27FC236}">
                <a16:creationId xmlns:a16="http://schemas.microsoft.com/office/drawing/2014/main" id="{A68BC9C2-B0FA-102C-A80E-4B3A8AEC1079}"/>
              </a:ext>
            </a:extLst>
          </p:cNvPr>
          <p:cNvCxnSpPr>
            <a:cxnSpLocks/>
            <a:stCxn id="568" idx="4"/>
            <a:endCxn id="577" idx="0"/>
          </p:cNvCxnSpPr>
          <p:nvPr/>
        </p:nvCxnSpPr>
        <p:spPr>
          <a:xfrm flipH="1">
            <a:off x="11312329" y="3797164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0" name="Connecteur droit 579">
            <a:extLst>
              <a:ext uri="{FF2B5EF4-FFF2-40B4-BE49-F238E27FC236}">
                <a16:creationId xmlns:a16="http://schemas.microsoft.com/office/drawing/2014/main" id="{A094CF9D-6BB6-7C9B-039D-C89FCA95358B}"/>
              </a:ext>
            </a:extLst>
          </p:cNvPr>
          <p:cNvCxnSpPr>
            <a:cxnSpLocks/>
            <a:stCxn id="577" idx="4"/>
            <a:endCxn id="578" idx="0"/>
          </p:cNvCxnSpPr>
          <p:nvPr/>
        </p:nvCxnSpPr>
        <p:spPr>
          <a:xfrm flipH="1">
            <a:off x="11312327" y="4296513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1" name="Connecteur droit 580">
            <a:extLst>
              <a:ext uri="{FF2B5EF4-FFF2-40B4-BE49-F238E27FC236}">
                <a16:creationId xmlns:a16="http://schemas.microsoft.com/office/drawing/2014/main" id="{5ACC7FBC-2034-7A93-15F3-2F98B4FB48E5}"/>
              </a:ext>
            </a:extLst>
          </p:cNvPr>
          <p:cNvCxnSpPr>
            <a:cxnSpLocks/>
            <a:stCxn id="558" idx="6"/>
            <a:endCxn id="575" idx="2"/>
          </p:cNvCxnSpPr>
          <p:nvPr/>
        </p:nvCxnSpPr>
        <p:spPr>
          <a:xfrm flipV="1">
            <a:off x="10824780" y="997773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2" name="Connecteur droit 581">
            <a:extLst>
              <a:ext uri="{FF2B5EF4-FFF2-40B4-BE49-F238E27FC236}">
                <a16:creationId xmlns:a16="http://schemas.microsoft.com/office/drawing/2014/main" id="{B82BC7A1-25B9-254B-3634-1EA3FD05273D}"/>
              </a:ext>
            </a:extLst>
          </p:cNvPr>
          <p:cNvCxnSpPr>
            <a:cxnSpLocks/>
            <a:stCxn id="488" idx="6"/>
            <a:endCxn id="556" idx="2"/>
          </p:cNvCxnSpPr>
          <p:nvPr/>
        </p:nvCxnSpPr>
        <p:spPr>
          <a:xfrm flipV="1">
            <a:off x="10230361" y="1553556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3" name="Connecteur droit 582">
            <a:extLst>
              <a:ext uri="{FF2B5EF4-FFF2-40B4-BE49-F238E27FC236}">
                <a16:creationId xmlns:a16="http://schemas.microsoft.com/office/drawing/2014/main" id="{2EB4D36B-CC4F-9DB2-8449-6F7AF27927C8}"/>
              </a:ext>
            </a:extLst>
          </p:cNvPr>
          <p:cNvCxnSpPr>
            <a:cxnSpLocks/>
            <a:stCxn id="556" idx="6"/>
            <a:endCxn id="573" idx="2"/>
          </p:cNvCxnSpPr>
          <p:nvPr/>
        </p:nvCxnSpPr>
        <p:spPr>
          <a:xfrm flipV="1">
            <a:off x="10820075" y="1547735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4" name="Connecteur droit 583">
            <a:extLst>
              <a:ext uri="{FF2B5EF4-FFF2-40B4-BE49-F238E27FC236}">
                <a16:creationId xmlns:a16="http://schemas.microsoft.com/office/drawing/2014/main" id="{75C1E117-C215-C5AC-AEB9-D0AFE2A13858}"/>
              </a:ext>
            </a:extLst>
          </p:cNvPr>
          <p:cNvCxnSpPr>
            <a:cxnSpLocks/>
            <a:stCxn id="548" idx="6"/>
            <a:endCxn id="565" idx="2"/>
          </p:cNvCxnSpPr>
          <p:nvPr/>
        </p:nvCxnSpPr>
        <p:spPr>
          <a:xfrm flipV="1">
            <a:off x="10827131" y="2099465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5" name="Connecteur droit 584">
            <a:extLst>
              <a:ext uri="{FF2B5EF4-FFF2-40B4-BE49-F238E27FC236}">
                <a16:creationId xmlns:a16="http://schemas.microsoft.com/office/drawing/2014/main" id="{499D619D-60C0-5B30-05F1-4678D79C35A8}"/>
              </a:ext>
            </a:extLst>
          </p:cNvPr>
          <p:cNvCxnSpPr>
            <a:cxnSpLocks/>
            <a:stCxn id="480" idx="6"/>
            <a:endCxn id="548" idx="2"/>
          </p:cNvCxnSpPr>
          <p:nvPr/>
        </p:nvCxnSpPr>
        <p:spPr>
          <a:xfrm flipV="1">
            <a:off x="10237417" y="2105285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6" name="Connecteur droit 585">
            <a:extLst>
              <a:ext uri="{FF2B5EF4-FFF2-40B4-BE49-F238E27FC236}">
                <a16:creationId xmlns:a16="http://schemas.microsoft.com/office/drawing/2014/main" id="{DD988639-DCFB-46DF-6FBB-DE2522AC92BC}"/>
              </a:ext>
            </a:extLst>
          </p:cNvPr>
          <p:cNvCxnSpPr>
            <a:cxnSpLocks/>
            <a:stCxn id="481" idx="6"/>
            <a:endCxn id="549" idx="2"/>
          </p:cNvCxnSpPr>
          <p:nvPr/>
        </p:nvCxnSpPr>
        <p:spPr>
          <a:xfrm flipV="1">
            <a:off x="10235064" y="2680348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7" name="Connecteur droit 586">
            <a:extLst>
              <a:ext uri="{FF2B5EF4-FFF2-40B4-BE49-F238E27FC236}">
                <a16:creationId xmlns:a16="http://schemas.microsoft.com/office/drawing/2014/main" id="{013F17EF-381A-83FF-09D8-7B7561C583F4}"/>
              </a:ext>
            </a:extLst>
          </p:cNvPr>
          <p:cNvCxnSpPr>
            <a:cxnSpLocks/>
            <a:stCxn id="549" idx="6"/>
            <a:endCxn id="566" idx="2"/>
          </p:cNvCxnSpPr>
          <p:nvPr/>
        </p:nvCxnSpPr>
        <p:spPr>
          <a:xfrm flipV="1">
            <a:off x="10824780" y="2674528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8" name="Connecteur droit 587">
            <a:extLst>
              <a:ext uri="{FF2B5EF4-FFF2-40B4-BE49-F238E27FC236}">
                <a16:creationId xmlns:a16="http://schemas.microsoft.com/office/drawing/2014/main" id="{3B1342A4-3117-BB0D-0FC1-8ABC85339C54}"/>
              </a:ext>
            </a:extLst>
          </p:cNvPr>
          <p:cNvCxnSpPr>
            <a:cxnSpLocks/>
            <a:stCxn id="550" idx="6"/>
            <a:endCxn id="567" idx="2"/>
          </p:cNvCxnSpPr>
          <p:nvPr/>
        </p:nvCxnSpPr>
        <p:spPr>
          <a:xfrm flipV="1">
            <a:off x="10822429" y="3215228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9" name="Connecteur droit 588">
            <a:extLst>
              <a:ext uri="{FF2B5EF4-FFF2-40B4-BE49-F238E27FC236}">
                <a16:creationId xmlns:a16="http://schemas.microsoft.com/office/drawing/2014/main" id="{1AF71261-7609-D3FD-E1B2-AE435BFF905E}"/>
              </a:ext>
            </a:extLst>
          </p:cNvPr>
          <p:cNvCxnSpPr>
            <a:cxnSpLocks/>
            <a:stCxn id="482" idx="6"/>
            <a:endCxn id="550" idx="2"/>
          </p:cNvCxnSpPr>
          <p:nvPr/>
        </p:nvCxnSpPr>
        <p:spPr>
          <a:xfrm flipV="1">
            <a:off x="10232714" y="3221047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0" name="Connecteur droit 589">
            <a:extLst>
              <a:ext uri="{FF2B5EF4-FFF2-40B4-BE49-F238E27FC236}">
                <a16:creationId xmlns:a16="http://schemas.microsoft.com/office/drawing/2014/main" id="{9CF88BF7-D6FD-98B8-53C1-EF2EA3053CBB}"/>
              </a:ext>
            </a:extLst>
          </p:cNvPr>
          <p:cNvCxnSpPr>
            <a:cxnSpLocks/>
            <a:stCxn id="551" idx="6"/>
            <a:endCxn id="568" idx="2"/>
          </p:cNvCxnSpPr>
          <p:nvPr/>
        </p:nvCxnSpPr>
        <p:spPr>
          <a:xfrm flipV="1">
            <a:off x="10820076" y="3707812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1" name="Connecteur droit 590">
            <a:extLst>
              <a:ext uri="{FF2B5EF4-FFF2-40B4-BE49-F238E27FC236}">
                <a16:creationId xmlns:a16="http://schemas.microsoft.com/office/drawing/2014/main" id="{BB6BBB1D-35BC-8766-25EB-4CF22A4379DA}"/>
              </a:ext>
            </a:extLst>
          </p:cNvPr>
          <p:cNvCxnSpPr>
            <a:cxnSpLocks/>
            <a:stCxn id="483" idx="6"/>
            <a:endCxn id="551" idx="2"/>
          </p:cNvCxnSpPr>
          <p:nvPr/>
        </p:nvCxnSpPr>
        <p:spPr>
          <a:xfrm flipV="1">
            <a:off x="10230362" y="3713633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2" name="Connecteur droit 591">
            <a:extLst>
              <a:ext uri="{FF2B5EF4-FFF2-40B4-BE49-F238E27FC236}">
                <a16:creationId xmlns:a16="http://schemas.microsoft.com/office/drawing/2014/main" id="{53C73AB1-F6C6-4FA1-87EC-3931B9A471B3}"/>
              </a:ext>
            </a:extLst>
          </p:cNvPr>
          <p:cNvCxnSpPr>
            <a:cxnSpLocks/>
            <a:stCxn id="513" idx="6"/>
            <a:endCxn id="560" idx="2"/>
          </p:cNvCxnSpPr>
          <p:nvPr/>
        </p:nvCxnSpPr>
        <p:spPr>
          <a:xfrm flipV="1">
            <a:off x="10224479" y="4212981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3" name="Connecteur droit 592">
            <a:extLst>
              <a:ext uri="{FF2B5EF4-FFF2-40B4-BE49-F238E27FC236}">
                <a16:creationId xmlns:a16="http://schemas.microsoft.com/office/drawing/2014/main" id="{CCA2B966-3E8E-D3E9-9930-C802A5FF1206}"/>
              </a:ext>
            </a:extLst>
          </p:cNvPr>
          <p:cNvCxnSpPr>
            <a:cxnSpLocks/>
            <a:stCxn id="560" idx="6"/>
            <a:endCxn id="577" idx="2"/>
          </p:cNvCxnSpPr>
          <p:nvPr/>
        </p:nvCxnSpPr>
        <p:spPr>
          <a:xfrm flipV="1">
            <a:off x="10814195" y="4207161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4" name="Connecteur droit 593">
            <a:extLst>
              <a:ext uri="{FF2B5EF4-FFF2-40B4-BE49-F238E27FC236}">
                <a16:creationId xmlns:a16="http://schemas.microsoft.com/office/drawing/2014/main" id="{63B5B76D-704E-727A-1581-6F79768DD4AF}"/>
              </a:ext>
            </a:extLst>
          </p:cNvPr>
          <p:cNvCxnSpPr>
            <a:cxnSpLocks/>
            <a:stCxn id="561" idx="6"/>
            <a:endCxn id="578" idx="2"/>
          </p:cNvCxnSpPr>
          <p:nvPr/>
        </p:nvCxnSpPr>
        <p:spPr>
          <a:xfrm flipV="1">
            <a:off x="10814194" y="4724375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5" name="Connecteur droit 594">
            <a:extLst>
              <a:ext uri="{FF2B5EF4-FFF2-40B4-BE49-F238E27FC236}">
                <a16:creationId xmlns:a16="http://schemas.microsoft.com/office/drawing/2014/main" id="{514DCD13-D30D-2719-B08D-7DA6CA7FBA60}"/>
              </a:ext>
            </a:extLst>
          </p:cNvPr>
          <p:cNvCxnSpPr>
            <a:cxnSpLocks/>
            <a:stCxn id="530" idx="6"/>
            <a:endCxn id="561" idx="2"/>
          </p:cNvCxnSpPr>
          <p:nvPr/>
        </p:nvCxnSpPr>
        <p:spPr>
          <a:xfrm flipV="1">
            <a:off x="10224478" y="4730195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6" name="Ellipse 595">
            <a:extLst>
              <a:ext uri="{FF2B5EF4-FFF2-40B4-BE49-F238E27FC236}">
                <a16:creationId xmlns:a16="http://schemas.microsoft.com/office/drawing/2014/main" id="{96AD4681-1301-104D-7B1C-C6C744D21AA8}"/>
              </a:ext>
            </a:extLst>
          </p:cNvPr>
          <p:cNvSpPr/>
          <p:nvPr/>
        </p:nvSpPr>
        <p:spPr>
          <a:xfrm>
            <a:off x="6131497" y="517060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7" name="Ellipse 596">
            <a:extLst>
              <a:ext uri="{FF2B5EF4-FFF2-40B4-BE49-F238E27FC236}">
                <a16:creationId xmlns:a16="http://schemas.microsoft.com/office/drawing/2014/main" id="{D1005C9E-3701-0E74-9243-FD27A3F615CB}"/>
              </a:ext>
            </a:extLst>
          </p:cNvPr>
          <p:cNvSpPr/>
          <p:nvPr/>
        </p:nvSpPr>
        <p:spPr>
          <a:xfrm>
            <a:off x="6678290" y="51711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8" name="Ellipse 597">
            <a:extLst>
              <a:ext uri="{FF2B5EF4-FFF2-40B4-BE49-F238E27FC236}">
                <a16:creationId xmlns:a16="http://schemas.microsoft.com/office/drawing/2014/main" id="{D6886BD2-11B7-F7D8-E90A-CDCFCF697244}"/>
              </a:ext>
            </a:extLst>
          </p:cNvPr>
          <p:cNvSpPr/>
          <p:nvPr/>
        </p:nvSpPr>
        <p:spPr>
          <a:xfrm>
            <a:off x="7226450" y="517080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9" name="Ellipse 598">
            <a:extLst>
              <a:ext uri="{FF2B5EF4-FFF2-40B4-BE49-F238E27FC236}">
                <a16:creationId xmlns:a16="http://schemas.microsoft.com/office/drawing/2014/main" id="{75890962-00EB-9302-0332-D02B147373AE}"/>
              </a:ext>
            </a:extLst>
          </p:cNvPr>
          <p:cNvSpPr/>
          <p:nvPr/>
        </p:nvSpPr>
        <p:spPr>
          <a:xfrm>
            <a:off x="7739098" y="517080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0" name="Ellipse 599">
            <a:extLst>
              <a:ext uri="{FF2B5EF4-FFF2-40B4-BE49-F238E27FC236}">
                <a16:creationId xmlns:a16="http://schemas.microsoft.com/office/drawing/2014/main" id="{50D75E3D-9F5A-48B2-2A9F-4DB309F23DD9}"/>
              </a:ext>
            </a:extLst>
          </p:cNvPr>
          <p:cNvSpPr/>
          <p:nvPr/>
        </p:nvSpPr>
        <p:spPr>
          <a:xfrm>
            <a:off x="8290757" y="516732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1" name="Ellipse 600">
            <a:extLst>
              <a:ext uri="{FF2B5EF4-FFF2-40B4-BE49-F238E27FC236}">
                <a16:creationId xmlns:a16="http://schemas.microsoft.com/office/drawing/2014/main" id="{B91EF425-4050-D647-6579-85A07D11B260}"/>
              </a:ext>
            </a:extLst>
          </p:cNvPr>
          <p:cNvSpPr/>
          <p:nvPr/>
        </p:nvSpPr>
        <p:spPr>
          <a:xfrm>
            <a:off x="8860188" y="516676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2" name="Ellipse 601">
            <a:extLst>
              <a:ext uri="{FF2B5EF4-FFF2-40B4-BE49-F238E27FC236}">
                <a16:creationId xmlns:a16="http://schemas.microsoft.com/office/drawing/2014/main" id="{D487DDEC-7D49-B81A-82C4-205C564351F1}"/>
              </a:ext>
            </a:extLst>
          </p:cNvPr>
          <p:cNvSpPr/>
          <p:nvPr/>
        </p:nvSpPr>
        <p:spPr>
          <a:xfrm>
            <a:off x="9440665" y="516372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3" name="Connecteur droit 602">
            <a:extLst>
              <a:ext uri="{FF2B5EF4-FFF2-40B4-BE49-F238E27FC236}">
                <a16:creationId xmlns:a16="http://schemas.microsoft.com/office/drawing/2014/main" id="{FF27386F-69A7-5D3B-5EF7-A5D8B7B5D60B}"/>
              </a:ext>
            </a:extLst>
          </p:cNvPr>
          <p:cNvCxnSpPr>
            <a:cxnSpLocks/>
            <a:stCxn id="596" idx="6"/>
            <a:endCxn id="597" idx="2"/>
          </p:cNvCxnSpPr>
          <p:nvPr/>
        </p:nvCxnSpPr>
        <p:spPr>
          <a:xfrm>
            <a:off x="6314842" y="5259960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4" name="Connecteur droit 603">
            <a:extLst>
              <a:ext uri="{FF2B5EF4-FFF2-40B4-BE49-F238E27FC236}">
                <a16:creationId xmlns:a16="http://schemas.microsoft.com/office/drawing/2014/main" id="{C1EB6E96-947F-7FE4-3E01-3C87DA96C4C1}"/>
              </a:ext>
            </a:extLst>
          </p:cNvPr>
          <p:cNvCxnSpPr>
            <a:cxnSpLocks/>
            <a:stCxn id="601" idx="6"/>
            <a:endCxn id="602" idx="2"/>
          </p:cNvCxnSpPr>
          <p:nvPr/>
        </p:nvCxnSpPr>
        <p:spPr>
          <a:xfrm flipV="1">
            <a:off x="9043532" y="5253075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5" name="Connecteur droit 604">
            <a:extLst>
              <a:ext uri="{FF2B5EF4-FFF2-40B4-BE49-F238E27FC236}">
                <a16:creationId xmlns:a16="http://schemas.microsoft.com/office/drawing/2014/main" id="{FCE342CA-7E14-6934-0EA6-A96D60592A0C}"/>
              </a:ext>
            </a:extLst>
          </p:cNvPr>
          <p:cNvCxnSpPr>
            <a:cxnSpLocks/>
            <a:stCxn id="600" idx="6"/>
            <a:endCxn id="601" idx="2"/>
          </p:cNvCxnSpPr>
          <p:nvPr/>
        </p:nvCxnSpPr>
        <p:spPr>
          <a:xfrm flipV="1">
            <a:off x="8474103" y="5256117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6" name="Connecteur droit 605">
            <a:extLst>
              <a:ext uri="{FF2B5EF4-FFF2-40B4-BE49-F238E27FC236}">
                <a16:creationId xmlns:a16="http://schemas.microsoft.com/office/drawing/2014/main" id="{D6854AC5-7BED-9DC9-C064-8944AEF30D5A}"/>
              </a:ext>
            </a:extLst>
          </p:cNvPr>
          <p:cNvCxnSpPr>
            <a:cxnSpLocks/>
            <a:stCxn id="599" idx="6"/>
            <a:endCxn id="600" idx="2"/>
          </p:cNvCxnSpPr>
          <p:nvPr/>
        </p:nvCxnSpPr>
        <p:spPr>
          <a:xfrm flipV="1">
            <a:off x="7922443" y="5256680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7" name="Connecteur droit 606">
            <a:extLst>
              <a:ext uri="{FF2B5EF4-FFF2-40B4-BE49-F238E27FC236}">
                <a16:creationId xmlns:a16="http://schemas.microsoft.com/office/drawing/2014/main" id="{B56D9976-9C3C-BC70-875F-768EA3DD2C49}"/>
              </a:ext>
            </a:extLst>
          </p:cNvPr>
          <p:cNvCxnSpPr>
            <a:cxnSpLocks/>
            <a:stCxn id="598" idx="6"/>
            <a:endCxn id="599" idx="2"/>
          </p:cNvCxnSpPr>
          <p:nvPr/>
        </p:nvCxnSpPr>
        <p:spPr>
          <a:xfrm>
            <a:off x="7409794" y="5260156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8" name="Connecteur droit 607">
            <a:extLst>
              <a:ext uri="{FF2B5EF4-FFF2-40B4-BE49-F238E27FC236}">
                <a16:creationId xmlns:a16="http://schemas.microsoft.com/office/drawing/2014/main" id="{FBBD0DBA-D755-DBF9-56A6-FC1E0B4EDE00}"/>
              </a:ext>
            </a:extLst>
          </p:cNvPr>
          <p:cNvCxnSpPr>
            <a:cxnSpLocks/>
            <a:stCxn id="597" idx="6"/>
            <a:endCxn id="598" idx="2"/>
          </p:cNvCxnSpPr>
          <p:nvPr/>
        </p:nvCxnSpPr>
        <p:spPr>
          <a:xfrm flipV="1">
            <a:off x="6861635" y="5260156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9" name="Connecteur droit 608">
            <a:extLst>
              <a:ext uri="{FF2B5EF4-FFF2-40B4-BE49-F238E27FC236}">
                <a16:creationId xmlns:a16="http://schemas.microsoft.com/office/drawing/2014/main" id="{26CEDCB8-A128-FDD9-13FA-DDD85EF4D4F7}"/>
              </a:ext>
            </a:extLst>
          </p:cNvPr>
          <p:cNvCxnSpPr/>
          <p:nvPr/>
        </p:nvCxnSpPr>
        <p:spPr>
          <a:xfrm>
            <a:off x="5772754" y="5259381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0" name="Connecteur droit 609">
            <a:extLst>
              <a:ext uri="{FF2B5EF4-FFF2-40B4-BE49-F238E27FC236}">
                <a16:creationId xmlns:a16="http://schemas.microsoft.com/office/drawing/2014/main" id="{24785603-C401-3EE3-E707-C38E5DD0AEC9}"/>
              </a:ext>
            </a:extLst>
          </p:cNvPr>
          <p:cNvCxnSpPr/>
          <p:nvPr/>
        </p:nvCxnSpPr>
        <p:spPr>
          <a:xfrm>
            <a:off x="11415271" y="5246929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1" name="Ellipse 610">
            <a:extLst>
              <a:ext uri="{FF2B5EF4-FFF2-40B4-BE49-F238E27FC236}">
                <a16:creationId xmlns:a16="http://schemas.microsoft.com/office/drawing/2014/main" id="{EFFFBEAF-DD94-474C-55BA-71ACF1D321F2}"/>
              </a:ext>
            </a:extLst>
          </p:cNvPr>
          <p:cNvSpPr/>
          <p:nvPr/>
        </p:nvSpPr>
        <p:spPr>
          <a:xfrm>
            <a:off x="10037194" y="516676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2" name="Connecteur droit 611">
            <a:extLst>
              <a:ext uri="{FF2B5EF4-FFF2-40B4-BE49-F238E27FC236}">
                <a16:creationId xmlns:a16="http://schemas.microsoft.com/office/drawing/2014/main" id="{53B22B3D-43B3-BA8F-7CB6-1DDE57C734A0}"/>
              </a:ext>
            </a:extLst>
          </p:cNvPr>
          <p:cNvCxnSpPr>
            <a:cxnSpLocks/>
            <a:stCxn id="602" idx="6"/>
            <a:endCxn id="611" idx="2"/>
          </p:cNvCxnSpPr>
          <p:nvPr/>
        </p:nvCxnSpPr>
        <p:spPr>
          <a:xfrm>
            <a:off x="9624011" y="5253075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3" name="Ellipse 612">
            <a:extLst>
              <a:ext uri="{FF2B5EF4-FFF2-40B4-BE49-F238E27FC236}">
                <a16:creationId xmlns:a16="http://schemas.microsoft.com/office/drawing/2014/main" id="{199B1165-0D4C-6F8B-D781-7E2FA9FC26EA}"/>
              </a:ext>
            </a:extLst>
          </p:cNvPr>
          <p:cNvSpPr/>
          <p:nvPr/>
        </p:nvSpPr>
        <p:spPr>
          <a:xfrm>
            <a:off x="10626910" y="516455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" name="Ellipse 613">
            <a:extLst>
              <a:ext uri="{FF2B5EF4-FFF2-40B4-BE49-F238E27FC236}">
                <a16:creationId xmlns:a16="http://schemas.microsoft.com/office/drawing/2014/main" id="{F3AAFAC2-9A1D-BE77-E23B-FC6DBE6B076E}"/>
              </a:ext>
            </a:extLst>
          </p:cNvPr>
          <p:cNvSpPr/>
          <p:nvPr/>
        </p:nvSpPr>
        <p:spPr>
          <a:xfrm>
            <a:off x="11216715" y="515873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5" name="Connecteur droit 614">
            <a:extLst>
              <a:ext uri="{FF2B5EF4-FFF2-40B4-BE49-F238E27FC236}">
                <a16:creationId xmlns:a16="http://schemas.microsoft.com/office/drawing/2014/main" id="{5B81473D-05CE-2FA4-057A-03B3342FCBA8}"/>
              </a:ext>
            </a:extLst>
          </p:cNvPr>
          <p:cNvCxnSpPr>
            <a:cxnSpLocks/>
            <a:stCxn id="613" idx="6"/>
            <a:endCxn id="614" idx="2"/>
          </p:cNvCxnSpPr>
          <p:nvPr/>
        </p:nvCxnSpPr>
        <p:spPr>
          <a:xfrm flipV="1">
            <a:off x="10810255" y="5248091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6" name="Connecteur droit 615">
            <a:extLst>
              <a:ext uri="{FF2B5EF4-FFF2-40B4-BE49-F238E27FC236}">
                <a16:creationId xmlns:a16="http://schemas.microsoft.com/office/drawing/2014/main" id="{9D05AA8D-03B4-8E29-12D6-D409AC142825}"/>
              </a:ext>
            </a:extLst>
          </p:cNvPr>
          <p:cNvCxnSpPr>
            <a:cxnSpLocks/>
            <a:stCxn id="611" idx="6"/>
            <a:endCxn id="613" idx="2"/>
          </p:cNvCxnSpPr>
          <p:nvPr/>
        </p:nvCxnSpPr>
        <p:spPr>
          <a:xfrm flipV="1">
            <a:off x="10220539" y="5253911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7" name="Connecteur droit 616">
            <a:extLst>
              <a:ext uri="{FF2B5EF4-FFF2-40B4-BE49-F238E27FC236}">
                <a16:creationId xmlns:a16="http://schemas.microsoft.com/office/drawing/2014/main" id="{0EA33E3C-423B-45CF-DE2B-04B6DD7AEB7E}"/>
              </a:ext>
            </a:extLst>
          </p:cNvPr>
          <p:cNvCxnSpPr>
            <a:cxnSpLocks/>
            <a:stCxn id="515" idx="4"/>
            <a:endCxn id="596" idx="0"/>
          </p:cNvCxnSpPr>
          <p:nvPr/>
        </p:nvCxnSpPr>
        <p:spPr>
          <a:xfrm flipH="1">
            <a:off x="6223170" y="4825597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8" name="Ellipse 617">
            <a:extLst>
              <a:ext uri="{FF2B5EF4-FFF2-40B4-BE49-F238E27FC236}">
                <a16:creationId xmlns:a16="http://schemas.microsoft.com/office/drawing/2014/main" id="{DD29D253-8476-A61E-8446-06BB6C2211F8}"/>
              </a:ext>
            </a:extLst>
          </p:cNvPr>
          <p:cNvSpPr/>
          <p:nvPr/>
        </p:nvSpPr>
        <p:spPr>
          <a:xfrm>
            <a:off x="6136202" y="565896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" name="Ellipse 618">
            <a:extLst>
              <a:ext uri="{FF2B5EF4-FFF2-40B4-BE49-F238E27FC236}">
                <a16:creationId xmlns:a16="http://schemas.microsoft.com/office/drawing/2014/main" id="{607A99D7-0498-B14B-DEB3-E7A78AF6B83E}"/>
              </a:ext>
            </a:extLst>
          </p:cNvPr>
          <p:cNvSpPr/>
          <p:nvPr/>
        </p:nvSpPr>
        <p:spPr>
          <a:xfrm>
            <a:off x="6682994" y="565954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" name="Ellipse 619">
            <a:extLst>
              <a:ext uri="{FF2B5EF4-FFF2-40B4-BE49-F238E27FC236}">
                <a16:creationId xmlns:a16="http://schemas.microsoft.com/office/drawing/2014/main" id="{94035C2B-4D98-B3D2-50D1-D741EA640E83}"/>
              </a:ext>
            </a:extLst>
          </p:cNvPr>
          <p:cNvSpPr/>
          <p:nvPr/>
        </p:nvSpPr>
        <p:spPr>
          <a:xfrm>
            <a:off x="7231155" y="565916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" name="Ellipse 620">
            <a:extLst>
              <a:ext uri="{FF2B5EF4-FFF2-40B4-BE49-F238E27FC236}">
                <a16:creationId xmlns:a16="http://schemas.microsoft.com/office/drawing/2014/main" id="{50337A52-6358-BAF1-B87A-478087E2CC7E}"/>
              </a:ext>
            </a:extLst>
          </p:cNvPr>
          <p:cNvSpPr/>
          <p:nvPr/>
        </p:nvSpPr>
        <p:spPr>
          <a:xfrm>
            <a:off x="7743802" y="565916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" name="Ellipse 621">
            <a:extLst>
              <a:ext uri="{FF2B5EF4-FFF2-40B4-BE49-F238E27FC236}">
                <a16:creationId xmlns:a16="http://schemas.microsoft.com/office/drawing/2014/main" id="{AEBB6CEC-B6F0-7886-C9C1-71465AC7E62B}"/>
              </a:ext>
            </a:extLst>
          </p:cNvPr>
          <p:cNvSpPr/>
          <p:nvPr/>
        </p:nvSpPr>
        <p:spPr>
          <a:xfrm>
            <a:off x="8295462" y="56556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" name="Ellipse 622">
            <a:extLst>
              <a:ext uri="{FF2B5EF4-FFF2-40B4-BE49-F238E27FC236}">
                <a16:creationId xmlns:a16="http://schemas.microsoft.com/office/drawing/2014/main" id="{A2385DCE-E251-AC22-BF2E-EF15AA3A7BB1}"/>
              </a:ext>
            </a:extLst>
          </p:cNvPr>
          <p:cNvSpPr/>
          <p:nvPr/>
        </p:nvSpPr>
        <p:spPr>
          <a:xfrm>
            <a:off x="8864893" y="565512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" name="Ellipse 623">
            <a:extLst>
              <a:ext uri="{FF2B5EF4-FFF2-40B4-BE49-F238E27FC236}">
                <a16:creationId xmlns:a16="http://schemas.microsoft.com/office/drawing/2014/main" id="{4F06BD37-8093-9AC6-9B99-0695BBE0653A}"/>
              </a:ext>
            </a:extLst>
          </p:cNvPr>
          <p:cNvSpPr/>
          <p:nvPr/>
        </p:nvSpPr>
        <p:spPr>
          <a:xfrm>
            <a:off x="9445370" y="565208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25" name="Connecteur droit 624">
            <a:extLst>
              <a:ext uri="{FF2B5EF4-FFF2-40B4-BE49-F238E27FC236}">
                <a16:creationId xmlns:a16="http://schemas.microsoft.com/office/drawing/2014/main" id="{C32782CA-2969-417B-A453-8D59AF22A047}"/>
              </a:ext>
            </a:extLst>
          </p:cNvPr>
          <p:cNvCxnSpPr>
            <a:cxnSpLocks/>
            <a:stCxn id="618" idx="6"/>
            <a:endCxn id="619" idx="2"/>
          </p:cNvCxnSpPr>
          <p:nvPr/>
        </p:nvCxnSpPr>
        <p:spPr>
          <a:xfrm>
            <a:off x="6319546" y="5748320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6" name="Connecteur droit 625">
            <a:extLst>
              <a:ext uri="{FF2B5EF4-FFF2-40B4-BE49-F238E27FC236}">
                <a16:creationId xmlns:a16="http://schemas.microsoft.com/office/drawing/2014/main" id="{94544651-5925-099E-D439-088A3E4C2D5E}"/>
              </a:ext>
            </a:extLst>
          </p:cNvPr>
          <p:cNvCxnSpPr>
            <a:cxnSpLocks/>
            <a:stCxn id="623" idx="6"/>
            <a:endCxn id="624" idx="2"/>
          </p:cNvCxnSpPr>
          <p:nvPr/>
        </p:nvCxnSpPr>
        <p:spPr>
          <a:xfrm flipV="1">
            <a:off x="9048236" y="5741435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7" name="Connecteur droit 626">
            <a:extLst>
              <a:ext uri="{FF2B5EF4-FFF2-40B4-BE49-F238E27FC236}">
                <a16:creationId xmlns:a16="http://schemas.microsoft.com/office/drawing/2014/main" id="{22431C1F-C144-077B-EF96-314ECAB83AB7}"/>
              </a:ext>
            </a:extLst>
          </p:cNvPr>
          <p:cNvCxnSpPr>
            <a:cxnSpLocks/>
            <a:stCxn id="622" idx="6"/>
            <a:endCxn id="623" idx="2"/>
          </p:cNvCxnSpPr>
          <p:nvPr/>
        </p:nvCxnSpPr>
        <p:spPr>
          <a:xfrm flipV="1">
            <a:off x="8478807" y="5744477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8" name="Connecteur droit 627">
            <a:extLst>
              <a:ext uri="{FF2B5EF4-FFF2-40B4-BE49-F238E27FC236}">
                <a16:creationId xmlns:a16="http://schemas.microsoft.com/office/drawing/2014/main" id="{4ADE60BF-72B7-6C10-E5E8-C74EE306DF3E}"/>
              </a:ext>
            </a:extLst>
          </p:cNvPr>
          <p:cNvCxnSpPr>
            <a:cxnSpLocks/>
            <a:stCxn id="621" idx="6"/>
            <a:endCxn id="622" idx="2"/>
          </p:cNvCxnSpPr>
          <p:nvPr/>
        </p:nvCxnSpPr>
        <p:spPr>
          <a:xfrm flipV="1">
            <a:off x="7927148" y="5745040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9" name="Connecteur droit 628">
            <a:extLst>
              <a:ext uri="{FF2B5EF4-FFF2-40B4-BE49-F238E27FC236}">
                <a16:creationId xmlns:a16="http://schemas.microsoft.com/office/drawing/2014/main" id="{8EF68798-802D-76DF-5A63-67FA65573F41}"/>
              </a:ext>
            </a:extLst>
          </p:cNvPr>
          <p:cNvCxnSpPr>
            <a:cxnSpLocks/>
            <a:stCxn id="620" idx="6"/>
            <a:endCxn id="621" idx="2"/>
          </p:cNvCxnSpPr>
          <p:nvPr/>
        </p:nvCxnSpPr>
        <p:spPr>
          <a:xfrm>
            <a:off x="7414498" y="5748516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0" name="Connecteur droit 629">
            <a:extLst>
              <a:ext uri="{FF2B5EF4-FFF2-40B4-BE49-F238E27FC236}">
                <a16:creationId xmlns:a16="http://schemas.microsoft.com/office/drawing/2014/main" id="{EF668C97-9FCD-C7AF-A02A-781AA89DD0AE}"/>
              </a:ext>
            </a:extLst>
          </p:cNvPr>
          <p:cNvCxnSpPr>
            <a:cxnSpLocks/>
            <a:stCxn id="619" idx="6"/>
            <a:endCxn id="620" idx="2"/>
          </p:cNvCxnSpPr>
          <p:nvPr/>
        </p:nvCxnSpPr>
        <p:spPr>
          <a:xfrm flipV="1">
            <a:off x="6866340" y="5748516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1" name="Connecteur droit 630">
            <a:extLst>
              <a:ext uri="{FF2B5EF4-FFF2-40B4-BE49-F238E27FC236}">
                <a16:creationId xmlns:a16="http://schemas.microsoft.com/office/drawing/2014/main" id="{4207D27A-BC1C-17B8-93DF-9254FEEF443E}"/>
              </a:ext>
            </a:extLst>
          </p:cNvPr>
          <p:cNvCxnSpPr/>
          <p:nvPr/>
        </p:nvCxnSpPr>
        <p:spPr>
          <a:xfrm>
            <a:off x="5777459" y="5747740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2" name="Connecteur droit 631">
            <a:extLst>
              <a:ext uri="{FF2B5EF4-FFF2-40B4-BE49-F238E27FC236}">
                <a16:creationId xmlns:a16="http://schemas.microsoft.com/office/drawing/2014/main" id="{856C6BA0-1FC1-6AE9-B00E-DEAE4B2A0DA7}"/>
              </a:ext>
            </a:extLst>
          </p:cNvPr>
          <p:cNvCxnSpPr/>
          <p:nvPr/>
        </p:nvCxnSpPr>
        <p:spPr>
          <a:xfrm>
            <a:off x="11419975" y="5735289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3" name="Ellipse 632">
            <a:extLst>
              <a:ext uri="{FF2B5EF4-FFF2-40B4-BE49-F238E27FC236}">
                <a16:creationId xmlns:a16="http://schemas.microsoft.com/office/drawing/2014/main" id="{A232675A-D99D-D7B0-8A07-E5237B521113}"/>
              </a:ext>
            </a:extLst>
          </p:cNvPr>
          <p:cNvSpPr/>
          <p:nvPr/>
        </p:nvSpPr>
        <p:spPr>
          <a:xfrm>
            <a:off x="10041899" y="565512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4" name="Connecteur droit 633">
            <a:extLst>
              <a:ext uri="{FF2B5EF4-FFF2-40B4-BE49-F238E27FC236}">
                <a16:creationId xmlns:a16="http://schemas.microsoft.com/office/drawing/2014/main" id="{27B33F82-7FEB-BD46-BB39-924D25181747}"/>
              </a:ext>
            </a:extLst>
          </p:cNvPr>
          <p:cNvCxnSpPr>
            <a:cxnSpLocks/>
            <a:stCxn id="624" idx="6"/>
            <a:endCxn id="633" idx="2"/>
          </p:cNvCxnSpPr>
          <p:nvPr/>
        </p:nvCxnSpPr>
        <p:spPr>
          <a:xfrm>
            <a:off x="9628715" y="5741435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5" name="Ellipse 634">
            <a:extLst>
              <a:ext uri="{FF2B5EF4-FFF2-40B4-BE49-F238E27FC236}">
                <a16:creationId xmlns:a16="http://schemas.microsoft.com/office/drawing/2014/main" id="{C5D5BFE1-A90E-92D5-7067-6DF6464C5F34}"/>
              </a:ext>
            </a:extLst>
          </p:cNvPr>
          <p:cNvSpPr/>
          <p:nvPr/>
        </p:nvSpPr>
        <p:spPr>
          <a:xfrm>
            <a:off x="10631614" y="565291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6" name="Ellipse 635">
            <a:extLst>
              <a:ext uri="{FF2B5EF4-FFF2-40B4-BE49-F238E27FC236}">
                <a16:creationId xmlns:a16="http://schemas.microsoft.com/office/drawing/2014/main" id="{367CD273-3BA5-7E10-1EF6-40C034CC9185}"/>
              </a:ext>
            </a:extLst>
          </p:cNvPr>
          <p:cNvSpPr/>
          <p:nvPr/>
        </p:nvSpPr>
        <p:spPr>
          <a:xfrm>
            <a:off x="11221419" y="564709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7" name="Connecteur droit 636">
            <a:extLst>
              <a:ext uri="{FF2B5EF4-FFF2-40B4-BE49-F238E27FC236}">
                <a16:creationId xmlns:a16="http://schemas.microsoft.com/office/drawing/2014/main" id="{BDAEF790-2F51-46DD-AAA4-2966577B5CA3}"/>
              </a:ext>
            </a:extLst>
          </p:cNvPr>
          <p:cNvCxnSpPr>
            <a:cxnSpLocks/>
            <a:stCxn id="635" idx="6"/>
            <a:endCxn id="636" idx="2"/>
          </p:cNvCxnSpPr>
          <p:nvPr/>
        </p:nvCxnSpPr>
        <p:spPr>
          <a:xfrm flipV="1">
            <a:off x="10814959" y="5736450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8" name="Connecteur droit 637">
            <a:extLst>
              <a:ext uri="{FF2B5EF4-FFF2-40B4-BE49-F238E27FC236}">
                <a16:creationId xmlns:a16="http://schemas.microsoft.com/office/drawing/2014/main" id="{BDFA6A0A-F33E-0D2A-4DAB-3BFA3A480139}"/>
              </a:ext>
            </a:extLst>
          </p:cNvPr>
          <p:cNvCxnSpPr>
            <a:cxnSpLocks/>
            <a:stCxn id="633" idx="6"/>
            <a:endCxn id="635" idx="2"/>
          </p:cNvCxnSpPr>
          <p:nvPr/>
        </p:nvCxnSpPr>
        <p:spPr>
          <a:xfrm flipV="1">
            <a:off x="10225244" y="5742271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9" name="Connecteur droit 638">
            <a:extLst>
              <a:ext uri="{FF2B5EF4-FFF2-40B4-BE49-F238E27FC236}">
                <a16:creationId xmlns:a16="http://schemas.microsoft.com/office/drawing/2014/main" id="{115E2E6C-B4F7-C5A3-AB44-88F412249DA2}"/>
              </a:ext>
            </a:extLst>
          </p:cNvPr>
          <p:cNvCxnSpPr>
            <a:cxnSpLocks/>
            <a:stCxn id="596" idx="4"/>
            <a:endCxn id="618" idx="0"/>
          </p:cNvCxnSpPr>
          <p:nvPr/>
        </p:nvCxnSpPr>
        <p:spPr>
          <a:xfrm>
            <a:off x="6223170" y="5349313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0" name="Connecteur droit 639">
            <a:extLst>
              <a:ext uri="{FF2B5EF4-FFF2-40B4-BE49-F238E27FC236}">
                <a16:creationId xmlns:a16="http://schemas.microsoft.com/office/drawing/2014/main" id="{48CBB193-DB01-0F53-A439-E969D7C979AF}"/>
              </a:ext>
            </a:extLst>
          </p:cNvPr>
          <p:cNvCxnSpPr>
            <a:cxnSpLocks/>
            <a:stCxn id="516" idx="4"/>
            <a:endCxn id="597" idx="0"/>
          </p:cNvCxnSpPr>
          <p:nvPr/>
        </p:nvCxnSpPr>
        <p:spPr>
          <a:xfrm flipH="1">
            <a:off x="6769962" y="4826176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1" name="Connecteur droit 640">
            <a:extLst>
              <a:ext uri="{FF2B5EF4-FFF2-40B4-BE49-F238E27FC236}">
                <a16:creationId xmlns:a16="http://schemas.microsoft.com/office/drawing/2014/main" id="{74794ED4-FAFC-A60E-2F2F-BFA5C195A993}"/>
              </a:ext>
            </a:extLst>
          </p:cNvPr>
          <p:cNvCxnSpPr>
            <a:cxnSpLocks/>
            <a:stCxn id="517" idx="4"/>
            <a:endCxn id="598" idx="0"/>
          </p:cNvCxnSpPr>
          <p:nvPr/>
        </p:nvCxnSpPr>
        <p:spPr>
          <a:xfrm flipH="1">
            <a:off x="7318123" y="4825792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2" name="Connecteur droit 641">
            <a:extLst>
              <a:ext uri="{FF2B5EF4-FFF2-40B4-BE49-F238E27FC236}">
                <a16:creationId xmlns:a16="http://schemas.microsoft.com/office/drawing/2014/main" id="{A075BD0B-C539-5B81-5C2A-69F906712B45}"/>
              </a:ext>
            </a:extLst>
          </p:cNvPr>
          <p:cNvCxnSpPr>
            <a:cxnSpLocks/>
            <a:stCxn id="518" idx="4"/>
            <a:endCxn id="599" idx="0"/>
          </p:cNvCxnSpPr>
          <p:nvPr/>
        </p:nvCxnSpPr>
        <p:spPr>
          <a:xfrm flipH="1">
            <a:off x="7830770" y="4825792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3" name="Connecteur droit 642">
            <a:extLst>
              <a:ext uri="{FF2B5EF4-FFF2-40B4-BE49-F238E27FC236}">
                <a16:creationId xmlns:a16="http://schemas.microsoft.com/office/drawing/2014/main" id="{9BFCEE4D-6EFC-7A1D-590B-B116C2B9B794}"/>
              </a:ext>
            </a:extLst>
          </p:cNvPr>
          <p:cNvCxnSpPr>
            <a:cxnSpLocks/>
            <a:stCxn id="519" idx="4"/>
            <a:endCxn id="600" idx="0"/>
          </p:cNvCxnSpPr>
          <p:nvPr/>
        </p:nvCxnSpPr>
        <p:spPr>
          <a:xfrm flipH="1">
            <a:off x="8382430" y="4822317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4" name="Connecteur droit 643">
            <a:extLst>
              <a:ext uri="{FF2B5EF4-FFF2-40B4-BE49-F238E27FC236}">
                <a16:creationId xmlns:a16="http://schemas.microsoft.com/office/drawing/2014/main" id="{4DA229F4-2251-0B65-01F4-A461D37D650B}"/>
              </a:ext>
            </a:extLst>
          </p:cNvPr>
          <p:cNvCxnSpPr>
            <a:cxnSpLocks/>
            <a:stCxn id="520" idx="4"/>
            <a:endCxn id="601" idx="0"/>
          </p:cNvCxnSpPr>
          <p:nvPr/>
        </p:nvCxnSpPr>
        <p:spPr>
          <a:xfrm flipH="1">
            <a:off x="8951861" y="4821752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5" name="Connecteur droit 644">
            <a:extLst>
              <a:ext uri="{FF2B5EF4-FFF2-40B4-BE49-F238E27FC236}">
                <a16:creationId xmlns:a16="http://schemas.microsoft.com/office/drawing/2014/main" id="{FB184993-3308-B0C0-CF32-9E2173B7CC0C}"/>
              </a:ext>
            </a:extLst>
          </p:cNvPr>
          <p:cNvCxnSpPr>
            <a:cxnSpLocks/>
            <a:stCxn id="521" idx="4"/>
            <a:endCxn id="602" idx="0"/>
          </p:cNvCxnSpPr>
          <p:nvPr/>
        </p:nvCxnSpPr>
        <p:spPr>
          <a:xfrm flipH="1">
            <a:off x="9532338" y="4818712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6" name="Connecteur droit 645">
            <a:extLst>
              <a:ext uri="{FF2B5EF4-FFF2-40B4-BE49-F238E27FC236}">
                <a16:creationId xmlns:a16="http://schemas.microsoft.com/office/drawing/2014/main" id="{8E072FD7-3F7D-046D-7FFA-3B61E5A603A1}"/>
              </a:ext>
            </a:extLst>
          </p:cNvPr>
          <p:cNvCxnSpPr>
            <a:cxnSpLocks/>
            <a:stCxn id="530" idx="4"/>
            <a:endCxn id="611" idx="0"/>
          </p:cNvCxnSpPr>
          <p:nvPr/>
        </p:nvCxnSpPr>
        <p:spPr>
          <a:xfrm flipH="1">
            <a:off x="10128867" y="4821752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7" name="Connecteur droit 646">
            <a:extLst>
              <a:ext uri="{FF2B5EF4-FFF2-40B4-BE49-F238E27FC236}">
                <a16:creationId xmlns:a16="http://schemas.microsoft.com/office/drawing/2014/main" id="{F17D479C-3341-0C26-7C19-D6B13638D113}"/>
              </a:ext>
            </a:extLst>
          </p:cNvPr>
          <p:cNvCxnSpPr>
            <a:cxnSpLocks/>
            <a:stCxn id="561" idx="4"/>
            <a:endCxn id="613" idx="0"/>
          </p:cNvCxnSpPr>
          <p:nvPr/>
        </p:nvCxnSpPr>
        <p:spPr>
          <a:xfrm flipH="1">
            <a:off x="10718582" y="4819546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8" name="Connecteur droit 647">
            <a:extLst>
              <a:ext uri="{FF2B5EF4-FFF2-40B4-BE49-F238E27FC236}">
                <a16:creationId xmlns:a16="http://schemas.microsoft.com/office/drawing/2014/main" id="{9B04D1D6-348F-2B15-BA05-E65D731BABEB}"/>
              </a:ext>
            </a:extLst>
          </p:cNvPr>
          <p:cNvCxnSpPr>
            <a:cxnSpLocks/>
            <a:stCxn id="578" idx="4"/>
            <a:endCxn id="614" idx="0"/>
          </p:cNvCxnSpPr>
          <p:nvPr/>
        </p:nvCxnSpPr>
        <p:spPr>
          <a:xfrm flipH="1">
            <a:off x="11308387" y="4813726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9" name="Connecteur droit 648">
            <a:extLst>
              <a:ext uri="{FF2B5EF4-FFF2-40B4-BE49-F238E27FC236}">
                <a16:creationId xmlns:a16="http://schemas.microsoft.com/office/drawing/2014/main" id="{C75E1862-8EE2-97E1-7D5D-BC86DB5A3CE5}"/>
              </a:ext>
            </a:extLst>
          </p:cNvPr>
          <p:cNvCxnSpPr>
            <a:cxnSpLocks/>
            <a:stCxn id="597" idx="4"/>
            <a:endCxn id="619" idx="0"/>
          </p:cNvCxnSpPr>
          <p:nvPr/>
        </p:nvCxnSpPr>
        <p:spPr>
          <a:xfrm>
            <a:off x="6769962" y="5349893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0" name="Connecteur droit 649">
            <a:extLst>
              <a:ext uri="{FF2B5EF4-FFF2-40B4-BE49-F238E27FC236}">
                <a16:creationId xmlns:a16="http://schemas.microsoft.com/office/drawing/2014/main" id="{1360B7A1-F823-A86C-FB59-80D1CA7E2A62}"/>
              </a:ext>
            </a:extLst>
          </p:cNvPr>
          <p:cNvCxnSpPr>
            <a:cxnSpLocks/>
            <a:stCxn id="598" idx="4"/>
            <a:endCxn id="620" idx="0"/>
          </p:cNvCxnSpPr>
          <p:nvPr/>
        </p:nvCxnSpPr>
        <p:spPr>
          <a:xfrm>
            <a:off x="7318123" y="5349509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1" name="Connecteur droit 650">
            <a:extLst>
              <a:ext uri="{FF2B5EF4-FFF2-40B4-BE49-F238E27FC236}">
                <a16:creationId xmlns:a16="http://schemas.microsoft.com/office/drawing/2014/main" id="{9B4E1A9C-FC5E-2ED2-443E-B7399D177DD8}"/>
              </a:ext>
            </a:extLst>
          </p:cNvPr>
          <p:cNvCxnSpPr>
            <a:cxnSpLocks/>
            <a:stCxn id="599" idx="4"/>
            <a:endCxn id="621" idx="0"/>
          </p:cNvCxnSpPr>
          <p:nvPr/>
        </p:nvCxnSpPr>
        <p:spPr>
          <a:xfrm>
            <a:off x="7830770" y="5349509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2" name="Connecteur droit 651">
            <a:extLst>
              <a:ext uri="{FF2B5EF4-FFF2-40B4-BE49-F238E27FC236}">
                <a16:creationId xmlns:a16="http://schemas.microsoft.com/office/drawing/2014/main" id="{4C78272B-1640-DC68-F98B-671B7AD45ADC}"/>
              </a:ext>
            </a:extLst>
          </p:cNvPr>
          <p:cNvCxnSpPr>
            <a:cxnSpLocks/>
            <a:stCxn id="600" idx="4"/>
            <a:endCxn id="622" idx="0"/>
          </p:cNvCxnSpPr>
          <p:nvPr/>
        </p:nvCxnSpPr>
        <p:spPr>
          <a:xfrm>
            <a:off x="8382430" y="5346033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3" name="Connecteur droit 652">
            <a:extLst>
              <a:ext uri="{FF2B5EF4-FFF2-40B4-BE49-F238E27FC236}">
                <a16:creationId xmlns:a16="http://schemas.microsoft.com/office/drawing/2014/main" id="{E7DB8F6F-FF45-5202-8DB0-3AAE1174D424}"/>
              </a:ext>
            </a:extLst>
          </p:cNvPr>
          <p:cNvCxnSpPr>
            <a:cxnSpLocks/>
            <a:stCxn id="601" idx="4"/>
            <a:endCxn id="623" idx="0"/>
          </p:cNvCxnSpPr>
          <p:nvPr/>
        </p:nvCxnSpPr>
        <p:spPr>
          <a:xfrm>
            <a:off x="8951861" y="5345469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4" name="Connecteur droit 653">
            <a:extLst>
              <a:ext uri="{FF2B5EF4-FFF2-40B4-BE49-F238E27FC236}">
                <a16:creationId xmlns:a16="http://schemas.microsoft.com/office/drawing/2014/main" id="{D401CCF3-45CA-F9D4-B894-A559E0400D6B}"/>
              </a:ext>
            </a:extLst>
          </p:cNvPr>
          <p:cNvCxnSpPr>
            <a:cxnSpLocks/>
            <a:stCxn id="602" idx="4"/>
            <a:endCxn id="624" idx="0"/>
          </p:cNvCxnSpPr>
          <p:nvPr/>
        </p:nvCxnSpPr>
        <p:spPr>
          <a:xfrm>
            <a:off x="9532338" y="5342428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5" name="Connecteur droit 654">
            <a:extLst>
              <a:ext uri="{FF2B5EF4-FFF2-40B4-BE49-F238E27FC236}">
                <a16:creationId xmlns:a16="http://schemas.microsoft.com/office/drawing/2014/main" id="{81B192CF-623C-4B93-549B-77BAA3AF3584}"/>
              </a:ext>
            </a:extLst>
          </p:cNvPr>
          <p:cNvCxnSpPr>
            <a:cxnSpLocks/>
            <a:stCxn id="611" idx="4"/>
            <a:endCxn id="633" idx="0"/>
          </p:cNvCxnSpPr>
          <p:nvPr/>
        </p:nvCxnSpPr>
        <p:spPr>
          <a:xfrm>
            <a:off x="10128867" y="5345469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6" name="Connecteur droit 655">
            <a:extLst>
              <a:ext uri="{FF2B5EF4-FFF2-40B4-BE49-F238E27FC236}">
                <a16:creationId xmlns:a16="http://schemas.microsoft.com/office/drawing/2014/main" id="{BA0BA373-4698-4F5C-497A-A0FC9E50E842}"/>
              </a:ext>
            </a:extLst>
          </p:cNvPr>
          <p:cNvCxnSpPr>
            <a:cxnSpLocks/>
            <a:stCxn id="613" idx="4"/>
            <a:endCxn id="635" idx="0"/>
          </p:cNvCxnSpPr>
          <p:nvPr/>
        </p:nvCxnSpPr>
        <p:spPr>
          <a:xfrm>
            <a:off x="10718582" y="5343262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7" name="Connecteur droit 656">
            <a:extLst>
              <a:ext uri="{FF2B5EF4-FFF2-40B4-BE49-F238E27FC236}">
                <a16:creationId xmlns:a16="http://schemas.microsoft.com/office/drawing/2014/main" id="{A20354C8-FE20-94BC-F69B-7CAE2F2FA561}"/>
              </a:ext>
            </a:extLst>
          </p:cNvPr>
          <p:cNvCxnSpPr>
            <a:cxnSpLocks/>
            <a:stCxn id="614" idx="4"/>
            <a:endCxn id="636" idx="0"/>
          </p:cNvCxnSpPr>
          <p:nvPr/>
        </p:nvCxnSpPr>
        <p:spPr>
          <a:xfrm>
            <a:off x="11308387" y="5337442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8" name="Ellipse 657">
            <a:extLst>
              <a:ext uri="{FF2B5EF4-FFF2-40B4-BE49-F238E27FC236}">
                <a16:creationId xmlns:a16="http://schemas.microsoft.com/office/drawing/2014/main" id="{1A2138A1-0E80-E8BF-DF0D-700177572D4E}"/>
              </a:ext>
            </a:extLst>
          </p:cNvPr>
          <p:cNvSpPr/>
          <p:nvPr/>
        </p:nvSpPr>
        <p:spPr>
          <a:xfrm>
            <a:off x="6136202" y="614833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9" name="Ellipse 658">
            <a:extLst>
              <a:ext uri="{FF2B5EF4-FFF2-40B4-BE49-F238E27FC236}">
                <a16:creationId xmlns:a16="http://schemas.microsoft.com/office/drawing/2014/main" id="{8C784D85-97FC-1B47-4245-CC1CA0F50CA5}"/>
              </a:ext>
            </a:extLst>
          </p:cNvPr>
          <p:cNvSpPr/>
          <p:nvPr/>
        </p:nvSpPr>
        <p:spPr>
          <a:xfrm>
            <a:off x="6682994" y="614891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0" name="Ellipse 659">
            <a:extLst>
              <a:ext uri="{FF2B5EF4-FFF2-40B4-BE49-F238E27FC236}">
                <a16:creationId xmlns:a16="http://schemas.microsoft.com/office/drawing/2014/main" id="{4FD3368C-D1F8-1516-39BE-08B40AEEE217}"/>
              </a:ext>
            </a:extLst>
          </p:cNvPr>
          <p:cNvSpPr/>
          <p:nvPr/>
        </p:nvSpPr>
        <p:spPr>
          <a:xfrm>
            <a:off x="7231155" y="614852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1" name="Ellipse 660">
            <a:extLst>
              <a:ext uri="{FF2B5EF4-FFF2-40B4-BE49-F238E27FC236}">
                <a16:creationId xmlns:a16="http://schemas.microsoft.com/office/drawing/2014/main" id="{7988AD7F-D3AE-7C4A-2FE3-BBC5C74C1D76}"/>
              </a:ext>
            </a:extLst>
          </p:cNvPr>
          <p:cNvSpPr/>
          <p:nvPr/>
        </p:nvSpPr>
        <p:spPr>
          <a:xfrm>
            <a:off x="7743802" y="614852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2" name="Ellipse 661">
            <a:extLst>
              <a:ext uri="{FF2B5EF4-FFF2-40B4-BE49-F238E27FC236}">
                <a16:creationId xmlns:a16="http://schemas.microsoft.com/office/drawing/2014/main" id="{39B17A9F-351C-B4F1-13BB-62B579340E74}"/>
              </a:ext>
            </a:extLst>
          </p:cNvPr>
          <p:cNvSpPr/>
          <p:nvPr/>
        </p:nvSpPr>
        <p:spPr>
          <a:xfrm>
            <a:off x="8295462" y="614505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3" name="Ellipse 662">
            <a:extLst>
              <a:ext uri="{FF2B5EF4-FFF2-40B4-BE49-F238E27FC236}">
                <a16:creationId xmlns:a16="http://schemas.microsoft.com/office/drawing/2014/main" id="{88A27EBA-606C-951D-EDEB-184D5C90942D}"/>
              </a:ext>
            </a:extLst>
          </p:cNvPr>
          <p:cNvSpPr/>
          <p:nvPr/>
        </p:nvSpPr>
        <p:spPr>
          <a:xfrm>
            <a:off x="8864893" y="61444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4" name="Ellipse 663">
            <a:extLst>
              <a:ext uri="{FF2B5EF4-FFF2-40B4-BE49-F238E27FC236}">
                <a16:creationId xmlns:a16="http://schemas.microsoft.com/office/drawing/2014/main" id="{6C58ADE6-8A0C-0FD8-8072-217CCAF8145B}"/>
              </a:ext>
            </a:extLst>
          </p:cNvPr>
          <p:cNvSpPr/>
          <p:nvPr/>
        </p:nvSpPr>
        <p:spPr>
          <a:xfrm>
            <a:off x="9445370" y="614144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65" name="Connecteur droit 664">
            <a:extLst>
              <a:ext uri="{FF2B5EF4-FFF2-40B4-BE49-F238E27FC236}">
                <a16:creationId xmlns:a16="http://schemas.microsoft.com/office/drawing/2014/main" id="{1F0C309C-378F-4D1D-178E-5477F97E7597}"/>
              </a:ext>
            </a:extLst>
          </p:cNvPr>
          <p:cNvCxnSpPr>
            <a:cxnSpLocks/>
            <a:stCxn id="658" idx="6"/>
            <a:endCxn id="659" idx="2"/>
          </p:cNvCxnSpPr>
          <p:nvPr/>
        </p:nvCxnSpPr>
        <p:spPr>
          <a:xfrm>
            <a:off x="6319546" y="6237684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6" name="Connecteur droit 665">
            <a:extLst>
              <a:ext uri="{FF2B5EF4-FFF2-40B4-BE49-F238E27FC236}">
                <a16:creationId xmlns:a16="http://schemas.microsoft.com/office/drawing/2014/main" id="{ECBD58C9-FBAB-34F4-A557-3FC2002DBF9A}"/>
              </a:ext>
            </a:extLst>
          </p:cNvPr>
          <p:cNvCxnSpPr>
            <a:cxnSpLocks/>
            <a:stCxn id="663" idx="6"/>
            <a:endCxn id="664" idx="2"/>
          </p:cNvCxnSpPr>
          <p:nvPr/>
        </p:nvCxnSpPr>
        <p:spPr>
          <a:xfrm flipV="1">
            <a:off x="9048236" y="6230799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7" name="Connecteur droit 666">
            <a:extLst>
              <a:ext uri="{FF2B5EF4-FFF2-40B4-BE49-F238E27FC236}">
                <a16:creationId xmlns:a16="http://schemas.microsoft.com/office/drawing/2014/main" id="{20CC342A-14EE-583B-EE84-E935F723EAC4}"/>
              </a:ext>
            </a:extLst>
          </p:cNvPr>
          <p:cNvCxnSpPr>
            <a:cxnSpLocks/>
            <a:stCxn id="662" idx="6"/>
            <a:endCxn id="663" idx="2"/>
          </p:cNvCxnSpPr>
          <p:nvPr/>
        </p:nvCxnSpPr>
        <p:spPr>
          <a:xfrm flipV="1">
            <a:off x="8478807" y="6233841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8" name="Connecteur droit 667">
            <a:extLst>
              <a:ext uri="{FF2B5EF4-FFF2-40B4-BE49-F238E27FC236}">
                <a16:creationId xmlns:a16="http://schemas.microsoft.com/office/drawing/2014/main" id="{55E996BD-C06E-EF21-765E-C0F42723914F}"/>
              </a:ext>
            </a:extLst>
          </p:cNvPr>
          <p:cNvCxnSpPr>
            <a:cxnSpLocks/>
            <a:stCxn id="661" idx="6"/>
            <a:endCxn id="662" idx="2"/>
          </p:cNvCxnSpPr>
          <p:nvPr/>
        </p:nvCxnSpPr>
        <p:spPr>
          <a:xfrm flipV="1">
            <a:off x="7927148" y="6234404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9" name="Connecteur droit 668">
            <a:extLst>
              <a:ext uri="{FF2B5EF4-FFF2-40B4-BE49-F238E27FC236}">
                <a16:creationId xmlns:a16="http://schemas.microsoft.com/office/drawing/2014/main" id="{640484B7-87AE-3652-2DB0-CB1A873C584C}"/>
              </a:ext>
            </a:extLst>
          </p:cNvPr>
          <p:cNvCxnSpPr>
            <a:cxnSpLocks/>
            <a:stCxn id="660" idx="6"/>
            <a:endCxn id="661" idx="2"/>
          </p:cNvCxnSpPr>
          <p:nvPr/>
        </p:nvCxnSpPr>
        <p:spPr>
          <a:xfrm>
            <a:off x="7414498" y="6237880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0" name="Connecteur droit 669">
            <a:extLst>
              <a:ext uri="{FF2B5EF4-FFF2-40B4-BE49-F238E27FC236}">
                <a16:creationId xmlns:a16="http://schemas.microsoft.com/office/drawing/2014/main" id="{14F0A589-0216-3F0D-D423-A09648F06556}"/>
              </a:ext>
            </a:extLst>
          </p:cNvPr>
          <p:cNvCxnSpPr>
            <a:cxnSpLocks/>
            <a:stCxn id="659" idx="6"/>
            <a:endCxn id="660" idx="2"/>
          </p:cNvCxnSpPr>
          <p:nvPr/>
        </p:nvCxnSpPr>
        <p:spPr>
          <a:xfrm flipV="1">
            <a:off x="6866340" y="6237880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1" name="Connecteur droit 670">
            <a:extLst>
              <a:ext uri="{FF2B5EF4-FFF2-40B4-BE49-F238E27FC236}">
                <a16:creationId xmlns:a16="http://schemas.microsoft.com/office/drawing/2014/main" id="{9FC3E59B-1BEE-665D-7C41-7326F3FB8876}"/>
              </a:ext>
            </a:extLst>
          </p:cNvPr>
          <p:cNvCxnSpPr/>
          <p:nvPr/>
        </p:nvCxnSpPr>
        <p:spPr>
          <a:xfrm>
            <a:off x="5777459" y="6237104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2" name="Connecteur droit 671">
            <a:extLst>
              <a:ext uri="{FF2B5EF4-FFF2-40B4-BE49-F238E27FC236}">
                <a16:creationId xmlns:a16="http://schemas.microsoft.com/office/drawing/2014/main" id="{96AFC80F-1B90-EA1C-2A43-3FAE55071871}"/>
              </a:ext>
            </a:extLst>
          </p:cNvPr>
          <p:cNvCxnSpPr/>
          <p:nvPr/>
        </p:nvCxnSpPr>
        <p:spPr>
          <a:xfrm>
            <a:off x="11419975" y="6224653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3" name="Ellipse 672">
            <a:extLst>
              <a:ext uri="{FF2B5EF4-FFF2-40B4-BE49-F238E27FC236}">
                <a16:creationId xmlns:a16="http://schemas.microsoft.com/office/drawing/2014/main" id="{EEE8BBCC-93B4-0C50-3F6F-79BD346C1F83}"/>
              </a:ext>
            </a:extLst>
          </p:cNvPr>
          <p:cNvSpPr/>
          <p:nvPr/>
        </p:nvSpPr>
        <p:spPr>
          <a:xfrm>
            <a:off x="10041899" y="61444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4" name="Connecteur droit 673">
            <a:extLst>
              <a:ext uri="{FF2B5EF4-FFF2-40B4-BE49-F238E27FC236}">
                <a16:creationId xmlns:a16="http://schemas.microsoft.com/office/drawing/2014/main" id="{2186B358-7FB6-B836-C5A1-2062A343C873}"/>
              </a:ext>
            </a:extLst>
          </p:cNvPr>
          <p:cNvCxnSpPr>
            <a:cxnSpLocks/>
            <a:stCxn id="664" idx="6"/>
            <a:endCxn id="673" idx="2"/>
          </p:cNvCxnSpPr>
          <p:nvPr/>
        </p:nvCxnSpPr>
        <p:spPr>
          <a:xfrm>
            <a:off x="9628715" y="6230799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5" name="Ellipse 674">
            <a:extLst>
              <a:ext uri="{FF2B5EF4-FFF2-40B4-BE49-F238E27FC236}">
                <a16:creationId xmlns:a16="http://schemas.microsoft.com/office/drawing/2014/main" id="{C9CD1DBE-035F-EAB8-ED90-9F9A9D99103B}"/>
              </a:ext>
            </a:extLst>
          </p:cNvPr>
          <p:cNvSpPr/>
          <p:nvPr/>
        </p:nvSpPr>
        <p:spPr>
          <a:xfrm>
            <a:off x="10631614" y="614228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6" name="Ellipse 675">
            <a:extLst>
              <a:ext uri="{FF2B5EF4-FFF2-40B4-BE49-F238E27FC236}">
                <a16:creationId xmlns:a16="http://schemas.microsoft.com/office/drawing/2014/main" id="{48B2470E-CA7C-C684-4946-0B6F4978F655}"/>
              </a:ext>
            </a:extLst>
          </p:cNvPr>
          <p:cNvSpPr/>
          <p:nvPr/>
        </p:nvSpPr>
        <p:spPr>
          <a:xfrm>
            <a:off x="11221419" y="613646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7" name="Connecteur droit 676">
            <a:extLst>
              <a:ext uri="{FF2B5EF4-FFF2-40B4-BE49-F238E27FC236}">
                <a16:creationId xmlns:a16="http://schemas.microsoft.com/office/drawing/2014/main" id="{287A8E8E-755B-A85E-1A43-DEB0165791CB}"/>
              </a:ext>
            </a:extLst>
          </p:cNvPr>
          <p:cNvCxnSpPr>
            <a:cxnSpLocks/>
            <a:stCxn id="675" idx="6"/>
            <a:endCxn id="676" idx="2"/>
          </p:cNvCxnSpPr>
          <p:nvPr/>
        </p:nvCxnSpPr>
        <p:spPr>
          <a:xfrm flipV="1">
            <a:off x="10814959" y="6225814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8" name="Connecteur droit 677">
            <a:extLst>
              <a:ext uri="{FF2B5EF4-FFF2-40B4-BE49-F238E27FC236}">
                <a16:creationId xmlns:a16="http://schemas.microsoft.com/office/drawing/2014/main" id="{75B8EBFF-30BE-A3C4-EAEB-33EA7811EFC2}"/>
              </a:ext>
            </a:extLst>
          </p:cNvPr>
          <p:cNvCxnSpPr>
            <a:cxnSpLocks/>
            <a:stCxn id="673" idx="6"/>
            <a:endCxn id="675" idx="2"/>
          </p:cNvCxnSpPr>
          <p:nvPr/>
        </p:nvCxnSpPr>
        <p:spPr>
          <a:xfrm flipV="1">
            <a:off x="10225244" y="6231635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9" name="Connecteur droit 678">
            <a:extLst>
              <a:ext uri="{FF2B5EF4-FFF2-40B4-BE49-F238E27FC236}">
                <a16:creationId xmlns:a16="http://schemas.microsoft.com/office/drawing/2014/main" id="{D37A8D35-15AC-7239-C694-5202929FF763}"/>
              </a:ext>
            </a:extLst>
          </p:cNvPr>
          <p:cNvCxnSpPr>
            <a:cxnSpLocks/>
            <a:stCxn id="618" idx="4"/>
            <a:endCxn id="658" idx="0"/>
          </p:cNvCxnSpPr>
          <p:nvPr/>
        </p:nvCxnSpPr>
        <p:spPr>
          <a:xfrm>
            <a:off x="6227875" y="5837673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0" name="Connecteur droit 679">
            <a:extLst>
              <a:ext uri="{FF2B5EF4-FFF2-40B4-BE49-F238E27FC236}">
                <a16:creationId xmlns:a16="http://schemas.microsoft.com/office/drawing/2014/main" id="{85573DF8-428C-FB2C-5B71-5DA614DBB011}"/>
              </a:ext>
            </a:extLst>
          </p:cNvPr>
          <p:cNvCxnSpPr>
            <a:cxnSpLocks/>
            <a:stCxn id="619" idx="4"/>
            <a:endCxn id="659" idx="0"/>
          </p:cNvCxnSpPr>
          <p:nvPr/>
        </p:nvCxnSpPr>
        <p:spPr>
          <a:xfrm>
            <a:off x="6774667" y="5838252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1" name="Connecteur droit 680">
            <a:extLst>
              <a:ext uri="{FF2B5EF4-FFF2-40B4-BE49-F238E27FC236}">
                <a16:creationId xmlns:a16="http://schemas.microsoft.com/office/drawing/2014/main" id="{DDA67904-68BD-3156-D835-3D916478BA95}"/>
              </a:ext>
            </a:extLst>
          </p:cNvPr>
          <p:cNvCxnSpPr>
            <a:cxnSpLocks/>
            <a:stCxn id="620" idx="4"/>
            <a:endCxn id="660" idx="0"/>
          </p:cNvCxnSpPr>
          <p:nvPr/>
        </p:nvCxnSpPr>
        <p:spPr>
          <a:xfrm>
            <a:off x="7322828" y="5837869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2" name="Connecteur droit 681">
            <a:extLst>
              <a:ext uri="{FF2B5EF4-FFF2-40B4-BE49-F238E27FC236}">
                <a16:creationId xmlns:a16="http://schemas.microsoft.com/office/drawing/2014/main" id="{7D0C7D28-BF8E-8C2A-F07C-26877288D40D}"/>
              </a:ext>
            </a:extLst>
          </p:cNvPr>
          <p:cNvCxnSpPr>
            <a:cxnSpLocks/>
            <a:stCxn id="621" idx="4"/>
            <a:endCxn id="661" idx="0"/>
          </p:cNvCxnSpPr>
          <p:nvPr/>
        </p:nvCxnSpPr>
        <p:spPr>
          <a:xfrm>
            <a:off x="7835475" y="5837869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3" name="Connecteur droit 682">
            <a:extLst>
              <a:ext uri="{FF2B5EF4-FFF2-40B4-BE49-F238E27FC236}">
                <a16:creationId xmlns:a16="http://schemas.microsoft.com/office/drawing/2014/main" id="{E2C5C72B-CFBF-352E-8F0A-06E667068E43}"/>
              </a:ext>
            </a:extLst>
          </p:cNvPr>
          <p:cNvCxnSpPr>
            <a:cxnSpLocks/>
            <a:stCxn id="622" idx="4"/>
            <a:endCxn id="662" idx="0"/>
          </p:cNvCxnSpPr>
          <p:nvPr/>
        </p:nvCxnSpPr>
        <p:spPr>
          <a:xfrm>
            <a:off x="8387135" y="5834393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Connecteur droit 683">
            <a:extLst>
              <a:ext uri="{FF2B5EF4-FFF2-40B4-BE49-F238E27FC236}">
                <a16:creationId xmlns:a16="http://schemas.microsoft.com/office/drawing/2014/main" id="{1246ACF8-4FE7-B19B-A226-8ED6B0D285E8}"/>
              </a:ext>
            </a:extLst>
          </p:cNvPr>
          <p:cNvCxnSpPr>
            <a:cxnSpLocks/>
            <a:stCxn id="623" idx="4"/>
            <a:endCxn id="663" idx="0"/>
          </p:cNvCxnSpPr>
          <p:nvPr/>
        </p:nvCxnSpPr>
        <p:spPr>
          <a:xfrm>
            <a:off x="8956566" y="5833829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5" name="Connecteur droit 684">
            <a:extLst>
              <a:ext uri="{FF2B5EF4-FFF2-40B4-BE49-F238E27FC236}">
                <a16:creationId xmlns:a16="http://schemas.microsoft.com/office/drawing/2014/main" id="{6030F908-4739-32EE-D073-C69E3CEA01FF}"/>
              </a:ext>
            </a:extLst>
          </p:cNvPr>
          <p:cNvCxnSpPr>
            <a:cxnSpLocks/>
            <a:stCxn id="624" idx="4"/>
            <a:endCxn id="664" idx="0"/>
          </p:cNvCxnSpPr>
          <p:nvPr/>
        </p:nvCxnSpPr>
        <p:spPr>
          <a:xfrm>
            <a:off x="9537043" y="5830788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6" name="Connecteur droit 685">
            <a:extLst>
              <a:ext uri="{FF2B5EF4-FFF2-40B4-BE49-F238E27FC236}">
                <a16:creationId xmlns:a16="http://schemas.microsoft.com/office/drawing/2014/main" id="{DAF0864C-D75C-5C47-3F27-C43E32A2630F}"/>
              </a:ext>
            </a:extLst>
          </p:cNvPr>
          <p:cNvCxnSpPr>
            <a:cxnSpLocks/>
            <a:stCxn id="633" idx="4"/>
            <a:endCxn id="673" idx="0"/>
          </p:cNvCxnSpPr>
          <p:nvPr/>
        </p:nvCxnSpPr>
        <p:spPr>
          <a:xfrm>
            <a:off x="10133572" y="5833829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7" name="Connecteur droit 686">
            <a:extLst>
              <a:ext uri="{FF2B5EF4-FFF2-40B4-BE49-F238E27FC236}">
                <a16:creationId xmlns:a16="http://schemas.microsoft.com/office/drawing/2014/main" id="{605B102C-3959-1284-CAD0-671F5944B9C6}"/>
              </a:ext>
            </a:extLst>
          </p:cNvPr>
          <p:cNvCxnSpPr>
            <a:cxnSpLocks/>
            <a:stCxn id="635" idx="4"/>
            <a:endCxn id="675" idx="0"/>
          </p:cNvCxnSpPr>
          <p:nvPr/>
        </p:nvCxnSpPr>
        <p:spPr>
          <a:xfrm>
            <a:off x="10723287" y="5831622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8" name="Connecteur droit 687">
            <a:extLst>
              <a:ext uri="{FF2B5EF4-FFF2-40B4-BE49-F238E27FC236}">
                <a16:creationId xmlns:a16="http://schemas.microsoft.com/office/drawing/2014/main" id="{48219DC5-479C-2EF0-1B57-4A1D015E1ED9}"/>
              </a:ext>
            </a:extLst>
          </p:cNvPr>
          <p:cNvCxnSpPr>
            <a:cxnSpLocks/>
            <a:stCxn id="636" idx="4"/>
            <a:endCxn id="676" idx="0"/>
          </p:cNvCxnSpPr>
          <p:nvPr/>
        </p:nvCxnSpPr>
        <p:spPr>
          <a:xfrm>
            <a:off x="11313092" y="5825802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0" name="Connecteur droit 689">
            <a:extLst>
              <a:ext uri="{FF2B5EF4-FFF2-40B4-BE49-F238E27FC236}">
                <a16:creationId xmlns:a16="http://schemas.microsoft.com/office/drawing/2014/main" id="{B7AFB1FF-DBC9-850B-24A1-8F22B0ECDEA7}"/>
              </a:ext>
            </a:extLst>
          </p:cNvPr>
          <p:cNvCxnSpPr>
            <a:cxnSpLocks/>
          </p:cNvCxnSpPr>
          <p:nvPr/>
        </p:nvCxnSpPr>
        <p:spPr>
          <a:xfrm flipH="1">
            <a:off x="9533077" y="6307150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1" name="Connecteur droit 690">
            <a:extLst>
              <a:ext uri="{FF2B5EF4-FFF2-40B4-BE49-F238E27FC236}">
                <a16:creationId xmlns:a16="http://schemas.microsoft.com/office/drawing/2014/main" id="{6EA53AC3-F68E-882C-6FB5-D25ADF08DCC6}"/>
              </a:ext>
            </a:extLst>
          </p:cNvPr>
          <p:cNvCxnSpPr>
            <a:cxnSpLocks/>
          </p:cNvCxnSpPr>
          <p:nvPr/>
        </p:nvCxnSpPr>
        <p:spPr>
          <a:xfrm flipH="1">
            <a:off x="8945549" y="6311876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2" name="Connecteur droit 691">
            <a:extLst>
              <a:ext uri="{FF2B5EF4-FFF2-40B4-BE49-F238E27FC236}">
                <a16:creationId xmlns:a16="http://schemas.microsoft.com/office/drawing/2014/main" id="{EDF80DFA-F7F3-F9C4-CDE5-24E5556BD5CC}"/>
              </a:ext>
            </a:extLst>
          </p:cNvPr>
          <p:cNvCxnSpPr>
            <a:cxnSpLocks/>
          </p:cNvCxnSpPr>
          <p:nvPr/>
        </p:nvCxnSpPr>
        <p:spPr>
          <a:xfrm flipH="1">
            <a:off x="8379065" y="6317516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3" name="Connecteur droit 692">
            <a:extLst>
              <a:ext uri="{FF2B5EF4-FFF2-40B4-BE49-F238E27FC236}">
                <a16:creationId xmlns:a16="http://schemas.microsoft.com/office/drawing/2014/main" id="{ED7AEA59-1819-6714-39BB-B62DD8B44355}"/>
              </a:ext>
            </a:extLst>
          </p:cNvPr>
          <p:cNvCxnSpPr>
            <a:cxnSpLocks/>
          </p:cNvCxnSpPr>
          <p:nvPr/>
        </p:nvCxnSpPr>
        <p:spPr>
          <a:xfrm flipH="1">
            <a:off x="7826808" y="6321463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4" name="Connecteur droit 693">
            <a:extLst>
              <a:ext uri="{FF2B5EF4-FFF2-40B4-BE49-F238E27FC236}">
                <a16:creationId xmlns:a16="http://schemas.microsoft.com/office/drawing/2014/main" id="{93FDF5EF-EE4F-A6A5-CAFE-6874E302ADB4}"/>
              </a:ext>
            </a:extLst>
          </p:cNvPr>
          <p:cNvCxnSpPr>
            <a:cxnSpLocks/>
          </p:cNvCxnSpPr>
          <p:nvPr/>
        </p:nvCxnSpPr>
        <p:spPr>
          <a:xfrm flipH="1">
            <a:off x="7309555" y="6311876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5" name="Connecteur droit 694">
            <a:extLst>
              <a:ext uri="{FF2B5EF4-FFF2-40B4-BE49-F238E27FC236}">
                <a16:creationId xmlns:a16="http://schemas.microsoft.com/office/drawing/2014/main" id="{9A32FD03-CE16-0E41-7984-5E8197594221}"/>
              </a:ext>
            </a:extLst>
          </p:cNvPr>
          <p:cNvCxnSpPr>
            <a:cxnSpLocks/>
          </p:cNvCxnSpPr>
          <p:nvPr/>
        </p:nvCxnSpPr>
        <p:spPr>
          <a:xfrm flipH="1">
            <a:off x="6771254" y="6322018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6" name="Connecteur droit 695">
            <a:extLst>
              <a:ext uri="{FF2B5EF4-FFF2-40B4-BE49-F238E27FC236}">
                <a16:creationId xmlns:a16="http://schemas.microsoft.com/office/drawing/2014/main" id="{1E944284-932A-A6AA-3BFB-E2410607ADF1}"/>
              </a:ext>
            </a:extLst>
          </p:cNvPr>
          <p:cNvCxnSpPr>
            <a:cxnSpLocks/>
          </p:cNvCxnSpPr>
          <p:nvPr/>
        </p:nvCxnSpPr>
        <p:spPr>
          <a:xfrm flipH="1">
            <a:off x="6218897" y="6311876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7" name="Connecteur droit 696">
            <a:extLst>
              <a:ext uri="{FF2B5EF4-FFF2-40B4-BE49-F238E27FC236}">
                <a16:creationId xmlns:a16="http://schemas.microsoft.com/office/drawing/2014/main" id="{3EFC084B-3A5C-B7AC-5057-DB0748D46B31}"/>
              </a:ext>
            </a:extLst>
          </p:cNvPr>
          <p:cNvCxnSpPr>
            <a:cxnSpLocks/>
          </p:cNvCxnSpPr>
          <p:nvPr/>
        </p:nvCxnSpPr>
        <p:spPr>
          <a:xfrm flipH="1">
            <a:off x="10129607" y="631019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8" name="Connecteur droit 697">
            <a:extLst>
              <a:ext uri="{FF2B5EF4-FFF2-40B4-BE49-F238E27FC236}">
                <a16:creationId xmlns:a16="http://schemas.microsoft.com/office/drawing/2014/main" id="{0F71DB2A-55D6-D4A6-F447-99AB9FCF3D44}"/>
              </a:ext>
            </a:extLst>
          </p:cNvPr>
          <p:cNvCxnSpPr>
            <a:cxnSpLocks/>
          </p:cNvCxnSpPr>
          <p:nvPr/>
        </p:nvCxnSpPr>
        <p:spPr>
          <a:xfrm flipH="1">
            <a:off x="10719322" y="6307985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9" name="Connecteur droit 698">
            <a:extLst>
              <a:ext uri="{FF2B5EF4-FFF2-40B4-BE49-F238E27FC236}">
                <a16:creationId xmlns:a16="http://schemas.microsoft.com/office/drawing/2014/main" id="{FF748926-7A26-20A6-21C1-E7254DD749A9}"/>
              </a:ext>
            </a:extLst>
          </p:cNvPr>
          <p:cNvCxnSpPr>
            <a:cxnSpLocks/>
          </p:cNvCxnSpPr>
          <p:nvPr/>
        </p:nvCxnSpPr>
        <p:spPr>
          <a:xfrm flipH="1">
            <a:off x="11309127" y="6302165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527893E-3AC3-702D-F1FF-6F86A6A52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  <p:pic>
        <p:nvPicPr>
          <p:cNvPr id="7" name="Picture 2" descr="Icône Ok Gratuit de Super Flat Remix V1.08 Emblems">
            <a:extLst>
              <a:ext uri="{FF2B5EF4-FFF2-40B4-BE49-F238E27FC236}">
                <a16:creationId xmlns:a16="http://schemas.microsoft.com/office/drawing/2014/main" id="{910FF103-72FF-60BC-954A-6EC32DE378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0470" y="5608650"/>
            <a:ext cx="911662" cy="91166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998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1EFA79-9185-084E-9B83-5F40477DB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5A48634-CB53-964A-A118-D5BCDDBC01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219" y="1825625"/>
            <a:ext cx="11265569" cy="4351338"/>
          </a:xfrm>
        </p:spPr>
        <p:txBody>
          <a:bodyPr/>
          <a:lstStyle/>
          <a:p>
            <a:r>
              <a:rPr lang="en-US" dirty="0"/>
              <a:t>How </a:t>
            </a:r>
            <a:r>
              <a:rPr lang="en-US" dirty="0">
                <a:solidFill>
                  <a:srgbClr val="FF0000"/>
                </a:solidFill>
              </a:rPr>
              <a:t>a very few very weak robots </a:t>
            </a:r>
            <a:r>
              <a:rPr lang="en-US" dirty="0"/>
              <a:t>can collaborate to solve an </a:t>
            </a:r>
            <a:r>
              <a:rPr lang="en-US" dirty="0">
                <a:solidFill>
                  <a:srgbClr val="FF0000"/>
                </a:solidFill>
              </a:rPr>
              <a:t>infinite task</a:t>
            </a:r>
            <a:r>
              <a:rPr lang="en-US" dirty="0"/>
              <a:t>?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Case Study: </a:t>
            </a:r>
            <a:r>
              <a:rPr lang="en-US" dirty="0">
                <a:solidFill>
                  <a:srgbClr val="FF0000"/>
                </a:solidFill>
              </a:rPr>
              <a:t>Exploration</a:t>
            </a:r>
            <a:r>
              <a:rPr lang="en-US" dirty="0"/>
              <a:t> of an infinite space by a swarm of mobiles robots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20FEDF7-1381-454D-919E-ACF48FCBF2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8253" y="4535237"/>
            <a:ext cx="2498558" cy="2186238"/>
          </a:xfrm>
          <a:prstGeom prst="rect">
            <a:avLst/>
          </a:prstGeom>
        </p:spPr>
      </p:pic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742BF70-1260-C712-C7A0-73D0FEF02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7143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Rectangle 688">
            <a:extLst>
              <a:ext uri="{FF2B5EF4-FFF2-40B4-BE49-F238E27FC236}">
                <a16:creationId xmlns:a16="http://schemas.microsoft.com/office/drawing/2014/main" id="{33EB160B-6771-3F80-8927-3602CBC784F0}"/>
              </a:ext>
            </a:extLst>
          </p:cNvPr>
          <p:cNvSpPr/>
          <p:nvPr/>
        </p:nvSpPr>
        <p:spPr>
          <a:xfrm>
            <a:off x="9258976" y="0"/>
            <a:ext cx="1180424" cy="6854957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ECB1CC9-08C9-89FC-5CD1-29CF81A61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test of the fence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F54B0F9-C221-793F-F6D9-7B83A5866F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596640" cy="4351338"/>
          </a:xfrm>
        </p:spPr>
        <p:txBody>
          <a:bodyPr/>
          <a:lstStyle/>
          <a:p>
            <a:r>
              <a:rPr lang="en-US" b="1" dirty="0"/>
              <a:t>A fence:</a:t>
            </a:r>
          </a:p>
          <a:p>
            <a:pPr lvl="1"/>
            <a:r>
              <a:rPr lang="en-US" dirty="0"/>
              <a:t>2 parallel consecutive lines on the right</a:t>
            </a:r>
          </a:p>
          <a:p>
            <a:pPr lvl="1"/>
            <a:endParaRPr lang="en-US" dirty="0"/>
          </a:p>
          <a:p>
            <a:r>
              <a:rPr lang="en-US" b="1" dirty="0"/>
              <a:t>Test:</a:t>
            </a:r>
          </a:p>
          <a:p>
            <a:pPr lvl="1"/>
            <a:r>
              <a:rPr lang="en-US" dirty="0"/>
              <a:t>Robots should be able to traverse a fence without anyone left behind</a:t>
            </a:r>
          </a:p>
        </p:txBody>
      </p:sp>
      <p:sp>
        <p:nvSpPr>
          <p:cNvPr id="348" name="Ellipse 347">
            <a:extLst>
              <a:ext uri="{FF2B5EF4-FFF2-40B4-BE49-F238E27FC236}">
                <a16:creationId xmlns:a16="http://schemas.microsoft.com/office/drawing/2014/main" id="{82B8CF7A-3ABB-3B73-6395-749D436B7EE1}"/>
              </a:ext>
            </a:extLst>
          </p:cNvPr>
          <p:cNvSpPr/>
          <p:nvPr/>
        </p:nvSpPr>
        <p:spPr>
          <a:xfrm>
            <a:off x="6148375" y="202198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9" name="Ellipse 348">
            <a:extLst>
              <a:ext uri="{FF2B5EF4-FFF2-40B4-BE49-F238E27FC236}">
                <a16:creationId xmlns:a16="http://schemas.microsoft.com/office/drawing/2014/main" id="{05A114EA-98B1-457E-8E0A-3321B8162BEA}"/>
              </a:ext>
            </a:extLst>
          </p:cNvPr>
          <p:cNvSpPr/>
          <p:nvPr/>
        </p:nvSpPr>
        <p:spPr>
          <a:xfrm>
            <a:off x="6695168" y="202256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0" name="Ellipse 349">
            <a:extLst>
              <a:ext uri="{FF2B5EF4-FFF2-40B4-BE49-F238E27FC236}">
                <a16:creationId xmlns:a16="http://schemas.microsoft.com/office/drawing/2014/main" id="{F90D8EF7-0262-DFF2-5A19-9FF32B3EAAA2}"/>
              </a:ext>
            </a:extLst>
          </p:cNvPr>
          <p:cNvSpPr/>
          <p:nvPr/>
        </p:nvSpPr>
        <p:spPr>
          <a:xfrm>
            <a:off x="7243327" y="202217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1" name="Ellipse 350">
            <a:extLst>
              <a:ext uri="{FF2B5EF4-FFF2-40B4-BE49-F238E27FC236}">
                <a16:creationId xmlns:a16="http://schemas.microsoft.com/office/drawing/2014/main" id="{23AD82F3-F448-4FA5-9D9F-BFA7463BF4DE}"/>
              </a:ext>
            </a:extLst>
          </p:cNvPr>
          <p:cNvSpPr/>
          <p:nvPr/>
        </p:nvSpPr>
        <p:spPr>
          <a:xfrm>
            <a:off x="7755975" y="202217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highlight>
                <a:srgbClr val="000000"/>
              </a:highlight>
            </a:endParaRPr>
          </a:p>
        </p:txBody>
      </p:sp>
      <p:sp>
        <p:nvSpPr>
          <p:cNvPr id="352" name="Ellipse 351">
            <a:extLst>
              <a:ext uri="{FF2B5EF4-FFF2-40B4-BE49-F238E27FC236}">
                <a16:creationId xmlns:a16="http://schemas.microsoft.com/office/drawing/2014/main" id="{EF48053F-A375-A8BC-10FA-33C7E2294996}"/>
              </a:ext>
            </a:extLst>
          </p:cNvPr>
          <p:cNvSpPr/>
          <p:nvPr/>
        </p:nvSpPr>
        <p:spPr>
          <a:xfrm>
            <a:off x="8307636" y="201870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3" name="Ellipse 352">
            <a:extLst>
              <a:ext uri="{FF2B5EF4-FFF2-40B4-BE49-F238E27FC236}">
                <a16:creationId xmlns:a16="http://schemas.microsoft.com/office/drawing/2014/main" id="{F475CA8C-146A-8F7D-47B4-26E98858439B}"/>
              </a:ext>
            </a:extLst>
          </p:cNvPr>
          <p:cNvSpPr/>
          <p:nvPr/>
        </p:nvSpPr>
        <p:spPr>
          <a:xfrm>
            <a:off x="8877065" y="201813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4" name="Ellipse 353">
            <a:extLst>
              <a:ext uri="{FF2B5EF4-FFF2-40B4-BE49-F238E27FC236}">
                <a16:creationId xmlns:a16="http://schemas.microsoft.com/office/drawing/2014/main" id="{1BFD1520-D3D7-7B46-1B24-20E4C2835393}"/>
              </a:ext>
            </a:extLst>
          </p:cNvPr>
          <p:cNvSpPr/>
          <p:nvPr/>
        </p:nvSpPr>
        <p:spPr>
          <a:xfrm>
            <a:off x="9457543" y="201509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5" name="Ellipse 354">
            <a:extLst>
              <a:ext uri="{FF2B5EF4-FFF2-40B4-BE49-F238E27FC236}">
                <a16:creationId xmlns:a16="http://schemas.microsoft.com/office/drawing/2014/main" id="{04B599CA-6487-7618-6D27-CC4308319F7E}"/>
              </a:ext>
            </a:extLst>
          </p:cNvPr>
          <p:cNvSpPr/>
          <p:nvPr/>
        </p:nvSpPr>
        <p:spPr>
          <a:xfrm>
            <a:off x="6146022" y="2597046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6" name="Ellipse 355">
            <a:extLst>
              <a:ext uri="{FF2B5EF4-FFF2-40B4-BE49-F238E27FC236}">
                <a16:creationId xmlns:a16="http://schemas.microsoft.com/office/drawing/2014/main" id="{6AF886A6-A25A-2074-E72E-DDC4D99EEF7A}"/>
              </a:ext>
            </a:extLst>
          </p:cNvPr>
          <p:cNvSpPr/>
          <p:nvPr/>
        </p:nvSpPr>
        <p:spPr>
          <a:xfrm>
            <a:off x="6692817" y="259762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7" name="Ellipse 356">
            <a:extLst>
              <a:ext uri="{FF2B5EF4-FFF2-40B4-BE49-F238E27FC236}">
                <a16:creationId xmlns:a16="http://schemas.microsoft.com/office/drawing/2014/main" id="{CB726FF6-E8D0-EEE6-D9F7-FE6385B5FD59}"/>
              </a:ext>
            </a:extLst>
          </p:cNvPr>
          <p:cNvSpPr/>
          <p:nvPr/>
        </p:nvSpPr>
        <p:spPr>
          <a:xfrm>
            <a:off x="7240974" y="259724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" name="Ellipse 357">
            <a:extLst>
              <a:ext uri="{FF2B5EF4-FFF2-40B4-BE49-F238E27FC236}">
                <a16:creationId xmlns:a16="http://schemas.microsoft.com/office/drawing/2014/main" id="{9B2B6AB4-F169-5817-2746-C8D95217BCF4}"/>
              </a:ext>
            </a:extLst>
          </p:cNvPr>
          <p:cNvSpPr/>
          <p:nvPr/>
        </p:nvSpPr>
        <p:spPr>
          <a:xfrm>
            <a:off x="7753624" y="259724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59" name="Ellipse 358">
            <a:extLst>
              <a:ext uri="{FF2B5EF4-FFF2-40B4-BE49-F238E27FC236}">
                <a16:creationId xmlns:a16="http://schemas.microsoft.com/office/drawing/2014/main" id="{A8BBAEBE-138F-55EB-3279-16C057D55885}"/>
              </a:ext>
            </a:extLst>
          </p:cNvPr>
          <p:cNvSpPr/>
          <p:nvPr/>
        </p:nvSpPr>
        <p:spPr>
          <a:xfrm>
            <a:off x="8305284" y="259376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Ellipse 359">
            <a:extLst>
              <a:ext uri="{FF2B5EF4-FFF2-40B4-BE49-F238E27FC236}">
                <a16:creationId xmlns:a16="http://schemas.microsoft.com/office/drawing/2014/main" id="{FDACE8F7-C031-4BB4-F708-148085C63BA3}"/>
              </a:ext>
            </a:extLst>
          </p:cNvPr>
          <p:cNvSpPr/>
          <p:nvPr/>
        </p:nvSpPr>
        <p:spPr>
          <a:xfrm>
            <a:off x="8874713" y="2593202"/>
            <a:ext cx="183345" cy="17870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2D050"/>
              </a:solidFill>
              <a:highlight>
                <a:srgbClr val="00FF00"/>
              </a:highlight>
            </a:endParaRPr>
          </a:p>
        </p:txBody>
      </p:sp>
      <p:sp>
        <p:nvSpPr>
          <p:cNvPr id="361" name="Ellipse 360">
            <a:extLst>
              <a:ext uri="{FF2B5EF4-FFF2-40B4-BE49-F238E27FC236}">
                <a16:creationId xmlns:a16="http://schemas.microsoft.com/office/drawing/2014/main" id="{0ECFCC82-E434-1085-F689-54AC1FA14042}"/>
              </a:ext>
            </a:extLst>
          </p:cNvPr>
          <p:cNvSpPr/>
          <p:nvPr/>
        </p:nvSpPr>
        <p:spPr>
          <a:xfrm>
            <a:off x="9455190" y="259016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Ellipse 361">
            <a:extLst>
              <a:ext uri="{FF2B5EF4-FFF2-40B4-BE49-F238E27FC236}">
                <a16:creationId xmlns:a16="http://schemas.microsoft.com/office/drawing/2014/main" id="{6832F523-B970-9F2E-5B86-7F493F049DBA}"/>
              </a:ext>
            </a:extLst>
          </p:cNvPr>
          <p:cNvSpPr/>
          <p:nvPr/>
        </p:nvSpPr>
        <p:spPr>
          <a:xfrm>
            <a:off x="6143672" y="313774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Ellipse 362">
            <a:extLst>
              <a:ext uri="{FF2B5EF4-FFF2-40B4-BE49-F238E27FC236}">
                <a16:creationId xmlns:a16="http://schemas.microsoft.com/office/drawing/2014/main" id="{2E0B2133-A94C-FC4C-1B94-2F39EFDA9E5F}"/>
              </a:ext>
            </a:extLst>
          </p:cNvPr>
          <p:cNvSpPr/>
          <p:nvPr/>
        </p:nvSpPr>
        <p:spPr>
          <a:xfrm>
            <a:off x="6690465" y="313832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364" name="Ellipse 363">
            <a:extLst>
              <a:ext uri="{FF2B5EF4-FFF2-40B4-BE49-F238E27FC236}">
                <a16:creationId xmlns:a16="http://schemas.microsoft.com/office/drawing/2014/main" id="{3B3956F8-63F1-576B-446B-B3A6A200FBCA}"/>
              </a:ext>
            </a:extLst>
          </p:cNvPr>
          <p:cNvSpPr/>
          <p:nvPr/>
        </p:nvSpPr>
        <p:spPr>
          <a:xfrm>
            <a:off x="7238625" y="313794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Ellipse 364">
            <a:extLst>
              <a:ext uri="{FF2B5EF4-FFF2-40B4-BE49-F238E27FC236}">
                <a16:creationId xmlns:a16="http://schemas.microsoft.com/office/drawing/2014/main" id="{1796982D-B859-8D57-2A4D-3D4DACB1151F}"/>
              </a:ext>
            </a:extLst>
          </p:cNvPr>
          <p:cNvSpPr/>
          <p:nvPr/>
        </p:nvSpPr>
        <p:spPr>
          <a:xfrm>
            <a:off x="7751272" y="313794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Ellipse 365">
            <a:extLst>
              <a:ext uri="{FF2B5EF4-FFF2-40B4-BE49-F238E27FC236}">
                <a16:creationId xmlns:a16="http://schemas.microsoft.com/office/drawing/2014/main" id="{C71A57A6-E084-9A70-B4CE-CEEA2482272E}"/>
              </a:ext>
            </a:extLst>
          </p:cNvPr>
          <p:cNvSpPr/>
          <p:nvPr/>
        </p:nvSpPr>
        <p:spPr>
          <a:xfrm>
            <a:off x="8302932" y="313446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367" name="Ellipse 366">
            <a:extLst>
              <a:ext uri="{FF2B5EF4-FFF2-40B4-BE49-F238E27FC236}">
                <a16:creationId xmlns:a16="http://schemas.microsoft.com/office/drawing/2014/main" id="{9A6AB793-E29A-28E0-5EAF-481F6143F634}"/>
              </a:ext>
            </a:extLst>
          </p:cNvPr>
          <p:cNvSpPr/>
          <p:nvPr/>
        </p:nvSpPr>
        <p:spPr>
          <a:xfrm>
            <a:off x="8872363" y="313390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8" name="Ellipse 367">
            <a:extLst>
              <a:ext uri="{FF2B5EF4-FFF2-40B4-BE49-F238E27FC236}">
                <a16:creationId xmlns:a16="http://schemas.microsoft.com/office/drawing/2014/main" id="{277DCC00-BE33-ABFC-2669-E7699939182D}"/>
              </a:ext>
            </a:extLst>
          </p:cNvPr>
          <p:cNvSpPr/>
          <p:nvPr/>
        </p:nvSpPr>
        <p:spPr>
          <a:xfrm>
            <a:off x="9452840" y="313086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9" name="Ellipse 368">
            <a:extLst>
              <a:ext uri="{FF2B5EF4-FFF2-40B4-BE49-F238E27FC236}">
                <a16:creationId xmlns:a16="http://schemas.microsoft.com/office/drawing/2014/main" id="{DD9802D2-30AB-5E82-ED57-2BF7AE1778CB}"/>
              </a:ext>
            </a:extLst>
          </p:cNvPr>
          <p:cNvSpPr/>
          <p:nvPr/>
        </p:nvSpPr>
        <p:spPr>
          <a:xfrm>
            <a:off x="6141320" y="363033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0" name="Ellipse 369">
            <a:extLst>
              <a:ext uri="{FF2B5EF4-FFF2-40B4-BE49-F238E27FC236}">
                <a16:creationId xmlns:a16="http://schemas.microsoft.com/office/drawing/2014/main" id="{CD4B74B8-C7AE-3B6F-A9DF-8B23934A2A14}"/>
              </a:ext>
            </a:extLst>
          </p:cNvPr>
          <p:cNvSpPr/>
          <p:nvPr/>
        </p:nvSpPr>
        <p:spPr>
          <a:xfrm>
            <a:off x="6688112" y="363091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1" name="Ellipse 370">
            <a:extLst>
              <a:ext uri="{FF2B5EF4-FFF2-40B4-BE49-F238E27FC236}">
                <a16:creationId xmlns:a16="http://schemas.microsoft.com/office/drawing/2014/main" id="{ECC0EC0C-F932-F757-BF4B-FA905D75E8B3}"/>
              </a:ext>
            </a:extLst>
          </p:cNvPr>
          <p:cNvSpPr/>
          <p:nvPr/>
        </p:nvSpPr>
        <p:spPr>
          <a:xfrm>
            <a:off x="7236273" y="3630526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2" name="Ellipse 371">
            <a:extLst>
              <a:ext uri="{FF2B5EF4-FFF2-40B4-BE49-F238E27FC236}">
                <a16:creationId xmlns:a16="http://schemas.microsoft.com/office/drawing/2014/main" id="{31AB153B-9A0E-A71E-7C2B-5F15B50EDE33}"/>
              </a:ext>
            </a:extLst>
          </p:cNvPr>
          <p:cNvSpPr/>
          <p:nvPr/>
        </p:nvSpPr>
        <p:spPr>
          <a:xfrm>
            <a:off x="7748919" y="3630526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3" name="Ellipse 372">
            <a:extLst>
              <a:ext uri="{FF2B5EF4-FFF2-40B4-BE49-F238E27FC236}">
                <a16:creationId xmlns:a16="http://schemas.microsoft.com/office/drawing/2014/main" id="{BC116C1B-2ABA-B8E7-5355-D9EE06F569DD}"/>
              </a:ext>
            </a:extLst>
          </p:cNvPr>
          <p:cNvSpPr/>
          <p:nvPr/>
        </p:nvSpPr>
        <p:spPr>
          <a:xfrm>
            <a:off x="8300580" y="362705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4" name="Ellipse 373">
            <a:extLst>
              <a:ext uri="{FF2B5EF4-FFF2-40B4-BE49-F238E27FC236}">
                <a16:creationId xmlns:a16="http://schemas.microsoft.com/office/drawing/2014/main" id="{FA8E581E-27A8-D0F6-949C-47F69A0E55A5}"/>
              </a:ext>
            </a:extLst>
          </p:cNvPr>
          <p:cNvSpPr/>
          <p:nvPr/>
        </p:nvSpPr>
        <p:spPr>
          <a:xfrm>
            <a:off x="8870010" y="3626486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5" name="Ellipse 374">
            <a:extLst>
              <a:ext uri="{FF2B5EF4-FFF2-40B4-BE49-F238E27FC236}">
                <a16:creationId xmlns:a16="http://schemas.microsoft.com/office/drawing/2014/main" id="{15EB2014-BBF6-9B08-4BBC-1A63B224C2EA}"/>
              </a:ext>
            </a:extLst>
          </p:cNvPr>
          <p:cNvSpPr/>
          <p:nvPr/>
        </p:nvSpPr>
        <p:spPr>
          <a:xfrm>
            <a:off x="9450488" y="362344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6" name="Connecteur droit 375">
            <a:extLst>
              <a:ext uri="{FF2B5EF4-FFF2-40B4-BE49-F238E27FC236}">
                <a16:creationId xmlns:a16="http://schemas.microsoft.com/office/drawing/2014/main" id="{72483EE8-FCED-73E4-30CA-FB94DC0137D9}"/>
              </a:ext>
            </a:extLst>
          </p:cNvPr>
          <p:cNvCxnSpPr>
            <a:stCxn id="348" idx="6"/>
            <a:endCxn id="349" idx="2"/>
          </p:cNvCxnSpPr>
          <p:nvPr/>
        </p:nvCxnSpPr>
        <p:spPr>
          <a:xfrm>
            <a:off x="6331720" y="2111335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7" name="Connecteur droit 376">
            <a:extLst>
              <a:ext uri="{FF2B5EF4-FFF2-40B4-BE49-F238E27FC236}">
                <a16:creationId xmlns:a16="http://schemas.microsoft.com/office/drawing/2014/main" id="{0A73775B-2A75-1B7F-9A38-23B0D733FCBC}"/>
              </a:ext>
            </a:extLst>
          </p:cNvPr>
          <p:cNvCxnSpPr>
            <a:cxnSpLocks/>
            <a:stCxn id="355" idx="6"/>
            <a:endCxn id="356" idx="2"/>
          </p:cNvCxnSpPr>
          <p:nvPr/>
        </p:nvCxnSpPr>
        <p:spPr>
          <a:xfrm>
            <a:off x="6329368" y="2686398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8" name="Connecteur droit 377">
            <a:extLst>
              <a:ext uri="{FF2B5EF4-FFF2-40B4-BE49-F238E27FC236}">
                <a16:creationId xmlns:a16="http://schemas.microsoft.com/office/drawing/2014/main" id="{A4C58704-C5FE-F8B1-3838-BEE8ECAFC7F4}"/>
              </a:ext>
            </a:extLst>
          </p:cNvPr>
          <p:cNvCxnSpPr>
            <a:cxnSpLocks/>
            <a:stCxn id="362" idx="6"/>
            <a:endCxn id="363" idx="2"/>
          </p:cNvCxnSpPr>
          <p:nvPr/>
        </p:nvCxnSpPr>
        <p:spPr>
          <a:xfrm>
            <a:off x="6327017" y="3227097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9" name="Connecteur droit 378">
            <a:extLst>
              <a:ext uri="{FF2B5EF4-FFF2-40B4-BE49-F238E27FC236}">
                <a16:creationId xmlns:a16="http://schemas.microsoft.com/office/drawing/2014/main" id="{00A49C53-253B-F408-CA1C-2BD7160CE81B}"/>
              </a:ext>
            </a:extLst>
          </p:cNvPr>
          <p:cNvCxnSpPr>
            <a:cxnSpLocks/>
            <a:stCxn id="369" idx="6"/>
            <a:endCxn id="370" idx="2"/>
          </p:cNvCxnSpPr>
          <p:nvPr/>
        </p:nvCxnSpPr>
        <p:spPr>
          <a:xfrm>
            <a:off x="6324664" y="3719683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0" name="Connecteur droit 379">
            <a:extLst>
              <a:ext uri="{FF2B5EF4-FFF2-40B4-BE49-F238E27FC236}">
                <a16:creationId xmlns:a16="http://schemas.microsoft.com/office/drawing/2014/main" id="{0AA18EB2-465F-E3FD-E6B8-B1EDEDD4B72F}"/>
              </a:ext>
            </a:extLst>
          </p:cNvPr>
          <p:cNvCxnSpPr>
            <a:cxnSpLocks/>
            <a:stCxn id="349" idx="6"/>
            <a:endCxn id="350" idx="2"/>
          </p:cNvCxnSpPr>
          <p:nvPr/>
        </p:nvCxnSpPr>
        <p:spPr>
          <a:xfrm flipV="1">
            <a:off x="6878511" y="2111531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1" name="Connecteur droit 380">
            <a:extLst>
              <a:ext uri="{FF2B5EF4-FFF2-40B4-BE49-F238E27FC236}">
                <a16:creationId xmlns:a16="http://schemas.microsoft.com/office/drawing/2014/main" id="{03A39C9C-0C45-66A8-DFF2-4F265CD9A72A}"/>
              </a:ext>
            </a:extLst>
          </p:cNvPr>
          <p:cNvCxnSpPr>
            <a:cxnSpLocks/>
            <a:stCxn id="350" idx="6"/>
            <a:endCxn id="351" idx="2"/>
          </p:cNvCxnSpPr>
          <p:nvPr/>
        </p:nvCxnSpPr>
        <p:spPr>
          <a:xfrm>
            <a:off x="7426671" y="2111531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2" name="Connecteur droit 381">
            <a:extLst>
              <a:ext uri="{FF2B5EF4-FFF2-40B4-BE49-F238E27FC236}">
                <a16:creationId xmlns:a16="http://schemas.microsoft.com/office/drawing/2014/main" id="{2880B2F6-2DA0-30FF-FEF8-46ED61803C23}"/>
              </a:ext>
            </a:extLst>
          </p:cNvPr>
          <p:cNvCxnSpPr>
            <a:cxnSpLocks/>
            <a:stCxn id="351" idx="6"/>
            <a:endCxn id="352" idx="2"/>
          </p:cNvCxnSpPr>
          <p:nvPr/>
        </p:nvCxnSpPr>
        <p:spPr>
          <a:xfrm flipV="1">
            <a:off x="7939318" y="2108055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3" name="Connecteur droit 382">
            <a:extLst>
              <a:ext uri="{FF2B5EF4-FFF2-40B4-BE49-F238E27FC236}">
                <a16:creationId xmlns:a16="http://schemas.microsoft.com/office/drawing/2014/main" id="{2F42E76B-DAFE-50BC-C6AF-2B1D146A6C89}"/>
              </a:ext>
            </a:extLst>
          </p:cNvPr>
          <p:cNvCxnSpPr>
            <a:cxnSpLocks/>
            <a:stCxn id="352" idx="6"/>
            <a:endCxn id="353" idx="2"/>
          </p:cNvCxnSpPr>
          <p:nvPr/>
        </p:nvCxnSpPr>
        <p:spPr>
          <a:xfrm flipV="1">
            <a:off x="8490979" y="2107491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4" name="Connecteur droit 383">
            <a:extLst>
              <a:ext uri="{FF2B5EF4-FFF2-40B4-BE49-F238E27FC236}">
                <a16:creationId xmlns:a16="http://schemas.microsoft.com/office/drawing/2014/main" id="{D5843FEE-C412-28B3-AECF-E4E05BEBBF34}"/>
              </a:ext>
            </a:extLst>
          </p:cNvPr>
          <p:cNvCxnSpPr>
            <a:cxnSpLocks/>
            <a:stCxn id="353" idx="6"/>
            <a:endCxn id="354" idx="2"/>
          </p:cNvCxnSpPr>
          <p:nvPr/>
        </p:nvCxnSpPr>
        <p:spPr>
          <a:xfrm flipV="1">
            <a:off x="9060409" y="2104451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5" name="Connecteur droit 384">
            <a:extLst>
              <a:ext uri="{FF2B5EF4-FFF2-40B4-BE49-F238E27FC236}">
                <a16:creationId xmlns:a16="http://schemas.microsoft.com/office/drawing/2014/main" id="{48A84CDE-1E2A-8161-7A14-2EA20BB39CD0}"/>
              </a:ext>
            </a:extLst>
          </p:cNvPr>
          <p:cNvCxnSpPr>
            <a:cxnSpLocks/>
            <a:stCxn id="360" idx="6"/>
            <a:endCxn id="361" idx="2"/>
          </p:cNvCxnSpPr>
          <p:nvPr/>
        </p:nvCxnSpPr>
        <p:spPr>
          <a:xfrm flipV="1">
            <a:off x="9058058" y="2679513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6" name="Connecteur droit 385">
            <a:extLst>
              <a:ext uri="{FF2B5EF4-FFF2-40B4-BE49-F238E27FC236}">
                <a16:creationId xmlns:a16="http://schemas.microsoft.com/office/drawing/2014/main" id="{7D74F868-CCB9-C9F7-DA43-501551F69E5A}"/>
              </a:ext>
            </a:extLst>
          </p:cNvPr>
          <p:cNvCxnSpPr>
            <a:cxnSpLocks/>
            <a:stCxn id="367" idx="6"/>
            <a:endCxn id="368" idx="2"/>
          </p:cNvCxnSpPr>
          <p:nvPr/>
        </p:nvCxnSpPr>
        <p:spPr>
          <a:xfrm flipV="1">
            <a:off x="9055705" y="3220212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7" name="Connecteur droit 386">
            <a:extLst>
              <a:ext uri="{FF2B5EF4-FFF2-40B4-BE49-F238E27FC236}">
                <a16:creationId xmlns:a16="http://schemas.microsoft.com/office/drawing/2014/main" id="{0070F4CE-3E7A-1ED7-7763-5B646741F18F}"/>
              </a:ext>
            </a:extLst>
          </p:cNvPr>
          <p:cNvCxnSpPr>
            <a:cxnSpLocks/>
            <a:stCxn id="374" idx="6"/>
            <a:endCxn id="375" idx="2"/>
          </p:cNvCxnSpPr>
          <p:nvPr/>
        </p:nvCxnSpPr>
        <p:spPr>
          <a:xfrm flipV="1">
            <a:off x="9053354" y="3712797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8" name="Connecteur droit 387">
            <a:extLst>
              <a:ext uri="{FF2B5EF4-FFF2-40B4-BE49-F238E27FC236}">
                <a16:creationId xmlns:a16="http://schemas.microsoft.com/office/drawing/2014/main" id="{59535E6B-D319-0A4C-FFE9-9EEEEC8F7C8D}"/>
              </a:ext>
            </a:extLst>
          </p:cNvPr>
          <p:cNvCxnSpPr>
            <a:cxnSpLocks/>
            <a:stCxn id="359" idx="6"/>
            <a:endCxn id="360" idx="2"/>
          </p:cNvCxnSpPr>
          <p:nvPr/>
        </p:nvCxnSpPr>
        <p:spPr>
          <a:xfrm flipV="1">
            <a:off x="8488629" y="2682554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Connecteur droit 388">
            <a:extLst>
              <a:ext uri="{FF2B5EF4-FFF2-40B4-BE49-F238E27FC236}">
                <a16:creationId xmlns:a16="http://schemas.microsoft.com/office/drawing/2014/main" id="{BFFDF93A-77B6-4A5C-6256-CA1824FAE3CE}"/>
              </a:ext>
            </a:extLst>
          </p:cNvPr>
          <p:cNvCxnSpPr>
            <a:cxnSpLocks/>
            <a:stCxn id="366" idx="6"/>
            <a:endCxn id="367" idx="2"/>
          </p:cNvCxnSpPr>
          <p:nvPr/>
        </p:nvCxnSpPr>
        <p:spPr>
          <a:xfrm flipV="1">
            <a:off x="8486277" y="3223253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0" name="Connecteur droit 389">
            <a:extLst>
              <a:ext uri="{FF2B5EF4-FFF2-40B4-BE49-F238E27FC236}">
                <a16:creationId xmlns:a16="http://schemas.microsoft.com/office/drawing/2014/main" id="{E43989F4-AAA3-31E2-CC97-1FF9B78646BC}"/>
              </a:ext>
            </a:extLst>
          </p:cNvPr>
          <p:cNvCxnSpPr>
            <a:cxnSpLocks/>
            <a:stCxn id="373" idx="6"/>
            <a:endCxn id="374" idx="2"/>
          </p:cNvCxnSpPr>
          <p:nvPr/>
        </p:nvCxnSpPr>
        <p:spPr>
          <a:xfrm flipV="1">
            <a:off x="8483925" y="3715839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1" name="Connecteur droit 390">
            <a:extLst>
              <a:ext uri="{FF2B5EF4-FFF2-40B4-BE49-F238E27FC236}">
                <a16:creationId xmlns:a16="http://schemas.microsoft.com/office/drawing/2014/main" id="{07C86096-1280-3969-F2D4-C84F9FBE4C55}"/>
              </a:ext>
            </a:extLst>
          </p:cNvPr>
          <p:cNvCxnSpPr>
            <a:cxnSpLocks/>
            <a:stCxn id="372" idx="6"/>
            <a:endCxn id="373" idx="2"/>
          </p:cNvCxnSpPr>
          <p:nvPr/>
        </p:nvCxnSpPr>
        <p:spPr>
          <a:xfrm flipV="1">
            <a:off x="7932264" y="3716402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2" name="Connecteur droit 391">
            <a:extLst>
              <a:ext uri="{FF2B5EF4-FFF2-40B4-BE49-F238E27FC236}">
                <a16:creationId xmlns:a16="http://schemas.microsoft.com/office/drawing/2014/main" id="{A1895E51-E5BA-53E3-5A22-8191CC1EF022}"/>
              </a:ext>
            </a:extLst>
          </p:cNvPr>
          <p:cNvCxnSpPr>
            <a:cxnSpLocks/>
            <a:stCxn id="371" idx="6"/>
            <a:endCxn id="372" idx="2"/>
          </p:cNvCxnSpPr>
          <p:nvPr/>
        </p:nvCxnSpPr>
        <p:spPr>
          <a:xfrm>
            <a:off x="7419615" y="3719878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3" name="Connecteur droit 392">
            <a:extLst>
              <a:ext uri="{FF2B5EF4-FFF2-40B4-BE49-F238E27FC236}">
                <a16:creationId xmlns:a16="http://schemas.microsoft.com/office/drawing/2014/main" id="{F31CA5BB-17B7-B6E0-453F-99C1A14795D8}"/>
              </a:ext>
            </a:extLst>
          </p:cNvPr>
          <p:cNvCxnSpPr>
            <a:cxnSpLocks/>
            <a:stCxn id="370" idx="6"/>
            <a:endCxn id="371" idx="2"/>
          </p:cNvCxnSpPr>
          <p:nvPr/>
        </p:nvCxnSpPr>
        <p:spPr>
          <a:xfrm flipV="1">
            <a:off x="6871457" y="3719878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4" name="Connecteur droit 393">
            <a:extLst>
              <a:ext uri="{FF2B5EF4-FFF2-40B4-BE49-F238E27FC236}">
                <a16:creationId xmlns:a16="http://schemas.microsoft.com/office/drawing/2014/main" id="{4C67C961-BBE2-08AD-BB32-3F87FC0E7476}"/>
              </a:ext>
            </a:extLst>
          </p:cNvPr>
          <p:cNvCxnSpPr>
            <a:cxnSpLocks/>
            <a:stCxn id="363" idx="6"/>
            <a:endCxn id="364" idx="2"/>
          </p:cNvCxnSpPr>
          <p:nvPr/>
        </p:nvCxnSpPr>
        <p:spPr>
          <a:xfrm flipV="1">
            <a:off x="6873810" y="3227294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5" name="Connecteur droit 394">
            <a:extLst>
              <a:ext uri="{FF2B5EF4-FFF2-40B4-BE49-F238E27FC236}">
                <a16:creationId xmlns:a16="http://schemas.microsoft.com/office/drawing/2014/main" id="{CED6E349-3CAB-FB3C-C9E8-CB2DDC917C80}"/>
              </a:ext>
            </a:extLst>
          </p:cNvPr>
          <p:cNvCxnSpPr>
            <a:cxnSpLocks/>
            <a:stCxn id="364" idx="6"/>
            <a:endCxn id="365" idx="2"/>
          </p:cNvCxnSpPr>
          <p:nvPr/>
        </p:nvCxnSpPr>
        <p:spPr>
          <a:xfrm>
            <a:off x="7421968" y="3227294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6" name="Connecteur droit 395">
            <a:extLst>
              <a:ext uri="{FF2B5EF4-FFF2-40B4-BE49-F238E27FC236}">
                <a16:creationId xmlns:a16="http://schemas.microsoft.com/office/drawing/2014/main" id="{04433B56-5DE0-BEFD-BAE1-B47B9EEE1578}"/>
              </a:ext>
            </a:extLst>
          </p:cNvPr>
          <p:cNvCxnSpPr>
            <a:cxnSpLocks/>
            <a:stCxn id="365" idx="6"/>
            <a:endCxn id="366" idx="2"/>
          </p:cNvCxnSpPr>
          <p:nvPr/>
        </p:nvCxnSpPr>
        <p:spPr>
          <a:xfrm flipV="1">
            <a:off x="7934618" y="3223817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7" name="Connecteur droit 396">
            <a:extLst>
              <a:ext uri="{FF2B5EF4-FFF2-40B4-BE49-F238E27FC236}">
                <a16:creationId xmlns:a16="http://schemas.microsoft.com/office/drawing/2014/main" id="{CB2E0593-6D1C-6D69-6DB5-9EA2CE16FA1B}"/>
              </a:ext>
            </a:extLst>
          </p:cNvPr>
          <p:cNvCxnSpPr>
            <a:cxnSpLocks/>
            <a:stCxn id="358" idx="6"/>
            <a:endCxn id="359" idx="2"/>
          </p:cNvCxnSpPr>
          <p:nvPr/>
        </p:nvCxnSpPr>
        <p:spPr>
          <a:xfrm flipV="1">
            <a:off x="7936968" y="2683119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8" name="Connecteur droit 397">
            <a:extLst>
              <a:ext uri="{FF2B5EF4-FFF2-40B4-BE49-F238E27FC236}">
                <a16:creationId xmlns:a16="http://schemas.microsoft.com/office/drawing/2014/main" id="{4CAC660B-64AB-E519-2507-828B1AA12D59}"/>
              </a:ext>
            </a:extLst>
          </p:cNvPr>
          <p:cNvCxnSpPr>
            <a:cxnSpLocks/>
            <a:stCxn id="357" idx="6"/>
            <a:endCxn id="358" idx="2"/>
          </p:cNvCxnSpPr>
          <p:nvPr/>
        </p:nvCxnSpPr>
        <p:spPr>
          <a:xfrm>
            <a:off x="7424319" y="2686594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9" name="Connecteur droit 398">
            <a:extLst>
              <a:ext uri="{FF2B5EF4-FFF2-40B4-BE49-F238E27FC236}">
                <a16:creationId xmlns:a16="http://schemas.microsoft.com/office/drawing/2014/main" id="{6E4B2E55-C3A1-F336-4C9F-B2F9FA2507B5}"/>
              </a:ext>
            </a:extLst>
          </p:cNvPr>
          <p:cNvCxnSpPr>
            <a:cxnSpLocks/>
            <a:stCxn id="356" idx="6"/>
            <a:endCxn id="357" idx="2"/>
          </p:cNvCxnSpPr>
          <p:nvPr/>
        </p:nvCxnSpPr>
        <p:spPr>
          <a:xfrm flipV="1">
            <a:off x="6876159" y="2686594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0" name="Connecteur droit 399">
            <a:extLst>
              <a:ext uri="{FF2B5EF4-FFF2-40B4-BE49-F238E27FC236}">
                <a16:creationId xmlns:a16="http://schemas.microsoft.com/office/drawing/2014/main" id="{1898E4AC-1666-B02D-8189-9B7FA9DB7542}"/>
              </a:ext>
            </a:extLst>
          </p:cNvPr>
          <p:cNvCxnSpPr>
            <a:cxnSpLocks/>
            <a:stCxn id="348" idx="4"/>
            <a:endCxn id="355" idx="0"/>
          </p:cNvCxnSpPr>
          <p:nvPr/>
        </p:nvCxnSpPr>
        <p:spPr>
          <a:xfrm flipH="1">
            <a:off x="6237695" y="2200688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1" name="Connecteur droit 400">
            <a:extLst>
              <a:ext uri="{FF2B5EF4-FFF2-40B4-BE49-F238E27FC236}">
                <a16:creationId xmlns:a16="http://schemas.microsoft.com/office/drawing/2014/main" id="{18096EFE-C05F-D7CB-DB2A-BA069E4BEFF8}"/>
              </a:ext>
            </a:extLst>
          </p:cNvPr>
          <p:cNvCxnSpPr>
            <a:cxnSpLocks/>
            <a:stCxn id="355" idx="4"/>
            <a:endCxn id="362" idx="0"/>
          </p:cNvCxnSpPr>
          <p:nvPr/>
        </p:nvCxnSpPr>
        <p:spPr>
          <a:xfrm flipH="1">
            <a:off x="6235346" y="2775751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2" name="Connecteur droit 401">
            <a:extLst>
              <a:ext uri="{FF2B5EF4-FFF2-40B4-BE49-F238E27FC236}">
                <a16:creationId xmlns:a16="http://schemas.microsoft.com/office/drawing/2014/main" id="{9B3695D6-6467-E6F3-5A38-3A8BFF291F61}"/>
              </a:ext>
            </a:extLst>
          </p:cNvPr>
          <p:cNvCxnSpPr>
            <a:cxnSpLocks/>
            <a:stCxn id="362" idx="4"/>
            <a:endCxn id="369" idx="0"/>
          </p:cNvCxnSpPr>
          <p:nvPr/>
        </p:nvCxnSpPr>
        <p:spPr>
          <a:xfrm flipH="1">
            <a:off x="6232992" y="3316450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3" name="Connecteur droit 402">
            <a:extLst>
              <a:ext uri="{FF2B5EF4-FFF2-40B4-BE49-F238E27FC236}">
                <a16:creationId xmlns:a16="http://schemas.microsoft.com/office/drawing/2014/main" id="{C8835045-C017-DCF2-AC8A-F0F3F18E928E}"/>
              </a:ext>
            </a:extLst>
          </p:cNvPr>
          <p:cNvCxnSpPr>
            <a:cxnSpLocks/>
            <a:stCxn id="349" idx="4"/>
            <a:endCxn id="356" idx="0"/>
          </p:cNvCxnSpPr>
          <p:nvPr/>
        </p:nvCxnSpPr>
        <p:spPr>
          <a:xfrm flipH="1">
            <a:off x="6784488" y="2201267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" name="Connecteur droit 403">
            <a:extLst>
              <a:ext uri="{FF2B5EF4-FFF2-40B4-BE49-F238E27FC236}">
                <a16:creationId xmlns:a16="http://schemas.microsoft.com/office/drawing/2014/main" id="{BD896010-1973-7EE4-771B-0B63D087A8A7}"/>
              </a:ext>
            </a:extLst>
          </p:cNvPr>
          <p:cNvCxnSpPr>
            <a:cxnSpLocks/>
            <a:stCxn id="356" idx="4"/>
            <a:endCxn id="363" idx="0"/>
          </p:cNvCxnSpPr>
          <p:nvPr/>
        </p:nvCxnSpPr>
        <p:spPr>
          <a:xfrm flipH="1">
            <a:off x="6782138" y="2776331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5" name="Connecteur droit 404">
            <a:extLst>
              <a:ext uri="{FF2B5EF4-FFF2-40B4-BE49-F238E27FC236}">
                <a16:creationId xmlns:a16="http://schemas.microsoft.com/office/drawing/2014/main" id="{4717A61B-E382-1E5A-9C6A-C76BB3EE6D46}"/>
              </a:ext>
            </a:extLst>
          </p:cNvPr>
          <p:cNvCxnSpPr>
            <a:cxnSpLocks/>
            <a:stCxn id="363" idx="4"/>
            <a:endCxn id="370" idx="0"/>
          </p:cNvCxnSpPr>
          <p:nvPr/>
        </p:nvCxnSpPr>
        <p:spPr>
          <a:xfrm flipH="1">
            <a:off x="6779784" y="3317030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6" name="Connecteur droit 405">
            <a:extLst>
              <a:ext uri="{FF2B5EF4-FFF2-40B4-BE49-F238E27FC236}">
                <a16:creationId xmlns:a16="http://schemas.microsoft.com/office/drawing/2014/main" id="{D81819FD-4DDA-7341-527D-7247BF82FDC9}"/>
              </a:ext>
            </a:extLst>
          </p:cNvPr>
          <p:cNvCxnSpPr>
            <a:cxnSpLocks/>
            <a:stCxn id="364" idx="4"/>
            <a:endCxn id="371" idx="0"/>
          </p:cNvCxnSpPr>
          <p:nvPr/>
        </p:nvCxnSpPr>
        <p:spPr>
          <a:xfrm flipH="1">
            <a:off x="7327944" y="3316646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7" name="Connecteur droit 406">
            <a:extLst>
              <a:ext uri="{FF2B5EF4-FFF2-40B4-BE49-F238E27FC236}">
                <a16:creationId xmlns:a16="http://schemas.microsoft.com/office/drawing/2014/main" id="{6E48DEC2-2AAC-4F00-FFAB-A8C17B42874B}"/>
              </a:ext>
            </a:extLst>
          </p:cNvPr>
          <p:cNvCxnSpPr>
            <a:cxnSpLocks/>
            <a:stCxn id="357" idx="4"/>
            <a:endCxn id="364" idx="0"/>
          </p:cNvCxnSpPr>
          <p:nvPr/>
        </p:nvCxnSpPr>
        <p:spPr>
          <a:xfrm flipH="1">
            <a:off x="7330297" y="2775947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8" name="Connecteur droit 407">
            <a:extLst>
              <a:ext uri="{FF2B5EF4-FFF2-40B4-BE49-F238E27FC236}">
                <a16:creationId xmlns:a16="http://schemas.microsoft.com/office/drawing/2014/main" id="{D0066CFE-1578-81A4-44F3-CE5A195C0A87}"/>
              </a:ext>
            </a:extLst>
          </p:cNvPr>
          <p:cNvCxnSpPr>
            <a:cxnSpLocks/>
            <a:stCxn id="350" idx="4"/>
            <a:endCxn id="357" idx="0"/>
          </p:cNvCxnSpPr>
          <p:nvPr/>
        </p:nvCxnSpPr>
        <p:spPr>
          <a:xfrm flipH="1">
            <a:off x="7332648" y="2200883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9" name="Connecteur droit 408">
            <a:extLst>
              <a:ext uri="{FF2B5EF4-FFF2-40B4-BE49-F238E27FC236}">
                <a16:creationId xmlns:a16="http://schemas.microsoft.com/office/drawing/2014/main" id="{77FEE7BA-5F45-536E-ACE4-54ABED6F1F65}"/>
              </a:ext>
            </a:extLst>
          </p:cNvPr>
          <p:cNvCxnSpPr>
            <a:cxnSpLocks/>
            <a:stCxn id="351" idx="4"/>
            <a:endCxn id="358" idx="0"/>
          </p:cNvCxnSpPr>
          <p:nvPr/>
        </p:nvCxnSpPr>
        <p:spPr>
          <a:xfrm flipH="1">
            <a:off x="7845295" y="2200883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" name="Connecteur droit 409">
            <a:extLst>
              <a:ext uri="{FF2B5EF4-FFF2-40B4-BE49-F238E27FC236}">
                <a16:creationId xmlns:a16="http://schemas.microsoft.com/office/drawing/2014/main" id="{D0C72989-5DC6-B821-646E-7A2D615DFC44}"/>
              </a:ext>
            </a:extLst>
          </p:cNvPr>
          <p:cNvCxnSpPr>
            <a:cxnSpLocks/>
            <a:stCxn id="358" idx="4"/>
            <a:endCxn id="365" idx="0"/>
          </p:cNvCxnSpPr>
          <p:nvPr/>
        </p:nvCxnSpPr>
        <p:spPr>
          <a:xfrm flipH="1">
            <a:off x="7842944" y="2775947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1" name="Connecteur droit 410">
            <a:extLst>
              <a:ext uri="{FF2B5EF4-FFF2-40B4-BE49-F238E27FC236}">
                <a16:creationId xmlns:a16="http://schemas.microsoft.com/office/drawing/2014/main" id="{32D0F2ED-C2E1-AEDF-5498-14F01E46B1A4}"/>
              </a:ext>
            </a:extLst>
          </p:cNvPr>
          <p:cNvCxnSpPr>
            <a:cxnSpLocks/>
            <a:stCxn id="365" idx="4"/>
            <a:endCxn id="372" idx="0"/>
          </p:cNvCxnSpPr>
          <p:nvPr/>
        </p:nvCxnSpPr>
        <p:spPr>
          <a:xfrm flipH="1">
            <a:off x="7840593" y="3316646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2" name="Connecteur droit 411">
            <a:extLst>
              <a:ext uri="{FF2B5EF4-FFF2-40B4-BE49-F238E27FC236}">
                <a16:creationId xmlns:a16="http://schemas.microsoft.com/office/drawing/2014/main" id="{6E13F1D0-DDA0-7C44-1D9E-D9447E673DD5}"/>
              </a:ext>
            </a:extLst>
          </p:cNvPr>
          <p:cNvCxnSpPr>
            <a:cxnSpLocks/>
            <a:stCxn id="366" idx="4"/>
            <a:endCxn id="373" idx="0"/>
          </p:cNvCxnSpPr>
          <p:nvPr/>
        </p:nvCxnSpPr>
        <p:spPr>
          <a:xfrm flipH="1">
            <a:off x="8392253" y="3313170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3" name="Connecteur droit 412">
            <a:extLst>
              <a:ext uri="{FF2B5EF4-FFF2-40B4-BE49-F238E27FC236}">
                <a16:creationId xmlns:a16="http://schemas.microsoft.com/office/drawing/2014/main" id="{E9DDCC5B-577E-85A8-22D1-E73AEBFEA4E6}"/>
              </a:ext>
            </a:extLst>
          </p:cNvPr>
          <p:cNvCxnSpPr>
            <a:cxnSpLocks/>
            <a:stCxn id="359" idx="4"/>
            <a:endCxn id="366" idx="0"/>
          </p:cNvCxnSpPr>
          <p:nvPr/>
        </p:nvCxnSpPr>
        <p:spPr>
          <a:xfrm flipH="1">
            <a:off x="8394605" y="2772470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4" name="Connecteur droit 413">
            <a:extLst>
              <a:ext uri="{FF2B5EF4-FFF2-40B4-BE49-F238E27FC236}">
                <a16:creationId xmlns:a16="http://schemas.microsoft.com/office/drawing/2014/main" id="{8492C319-A6E3-8FD0-929D-2A40A4DC498E}"/>
              </a:ext>
            </a:extLst>
          </p:cNvPr>
          <p:cNvCxnSpPr>
            <a:cxnSpLocks/>
            <a:stCxn id="352" idx="4"/>
            <a:endCxn id="359" idx="0"/>
          </p:cNvCxnSpPr>
          <p:nvPr/>
        </p:nvCxnSpPr>
        <p:spPr>
          <a:xfrm flipH="1">
            <a:off x="8396956" y="2197408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5" name="Connecteur droit 414">
            <a:extLst>
              <a:ext uri="{FF2B5EF4-FFF2-40B4-BE49-F238E27FC236}">
                <a16:creationId xmlns:a16="http://schemas.microsoft.com/office/drawing/2014/main" id="{6017E3A2-D872-A379-3874-E4015A645765}"/>
              </a:ext>
            </a:extLst>
          </p:cNvPr>
          <p:cNvCxnSpPr>
            <a:cxnSpLocks/>
            <a:stCxn id="353" idx="4"/>
            <a:endCxn id="360" idx="0"/>
          </p:cNvCxnSpPr>
          <p:nvPr/>
        </p:nvCxnSpPr>
        <p:spPr>
          <a:xfrm flipH="1">
            <a:off x="8966385" y="2196844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Connecteur droit 415">
            <a:extLst>
              <a:ext uri="{FF2B5EF4-FFF2-40B4-BE49-F238E27FC236}">
                <a16:creationId xmlns:a16="http://schemas.microsoft.com/office/drawing/2014/main" id="{492D96BB-5461-114D-BC4F-74B94FD87830}"/>
              </a:ext>
            </a:extLst>
          </p:cNvPr>
          <p:cNvCxnSpPr>
            <a:cxnSpLocks/>
            <a:stCxn id="360" idx="4"/>
            <a:endCxn id="367" idx="0"/>
          </p:cNvCxnSpPr>
          <p:nvPr/>
        </p:nvCxnSpPr>
        <p:spPr>
          <a:xfrm flipH="1">
            <a:off x="8964035" y="2771907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7" name="Connecteur droit 416">
            <a:extLst>
              <a:ext uri="{FF2B5EF4-FFF2-40B4-BE49-F238E27FC236}">
                <a16:creationId xmlns:a16="http://schemas.microsoft.com/office/drawing/2014/main" id="{9BBE7498-D931-6D22-9F0F-E7C1B9AAB410}"/>
              </a:ext>
            </a:extLst>
          </p:cNvPr>
          <p:cNvCxnSpPr>
            <a:cxnSpLocks/>
            <a:stCxn id="367" idx="4"/>
            <a:endCxn id="374" idx="0"/>
          </p:cNvCxnSpPr>
          <p:nvPr/>
        </p:nvCxnSpPr>
        <p:spPr>
          <a:xfrm flipH="1">
            <a:off x="8961682" y="3312606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8" name="Connecteur droit 417">
            <a:extLst>
              <a:ext uri="{FF2B5EF4-FFF2-40B4-BE49-F238E27FC236}">
                <a16:creationId xmlns:a16="http://schemas.microsoft.com/office/drawing/2014/main" id="{5F336802-C4DF-24CB-168D-A11FA778B950}"/>
              </a:ext>
            </a:extLst>
          </p:cNvPr>
          <p:cNvCxnSpPr>
            <a:cxnSpLocks/>
            <a:stCxn id="368" idx="4"/>
            <a:endCxn id="375" idx="0"/>
          </p:cNvCxnSpPr>
          <p:nvPr/>
        </p:nvCxnSpPr>
        <p:spPr>
          <a:xfrm flipH="1">
            <a:off x="9542159" y="3309564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9" name="Connecteur droit 418">
            <a:extLst>
              <a:ext uri="{FF2B5EF4-FFF2-40B4-BE49-F238E27FC236}">
                <a16:creationId xmlns:a16="http://schemas.microsoft.com/office/drawing/2014/main" id="{2A24EDA4-00A9-EDF0-14E2-1853574A9B71}"/>
              </a:ext>
            </a:extLst>
          </p:cNvPr>
          <p:cNvCxnSpPr>
            <a:cxnSpLocks/>
            <a:stCxn id="361" idx="4"/>
            <a:endCxn id="368" idx="0"/>
          </p:cNvCxnSpPr>
          <p:nvPr/>
        </p:nvCxnSpPr>
        <p:spPr>
          <a:xfrm flipH="1">
            <a:off x="9544513" y="2768866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0" name="Connecteur droit 419">
            <a:extLst>
              <a:ext uri="{FF2B5EF4-FFF2-40B4-BE49-F238E27FC236}">
                <a16:creationId xmlns:a16="http://schemas.microsoft.com/office/drawing/2014/main" id="{DA241523-81E2-F6E1-6A3D-A2E68845B054}"/>
              </a:ext>
            </a:extLst>
          </p:cNvPr>
          <p:cNvCxnSpPr>
            <a:cxnSpLocks/>
            <a:stCxn id="354" idx="4"/>
            <a:endCxn id="361" idx="0"/>
          </p:cNvCxnSpPr>
          <p:nvPr/>
        </p:nvCxnSpPr>
        <p:spPr>
          <a:xfrm flipH="1">
            <a:off x="9546863" y="2193802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1" name="Connecteur droit 420">
            <a:extLst>
              <a:ext uri="{FF2B5EF4-FFF2-40B4-BE49-F238E27FC236}">
                <a16:creationId xmlns:a16="http://schemas.microsoft.com/office/drawing/2014/main" id="{DEEEF87B-78E4-2549-7C47-63263FA89FB8}"/>
              </a:ext>
            </a:extLst>
          </p:cNvPr>
          <p:cNvCxnSpPr>
            <a:cxnSpLocks/>
          </p:cNvCxnSpPr>
          <p:nvPr/>
        </p:nvCxnSpPr>
        <p:spPr>
          <a:xfrm flipH="1">
            <a:off x="9544919" y="519386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2" name="Connecteur droit 421">
            <a:extLst>
              <a:ext uri="{FF2B5EF4-FFF2-40B4-BE49-F238E27FC236}">
                <a16:creationId xmlns:a16="http://schemas.microsoft.com/office/drawing/2014/main" id="{A54B9B8A-B29F-121B-1523-2E9E8F91CE31}"/>
              </a:ext>
            </a:extLst>
          </p:cNvPr>
          <p:cNvCxnSpPr>
            <a:cxnSpLocks/>
          </p:cNvCxnSpPr>
          <p:nvPr/>
        </p:nvCxnSpPr>
        <p:spPr>
          <a:xfrm flipH="1">
            <a:off x="8957388" y="52411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3" name="Connecteur droit 422">
            <a:extLst>
              <a:ext uri="{FF2B5EF4-FFF2-40B4-BE49-F238E27FC236}">
                <a16:creationId xmlns:a16="http://schemas.microsoft.com/office/drawing/2014/main" id="{A924D35B-068D-E92C-8C94-149AE881C525}"/>
              </a:ext>
            </a:extLst>
          </p:cNvPr>
          <p:cNvCxnSpPr>
            <a:cxnSpLocks/>
          </p:cNvCxnSpPr>
          <p:nvPr/>
        </p:nvCxnSpPr>
        <p:spPr>
          <a:xfrm flipH="1">
            <a:off x="8390904" y="529753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4" name="Connecteur droit 423">
            <a:extLst>
              <a:ext uri="{FF2B5EF4-FFF2-40B4-BE49-F238E27FC236}">
                <a16:creationId xmlns:a16="http://schemas.microsoft.com/office/drawing/2014/main" id="{1418FE5A-DE8F-F893-AF82-8B7D5902669F}"/>
              </a:ext>
            </a:extLst>
          </p:cNvPr>
          <p:cNvCxnSpPr>
            <a:cxnSpLocks/>
          </p:cNvCxnSpPr>
          <p:nvPr/>
        </p:nvCxnSpPr>
        <p:spPr>
          <a:xfrm flipH="1">
            <a:off x="7838648" y="533699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5" name="Connecteur droit 424">
            <a:extLst>
              <a:ext uri="{FF2B5EF4-FFF2-40B4-BE49-F238E27FC236}">
                <a16:creationId xmlns:a16="http://schemas.microsoft.com/office/drawing/2014/main" id="{6FAEDD31-18B2-6116-1768-13BDEE2B9C74}"/>
              </a:ext>
            </a:extLst>
          </p:cNvPr>
          <p:cNvCxnSpPr>
            <a:cxnSpLocks/>
          </p:cNvCxnSpPr>
          <p:nvPr/>
        </p:nvCxnSpPr>
        <p:spPr>
          <a:xfrm flipH="1">
            <a:off x="7321394" y="52411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6" name="Connecteur droit 425">
            <a:extLst>
              <a:ext uri="{FF2B5EF4-FFF2-40B4-BE49-F238E27FC236}">
                <a16:creationId xmlns:a16="http://schemas.microsoft.com/office/drawing/2014/main" id="{0CCD9CB1-BC90-E233-4969-BDA27F2A750C}"/>
              </a:ext>
            </a:extLst>
          </p:cNvPr>
          <p:cNvCxnSpPr>
            <a:cxnSpLocks/>
          </p:cNvCxnSpPr>
          <p:nvPr/>
        </p:nvCxnSpPr>
        <p:spPr>
          <a:xfrm flipH="1">
            <a:off x="6783094" y="534255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7" name="Connecteur droit 426">
            <a:extLst>
              <a:ext uri="{FF2B5EF4-FFF2-40B4-BE49-F238E27FC236}">
                <a16:creationId xmlns:a16="http://schemas.microsoft.com/office/drawing/2014/main" id="{8A2E7FFC-6D0A-E0B4-2987-6DE3A5B97F60}"/>
              </a:ext>
            </a:extLst>
          </p:cNvPr>
          <p:cNvCxnSpPr>
            <a:cxnSpLocks/>
          </p:cNvCxnSpPr>
          <p:nvPr/>
        </p:nvCxnSpPr>
        <p:spPr>
          <a:xfrm flipH="1">
            <a:off x="6230736" y="52411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8" name="Connecteur droit 427">
            <a:extLst>
              <a:ext uri="{FF2B5EF4-FFF2-40B4-BE49-F238E27FC236}">
                <a16:creationId xmlns:a16="http://schemas.microsoft.com/office/drawing/2014/main" id="{8D7E2203-2944-C8D3-AC33-AD4D1EE64668}"/>
              </a:ext>
            </a:extLst>
          </p:cNvPr>
          <p:cNvCxnSpPr/>
          <p:nvPr/>
        </p:nvCxnSpPr>
        <p:spPr>
          <a:xfrm>
            <a:off x="5779810" y="2110755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9" name="Connecteur droit 428">
            <a:extLst>
              <a:ext uri="{FF2B5EF4-FFF2-40B4-BE49-F238E27FC236}">
                <a16:creationId xmlns:a16="http://schemas.microsoft.com/office/drawing/2014/main" id="{F96CFD35-51F8-3A58-E0D2-9B38C6F6807C}"/>
              </a:ext>
            </a:extLst>
          </p:cNvPr>
          <p:cNvCxnSpPr/>
          <p:nvPr/>
        </p:nvCxnSpPr>
        <p:spPr>
          <a:xfrm>
            <a:off x="5777708" y="2678467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0" name="Connecteur droit 429">
            <a:extLst>
              <a:ext uri="{FF2B5EF4-FFF2-40B4-BE49-F238E27FC236}">
                <a16:creationId xmlns:a16="http://schemas.microsoft.com/office/drawing/2014/main" id="{2FC35B51-045B-BA9E-11D6-A07A0578FAE6}"/>
              </a:ext>
            </a:extLst>
          </p:cNvPr>
          <p:cNvCxnSpPr/>
          <p:nvPr/>
        </p:nvCxnSpPr>
        <p:spPr>
          <a:xfrm>
            <a:off x="5782575" y="3225729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1" name="Connecteur droit 430">
            <a:extLst>
              <a:ext uri="{FF2B5EF4-FFF2-40B4-BE49-F238E27FC236}">
                <a16:creationId xmlns:a16="http://schemas.microsoft.com/office/drawing/2014/main" id="{6F75522C-52C1-957D-A282-BFFD1CF7CA50}"/>
              </a:ext>
            </a:extLst>
          </p:cNvPr>
          <p:cNvCxnSpPr/>
          <p:nvPr/>
        </p:nvCxnSpPr>
        <p:spPr>
          <a:xfrm>
            <a:off x="5782575" y="3719102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2" name="Connecteur droit 431">
            <a:extLst>
              <a:ext uri="{FF2B5EF4-FFF2-40B4-BE49-F238E27FC236}">
                <a16:creationId xmlns:a16="http://schemas.microsoft.com/office/drawing/2014/main" id="{C8766DE1-F5C5-A3F2-71AA-84152B770176}"/>
              </a:ext>
            </a:extLst>
          </p:cNvPr>
          <p:cNvCxnSpPr/>
          <p:nvPr/>
        </p:nvCxnSpPr>
        <p:spPr>
          <a:xfrm>
            <a:off x="11422329" y="2098305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3" name="Connecteur droit 432">
            <a:extLst>
              <a:ext uri="{FF2B5EF4-FFF2-40B4-BE49-F238E27FC236}">
                <a16:creationId xmlns:a16="http://schemas.microsoft.com/office/drawing/2014/main" id="{3CA63357-F180-A813-BC3A-E4E4D5DBDF91}"/>
              </a:ext>
            </a:extLst>
          </p:cNvPr>
          <p:cNvCxnSpPr/>
          <p:nvPr/>
        </p:nvCxnSpPr>
        <p:spPr>
          <a:xfrm>
            <a:off x="11420226" y="2666017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4" name="Connecteur droit 433">
            <a:extLst>
              <a:ext uri="{FF2B5EF4-FFF2-40B4-BE49-F238E27FC236}">
                <a16:creationId xmlns:a16="http://schemas.microsoft.com/office/drawing/2014/main" id="{559870EB-ADD7-466D-4AC8-2D0FE881969E}"/>
              </a:ext>
            </a:extLst>
          </p:cNvPr>
          <p:cNvCxnSpPr/>
          <p:nvPr/>
        </p:nvCxnSpPr>
        <p:spPr>
          <a:xfrm>
            <a:off x="11425093" y="3213278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5" name="Connecteur droit 434">
            <a:extLst>
              <a:ext uri="{FF2B5EF4-FFF2-40B4-BE49-F238E27FC236}">
                <a16:creationId xmlns:a16="http://schemas.microsoft.com/office/drawing/2014/main" id="{6ADC308B-6DF1-BE7B-C965-E7BEE94C0441}"/>
              </a:ext>
            </a:extLst>
          </p:cNvPr>
          <p:cNvCxnSpPr/>
          <p:nvPr/>
        </p:nvCxnSpPr>
        <p:spPr>
          <a:xfrm>
            <a:off x="11425093" y="3706651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6" name="Ellipse 435">
            <a:extLst>
              <a:ext uri="{FF2B5EF4-FFF2-40B4-BE49-F238E27FC236}">
                <a16:creationId xmlns:a16="http://schemas.microsoft.com/office/drawing/2014/main" id="{BD3B12A3-776B-1AD5-5777-FDE2C3E17357}"/>
              </a:ext>
            </a:extLst>
          </p:cNvPr>
          <p:cNvSpPr/>
          <p:nvPr/>
        </p:nvSpPr>
        <p:spPr>
          <a:xfrm>
            <a:off x="6141319" y="147025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7" name="Ellipse 436">
            <a:extLst>
              <a:ext uri="{FF2B5EF4-FFF2-40B4-BE49-F238E27FC236}">
                <a16:creationId xmlns:a16="http://schemas.microsoft.com/office/drawing/2014/main" id="{9F031104-09FE-C50C-4151-AFCB9EC2740A}"/>
              </a:ext>
            </a:extLst>
          </p:cNvPr>
          <p:cNvSpPr/>
          <p:nvPr/>
        </p:nvSpPr>
        <p:spPr>
          <a:xfrm>
            <a:off x="6688112" y="147083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8" name="Ellipse 437">
            <a:extLst>
              <a:ext uri="{FF2B5EF4-FFF2-40B4-BE49-F238E27FC236}">
                <a16:creationId xmlns:a16="http://schemas.microsoft.com/office/drawing/2014/main" id="{0EC1DBDF-F878-E449-4640-12148C559732}"/>
              </a:ext>
            </a:extLst>
          </p:cNvPr>
          <p:cNvSpPr/>
          <p:nvPr/>
        </p:nvSpPr>
        <p:spPr>
          <a:xfrm>
            <a:off x="7236272" y="147044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9" name="Ellipse 438">
            <a:extLst>
              <a:ext uri="{FF2B5EF4-FFF2-40B4-BE49-F238E27FC236}">
                <a16:creationId xmlns:a16="http://schemas.microsoft.com/office/drawing/2014/main" id="{ADD057B8-5297-C9FC-D9B0-A19F535DAF29}"/>
              </a:ext>
            </a:extLst>
          </p:cNvPr>
          <p:cNvSpPr/>
          <p:nvPr/>
        </p:nvSpPr>
        <p:spPr>
          <a:xfrm>
            <a:off x="7748919" y="147044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440" name="Ellipse 439">
            <a:extLst>
              <a:ext uri="{FF2B5EF4-FFF2-40B4-BE49-F238E27FC236}">
                <a16:creationId xmlns:a16="http://schemas.microsoft.com/office/drawing/2014/main" id="{476D380D-6CE1-BDEC-F4D9-6380F44C40D1}"/>
              </a:ext>
            </a:extLst>
          </p:cNvPr>
          <p:cNvSpPr/>
          <p:nvPr/>
        </p:nvSpPr>
        <p:spPr>
          <a:xfrm>
            <a:off x="8300580" y="146697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1" name="Ellipse 440">
            <a:extLst>
              <a:ext uri="{FF2B5EF4-FFF2-40B4-BE49-F238E27FC236}">
                <a16:creationId xmlns:a16="http://schemas.microsoft.com/office/drawing/2014/main" id="{3BEA5DED-8013-7146-FD83-B5EB08ABB391}"/>
              </a:ext>
            </a:extLst>
          </p:cNvPr>
          <p:cNvSpPr/>
          <p:nvPr/>
        </p:nvSpPr>
        <p:spPr>
          <a:xfrm>
            <a:off x="8870009" y="146640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2" name="Ellipse 441">
            <a:extLst>
              <a:ext uri="{FF2B5EF4-FFF2-40B4-BE49-F238E27FC236}">
                <a16:creationId xmlns:a16="http://schemas.microsoft.com/office/drawing/2014/main" id="{06868B71-6670-DB08-2401-404A2960B6ED}"/>
              </a:ext>
            </a:extLst>
          </p:cNvPr>
          <p:cNvSpPr/>
          <p:nvPr/>
        </p:nvSpPr>
        <p:spPr>
          <a:xfrm>
            <a:off x="9450487" y="146336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3" name="Connecteur droit 442">
            <a:extLst>
              <a:ext uri="{FF2B5EF4-FFF2-40B4-BE49-F238E27FC236}">
                <a16:creationId xmlns:a16="http://schemas.microsoft.com/office/drawing/2014/main" id="{043D5BA9-E61C-4083-457D-527E159102A0}"/>
              </a:ext>
            </a:extLst>
          </p:cNvPr>
          <p:cNvCxnSpPr>
            <a:stCxn id="436" idx="6"/>
            <a:endCxn id="437" idx="2"/>
          </p:cNvCxnSpPr>
          <p:nvPr/>
        </p:nvCxnSpPr>
        <p:spPr>
          <a:xfrm>
            <a:off x="6324664" y="1559605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4" name="Connecteur droit 443">
            <a:extLst>
              <a:ext uri="{FF2B5EF4-FFF2-40B4-BE49-F238E27FC236}">
                <a16:creationId xmlns:a16="http://schemas.microsoft.com/office/drawing/2014/main" id="{1442B76F-F5DC-F595-60A9-C3F4BFA4A24C}"/>
              </a:ext>
            </a:extLst>
          </p:cNvPr>
          <p:cNvCxnSpPr>
            <a:cxnSpLocks/>
            <a:stCxn id="437" idx="6"/>
            <a:endCxn id="438" idx="2"/>
          </p:cNvCxnSpPr>
          <p:nvPr/>
        </p:nvCxnSpPr>
        <p:spPr>
          <a:xfrm flipV="1">
            <a:off x="6871456" y="1559801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Connecteur droit 444">
            <a:extLst>
              <a:ext uri="{FF2B5EF4-FFF2-40B4-BE49-F238E27FC236}">
                <a16:creationId xmlns:a16="http://schemas.microsoft.com/office/drawing/2014/main" id="{35D57678-708D-5F27-B945-889D9B3D2310}"/>
              </a:ext>
            </a:extLst>
          </p:cNvPr>
          <p:cNvCxnSpPr>
            <a:cxnSpLocks/>
            <a:stCxn id="438" idx="6"/>
            <a:endCxn id="439" idx="2"/>
          </p:cNvCxnSpPr>
          <p:nvPr/>
        </p:nvCxnSpPr>
        <p:spPr>
          <a:xfrm>
            <a:off x="7419615" y="1559801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6" name="Connecteur droit 445">
            <a:extLst>
              <a:ext uri="{FF2B5EF4-FFF2-40B4-BE49-F238E27FC236}">
                <a16:creationId xmlns:a16="http://schemas.microsoft.com/office/drawing/2014/main" id="{BAF1925C-3D07-BF2E-9C12-2ACF057A0D63}"/>
              </a:ext>
            </a:extLst>
          </p:cNvPr>
          <p:cNvCxnSpPr>
            <a:cxnSpLocks/>
            <a:stCxn id="439" idx="6"/>
            <a:endCxn id="440" idx="2"/>
          </p:cNvCxnSpPr>
          <p:nvPr/>
        </p:nvCxnSpPr>
        <p:spPr>
          <a:xfrm flipV="1">
            <a:off x="7932263" y="1556326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7" name="Connecteur droit 446">
            <a:extLst>
              <a:ext uri="{FF2B5EF4-FFF2-40B4-BE49-F238E27FC236}">
                <a16:creationId xmlns:a16="http://schemas.microsoft.com/office/drawing/2014/main" id="{542C6ED1-A1F4-1C5D-D338-A2602A8175BB}"/>
              </a:ext>
            </a:extLst>
          </p:cNvPr>
          <p:cNvCxnSpPr>
            <a:cxnSpLocks/>
            <a:stCxn id="440" idx="6"/>
            <a:endCxn id="441" idx="2"/>
          </p:cNvCxnSpPr>
          <p:nvPr/>
        </p:nvCxnSpPr>
        <p:spPr>
          <a:xfrm flipV="1">
            <a:off x="8483924" y="1555762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8" name="Connecteur droit 447">
            <a:extLst>
              <a:ext uri="{FF2B5EF4-FFF2-40B4-BE49-F238E27FC236}">
                <a16:creationId xmlns:a16="http://schemas.microsoft.com/office/drawing/2014/main" id="{3C9CDC8C-1396-09E3-4C39-A0E1C3C86843}"/>
              </a:ext>
            </a:extLst>
          </p:cNvPr>
          <p:cNvCxnSpPr>
            <a:cxnSpLocks/>
            <a:stCxn id="441" idx="6"/>
            <a:endCxn id="442" idx="2"/>
          </p:cNvCxnSpPr>
          <p:nvPr/>
        </p:nvCxnSpPr>
        <p:spPr>
          <a:xfrm flipV="1">
            <a:off x="9053354" y="1552719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9" name="Connecteur droit 448">
            <a:extLst>
              <a:ext uri="{FF2B5EF4-FFF2-40B4-BE49-F238E27FC236}">
                <a16:creationId xmlns:a16="http://schemas.microsoft.com/office/drawing/2014/main" id="{7D18BBAC-03EE-2624-6F89-7F1E70F324A7}"/>
              </a:ext>
            </a:extLst>
          </p:cNvPr>
          <p:cNvCxnSpPr/>
          <p:nvPr/>
        </p:nvCxnSpPr>
        <p:spPr>
          <a:xfrm>
            <a:off x="5772754" y="1559025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0" name="Connecteur droit 449">
            <a:extLst>
              <a:ext uri="{FF2B5EF4-FFF2-40B4-BE49-F238E27FC236}">
                <a16:creationId xmlns:a16="http://schemas.microsoft.com/office/drawing/2014/main" id="{BEA40965-93AF-6824-7C36-60AFEFA221ED}"/>
              </a:ext>
            </a:extLst>
          </p:cNvPr>
          <p:cNvCxnSpPr/>
          <p:nvPr/>
        </p:nvCxnSpPr>
        <p:spPr>
          <a:xfrm>
            <a:off x="11415273" y="1546575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1" name="Connecteur droit 450">
            <a:extLst>
              <a:ext uri="{FF2B5EF4-FFF2-40B4-BE49-F238E27FC236}">
                <a16:creationId xmlns:a16="http://schemas.microsoft.com/office/drawing/2014/main" id="{2DD715EB-B189-237C-A52D-E79038F17D50}"/>
              </a:ext>
            </a:extLst>
          </p:cNvPr>
          <p:cNvCxnSpPr>
            <a:cxnSpLocks/>
            <a:endCxn id="354" idx="0"/>
          </p:cNvCxnSpPr>
          <p:nvPr/>
        </p:nvCxnSpPr>
        <p:spPr>
          <a:xfrm>
            <a:off x="9544511" y="1631445"/>
            <a:ext cx="4704" cy="3836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2" name="Connecteur droit 451">
            <a:extLst>
              <a:ext uri="{FF2B5EF4-FFF2-40B4-BE49-F238E27FC236}">
                <a16:creationId xmlns:a16="http://schemas.microsoft.com/office/drawing/2014/main" id="{1CBA5FFE-83B0-4056-C292-5C83F6302DF9}"/>
              </a:ext>
            </a:extLst>
          </p:cNvPr>
          <p:cNvCxnSpPr>
            <a:cxnSpLocks/>
            <a:stCxn id="441" idx="4"/>
            <a:endCxn id="353" idx="0"/>
          </p:cNvCxnSpPr>
          <p:nvPr/>
        </p:nvCxnSpPr>
        <p:spPr>
          <a:xfrm>
            <a:off x="8961680" y="1645113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3" name="Connecteur droit 452">
            <a:extLst>
              <a:ext uri="{FF2B5EF4-FFF2-40B4-BE49-F238E27FC236}">
                <a16:creationId xmlns:a16="http://schemas.microsoft.com/office/drawing/2014/main" id="{6C78B0F2-65DA-F85E-30B1-5B0AD6E8795E}"/>
              </a:ext>
            </a:extLst>
          </p:cNvPr>
          <p:cNvCxnSpPr>
            <a:cxnSpLocks/>
            <a:stCxn id="440" idx="4"/>
            <a:endCxn id="352" idx="0"/>
          </p:cNvCxnSpPr>
          <p:nvPr/>
        </p:nvCxnSpPr>
        <p:spPr>
          <a:xfrm>
            <a:off x="8392253" y="1645677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4" name="Connecteur droit 453">
            <a:extLst>
              <a:ext uri="{FF2B5EF4-FFF2-40B4-BE49-F238E27FC236}">
                <a16:creationId xmlns:a16="http://schemas.microsoft.com/office/drawing/2014/main" id="{6D59A3AD-D69B-1409-2AEC-87A6FF238FFA}"/>
              </a:ext>
            </a:extLst>
          </p:cNvPr>
          <p:cNvCxnSpPr>
            <a:cxnSpLocks/>
            <a:stCxn id="439" idx="4"/>
            <a:endCxn id="351" idx="0"/>
          </p:cNvCxnSpPr>
          <p:nvPr/>
        </p:nvCxnSpPr>
        <p:spPr>
          <a:xfrm>
            <a:off x="7840593" y="1649153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5" name="Connecteur droit 454">
            <a:extLst>
              <a:ext uri="{FF2B5EF4-FFF2-40B4-BE49-F238E27FC236}">
                <a16:creationId xmlns:a16="http://schemas.microsoft.com/office/drawing/2014/main" id="{131EEA09-1D32-7AD4-157F-44DB4E950A0C}"/>
              </a:ext>
            </a:extLst>
          </p:cNvPr>
          <p:cNvCxnSpPr>
            <a:cxnSpLocks/>
            <a:stCxn id="438" idx="4"/>
            <a:endCxn id="350" idx="0"/>
          </p:cNvCxnSpPr>
          <p:nvPr/>
        </p:nvCxnSpPr>
        <p:spPr>
          <a:xfrm>
            <a:off x="7327943" y="1649153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6" name="Connecteur droit 455">
            <a:extLst>
              <a:ext uri="{FF2B5EF4-FFF2-40B4-BE49-F238E27FC236}">
                <a16:creationId xmlns:a16="http://schemas.microsoft.com/office/drawing/2014/main" id="{3D946549-B1B3-BA0E-C587-9B6500FE85A1}"/>
              </a:ext>
            </a:extLst>
          </p:cNvPr>
          <p:cNvCxnSpPr>
            <a:cxnSpLocks/>
            <a:stCxn id="437" idx="4"/>
            <a:endCxn id="349" idx="0"/>
          </p:cNvCxnSpPr>
          <p:nvPr/>
        </p:nvCxnSpPr>
        <p:spPr>
          <a:xfrm>
            <a:off x="6779784" y="1649537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7" name="Connecteur droit 456">
            <a:extLst>
              <a:ext uri="{FF2B5EF4-FFF2-40B4-BE49-F238E27FC236}">
                <a16:creationId xmlns:a16="http://schemas.microsoft.com/office/drawing/2014/main" id="{5343D0D9-11EE-1DDD-6A00-9BE9AB64743A}"/>
              </a:ext>
            </a:extLst>
          </p:cNvPr>
          <p:cNvCxnSpPr>
            <a:cxnSpLocks/>
            <a:stCxn id="436" idx="4"/>
            <a:endCxn id="348" idx="0"/>
          </p:cNvCxnSpPr>
          <p:nvPr/>
        </p:nvCxnSpPr>
        <p:spPr>
          <a:xfrm>
            <a:off x="6232991" y="1648957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8" name="Ellipse 457">
            <a:extLst>
              <a:ext uri="{FF2B5EF4-FFF2-40B4-BE49-F238E27FC236}">
                <a16:creationId xmlns:a16="http://schemas.microsoft.com/office/drawing/2014/main" id="{40CB6619-B0B8-3782-CD81-B69C46A86CC2}"/>
              </a:ext>
            </a:extLst>
          </p:cNvPr>
          <p:cNvSpPr/>
          <p:nvPr/>
        </p:nvSpPr>
        <p:spPr>
          <a:xfrm>
            <a:off x="6146022" y="92029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9" name="Ellipse 458">
            <a:extLst>
              <a:ext uri="{FF2B5EF4-FFF2-40B4-BE49-F238E27FC236}">
                <a16:creationId xmlns:a16="http://schemas.microsoft.com/office/drawing/2014/main" id="{A928B2AD-C2A9-A1F7-F5F9-5CB627830C35}"/>
              </a:ext>
            </a:extLst>
          </p:cNvPr>
          <p:cNvSpPr/>
          <p:nvPr/>
        </p:nvSpPr>
        <p:spPr>
          <a:xfrm>
            <a:off x="6692817" y="92087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0" name="Ellipse 459">
            <a:extLst>
              <a:ext uri="{FF2B5EF4-FFF2-40B4-BE49-F238E27FC236}">
                <a16:creationId xmlns:a16="http://schemas.microsoft.com/office/drawing/2014/main" id="{954D40AA-D740-D600-261A-985E95FA30C9}"/>
              </a:ext>
            </a:extLst>
          </p:cNvPr>
          <p:cNvSpPr/>
          <p:nvPr/>
        </p:nvSpPr>
        <p:spPr>
          <a:xfrm>
            <a:off x="7240974" y="92048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" name="Ellipse 460">
            <a:extLst>
              <a:ext uri="{FF2B5EF4-FFF2-40B4-BE49-F238E27FC236}">
                <a16:creationId xmlns:a16="http://schemas.microsoft.com/office/drawing/2014/main" id="{34912878-271D-11BD-41FF-EDFFA72EA5CB}"/>
              </a:ext>
            </a:extLst>
          </p:cNvPr>
          <p:cNvSpPr/>
          <p:nvPr/>
        </p:nvSpPr>
        <p:spPr>
          <a:xfrm>
            <a:off x="7753624" y="92048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462" name="Ellipse 461">
            <a:extLst>
              <a:ext uri="{FF2B5EF4-FFF2-40B4-BE49-F238E27FC236}">
                <a16:creationId xmlns:a16="http://schemas.microsoft.com/office/drawing/2014/main" id="{253883B1-D937-E195-FD17-C7ED796AD191}"/>
              </a:ext>
            </a:extLst>
          </p:cNvPr>
          <p:cNvSpPr/>
          <p:nvPr/>
        </p:nvSpPr>
        <p:spPr>
          <a:xfrm>
            <a:off x="8305284" y="91701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3" name="Ellipse 462">
            <a:extLst>
              <a:ext uri="{FF2B5EF4-FFF2-40B4-BE49-F238E27FC236}">
                <a16:creationId xmlns:a16="http://schemas.microsoft.com/office/drawing/2014/main" id="{0977DA02-382B-B093-A3F0-D03B03251EF8}"/>
              </a:ext>
            </a:extLst>
          </p:cNvPr>
          <p:cNvSpPr/>
          <p:nvPr/>
        </p:nvSpPr>
        <p:spPr>
          <a:xfrm>
            <a:off x="8874713" y="91644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4" name="Ellipse 463">
            <a:extLst>
              <a:ext uri="{FF2B5EF4-FFF2-40B4-BE49-F238E27FC236}">
                <a16:creationId xmlns:a16="http://schemas.microsoft.com/office/drawing/2014/main" id="{29B10361-61C3-4258-9537-1CC74302249B}"/>
              </a:ext>
            </a:extLst>
          </p:cNvPr>
          <p:cNvSpPr/>
          <p:nvPr/>
        </p:nvSpPr>
        <p:spPr>
          <a:xfrm>
            <a:off x="9455190" y="91340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5" name="Connecteur droit 464">
            <a:extLst>
              <a:ext uri="{FF2B5EF4-FFF2-40B4-BE49-F238E27FC236}">
                <a16:creationId xmlns:a16="http://schemas.microsoft.com/office/drawing/2014/main" id="{E3196A7B-180C-E5C4-C37E-F1B74757A373}"/>
              </a:ext>
            </a:extLst>
          </p:cNvPr>
          <p:cNvCxnSpPr>
            <a:stCxn id="458" idx="6"/>
            <a:endCxn id="459" idx="2"/>
          </p:cNvCxnSpPr>
          <p:nvPr/>
        </p:nvCxnSpPr>
        <p:spPr>
          <a:xfrm>
            <a:off x="6329368" y="1009643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6" name="Connecteur droit 465">
            <a:extLst>
              <a:ext uri="{FF2B5EF4-FFF2-40B4-BE49-F238E27FC236}">
                <a16:creationId xmlns:a16="http://schemas.microsoft.com/office/drawing/2014/main" id="{9BB86736-9EFE-EC25-6297-0350794FC51B}"/>
              </a:ext>
            </a:extLst>
          </p:cNvPr>
          <p:cNvCxnSpPr>
            <a:cxnSpLocks/>
            <a:stCxn id="459" idx="6"/>
            <a:endCxn id="460" idx="2"/>
          </p:cNvCxnSpPr>
          <p:nvPr/>
        </p:nvCxnSpPr>
        <p:spPr>
          <a:xfrm flipV="1">
            <a:off x="6876159" y="1009839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7" name="Connecteur droit 466">
            <a:extLst>
              <a:ext uri="{FF2B5EF4-FFF2-40B4-BE49-F238E27FC236}">
                <a16:creationId xmlns:a16="http://schemas.microsoft.com/office/drawing/2014/main" id="{0B4B8DC7-5360-530D-BA23-0CE3F904F89D}"/>
              </a:ext>
            </a:extLst>
          </p:cNvPr>
          <p:cNvCxnSpPr>
            <a:cxnSpLocks/>
            <a:stCxn id="460" idx="6"/>
            <a:endCxn id="461" idx="2"/>
          </p:cNvCxnSpPr>
          <p:nvPr/>
        </p:nvCxnSpPr>
        <p:spPr>
          <a:xfrm>
            <a:off x="7424319" y="1009839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8" name="Connecteur droit 467">
            <a:extLst>
              <a:ext uri="{FF2B5EF4-FFF2-40B4-BE49-F238E27FC236}">
                <a16:creationId xmlns:a16="http://schemas.microsoft.com/office/drawing/2014/main" id="{1EF5FF0E-B78B-75B4-64B2-6DC6C5FBA067}"/>
              </a:ext>
            </a:extLst>
          </p:cNvPr>
          <p:cNvCxnSpPr>
            <a:cxnSpLocks/>
            <a:stCxn id="461" idx="6"/>
            <a:endCxn id="462" idx="2"/>
          </p:cNvCxnSpPr>
          <p:nvPr/>
        </p:nvCxnSpPr>
        <p:spPr>
          <a:xfrm flipV="1">
            <a:off x="7936968" y="1006363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9" name="Connecteur droit 468">
            <a:extLst>
              <a:ext uri="{FF2B5EF4-FFF2-40B4-BE49-F238E27FC236}">
                <a16:creationId xmlns:a16="http://schemas.microsoft.com/office/drawing/2014/main" id="{0DE9A01D-869B-FA05-40AF-A89D14BAD6D6}"/>
              </a:ext>
            </a:extLst>
          </p:cNvPr>
          <p:cNvCxnSpPr>
            <a:cxnSpLocks/>
            <a:stCxn id="462" idx="6"/>
            <a:endCxn id="463" idx="2"/>
          </p:cNvCxnSpPr>
          <p:nvPr/>
        </p:nvCxnSpPr>
        <p:spPr>
          <a:xfrm flipV="1">
            <a:off x="8488629" y="1005799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0" name="Connecteur droit 469">
            <a:extLst>
              <a:ext uri="{FF2B5EF4-FFF2-40B4-BE49-F238E27FC236}">
                <a16:creationId xmlns:a16="http://schemas.microsoft.com/office/drawing/2014/main" id="{CA40F544-1D17-DFE7-363D-0C2D22D90DF4}"/>
              </a:ext>
            </a:extLst>
          </p:cNvPr>
          <p:cNvCxnSpPr>
            <a:cxnSpLocks/>
            <a:stCxn id="464" idx="6"/>
            <a:endCxn id="490" idx="2"/>
          </p:cNvCxnSpPr>
          <p:nvPr/>
        </p:nvCxnSpPr>
        <p:spPr>
          <a:xfrm>
            <a:off x="9638536" y="1002758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" name="Connecteur droit 470">
            <a:extLst>
              <a:ext uri="{FF2B5EF4-FFF2-40B4-BE49-F238E27FC236}">
                <a16:creationId xmlns:a16="http://schemas.microsoft.com/office/drawing/2014/main" id="{9FB27BBA-CC89-12D8-B225-64C3F260ABBA}"/>
              </a:ext>
            </a:extLst>
          </p:cNvPr>
          <p:cNvCxnSpPr>
            <a:cxnSpLocks/>
          </p:cNvCxnSpPr>
          <p:nvPr/>
        </p:nvCxnSpPr>
        <p:spPr>
          <a:xfrm>
            <a:off x="5777459" y="1009063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2" name="Connecteur droit 471">
            <a:extLst>
              <a:ext uri="{FF2B5EF4-FFF2-40B4-BE49-F238E27FC236}">
                <a16:creationId xmlns:a16="http://schemas.microsoft.com/office/drawing/2014/main" id="{E612F485-F72B-F0F5-194F-C158281B43A8}"/>
              </a:ext>
            </a:extLst>
          </p:cNvPr>
          <p:cNvCxnSpPr>
            <a:cxnSpLocks/>
          </p:cNvCxnSpPr>
          <p:nvPr/>
        </p:nvCxnSpPr>
        <p:spPr>
          <a:xfrm>
            <a:off x="11419976" y="996613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3" name="Connecteur droit 472">
            <a:extLst>
              <a:ext uri="{FF2B5EF4-FFF2-40B4-BE49-F238E27FC236}">
                <a16:creationId xmlns:a16="http://schemas.microsoft.com/office/drawing/2014/main" id="{E465F4AD-1C0F-D9A5-0161-64B4664E211E}"/>
              </a:ext>
            </a:extLst>
          </p:cNvPr>
          <p:cNvCxnSpPr>
            <a:cxnSpLocks/>
            <a:stCxn id="464" idx="4"/>
            <a:endCxn id="442" idx="0"/>
          </p:cNvCxnSpPr>
          <p:nvPr/>
        </p:nvCxnSpPr>
        <p:spPr>
          <a:xfrm flipH="1">
            <a:off x="9542159" y="1092110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4" name="Connecteur droit 473">
            <a:extLst>
              <a:ext uri="{FF2B5EF4-FFF2-40B4-BE49-F238E27FC236}">
                <a16:creationId xmlns:a16="http://schemas.microsoft.com/office/drawing/2014/main" id="{B9DD12C6-478C-0FA7-2E61-E3FB2E93D1F3}"/>
              </a:ext>
            </a:extLst>
          </p:cNvPr>
          <p:cNvCxnSpPr>
            <a:cxnSpLocks/>
            <a:stCxn id="463" idx="4"/>
            <a:endCxn id="441" idx="0"/>
          </p:cNvCxnSpPr>
          <p:nvPr/>
        </p:nvCxnSpPr>
        <p:spPr>
          <a:xfrm flipH="1">
            <a:off x="8961680" y="1095151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5" name="Connecteur droit 474">
            <a:extLst>
              <a:ext uri="{FF2B5EF4-FFF2-40B4-BE49-F238E27FC236}">
                <a16:creationId xmlns:a16="http://schemas.microsoft.com/office/drawing/2014/main" id="{3EE9BC85-8E9C-5E67-4711-44A00617FAF0}"/>
              </a:ext>
            </a:extLst>
          </p:cNvPr>
          <p:cNvCxnSpPr>
            <a:cxnSpLocks/>
            <a:stCxn id="462" idx="4"/>
            <a:endCxn id="440" idx="0"/>
          </p:cNvCxnSpPr>
          <p:nvPr/>
        </p:nvCxnSpPr>
        <p:spPr>
          <a:xfrm flipH="1">
            <a:off x="8392253" y="1095715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6" name="Connecteur droit 475">
            <a:extLst>
              <a:ext uri="{FF2B5EF4-FFF2-40B4-BE49-F238E27FC236}">
                <a16:creationId xmlns:a16="http://schemas.microsoft.com/office/drawing/2014/main" id="{3B8DAE5B-6676-F5B9-7922-BF39EA041157}"/>
              </a:ext>
            </a:extLst>
          </p:cNvPr>
          <p:cNvCxnSpPr>
            <a:cxnSpLocks/>
            <a:stCxn id="461" idx="4"/>
            <a:endCxn id="439" idx="0"/>
          </p:cNvCxnSpPr>
          <p:nvPr/>
        </p:nvCxnSpPr>
        <p:spPr>
          <a:xfrm flipH="1">
            <a:off x="7840593" y="1099191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7" name="Connecteur droit 476">
            <a:extLst>
              <a:ext uri="{FF2B5EF4-FFF2-40B4-BE49-F238E27FC236}">
                <a16:creationId xmlns:a16="http://schemas.microsoft.com/office/drawing/2014/main" id="{28F3D428-5D36-DDD2-6DB0-6F8460F356AA}"/>
              </a:ext>
            </a:extLst>
          </p:cNvPr>
          <p:cNvCxnSpPr>
            <a:cxnSpLocks/>
            <a:stCxn id="460" idx="4"/>
            <a:endCxn id="438" idx="0"/>
          </p:cNvCxnSpPr>
          <p:nvPr/>
        </p:nvCxnSpPr>
        <p:spPr>
          <a:xfrm flipH="1">
            <a:off x="7327943" y="1099191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8" name="Connecteur droit 477">
            <a:extLst>
              <a:ext uri="{FF2B5EF4-FFF2-40B4-BE49-F238E27FC236}">
                <a16:creationId xmlns:a16="http://schemas.microsoft.com/office/drawing/2014/main" id="{BAB4CAE3-244F-2580-3E57-92E2DE805761}"/>
              </a:ext>
            </a:extLst>
          </p:cNvPr>
          <p:cNvCxnSpPr>
            <a:cxnSpLocks/>
            <a:stCxn id="459" idx="4"/>
            <a:endCxn id="437" idx="0"/>
          </p:cNvCxnSpPr>
          <p:nvPr/>
        </p:nvCxnSpPr>
        <p:spPr>
          <a:xfrm flipH="1">
            <a:off x="6779784" y="1099575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9" name="Connecteur droit 478">
            <a:extLst>
              <a:ext uri="{FF2B5EF4-FFF2-40B4-BE49-F238E27FC236}">
                <a16:creationId xmlns:a16="http://schemas.microsoft.com/office/drawing/2014/main" id="{50EF6947-208D-96D4-592B-8E33E6D4EC92}"/>
              </a:ext>
            </a:extLst>
          </p:cNvPr>
          <p:cNvCxnSpPr>
            <a:cxnSpLocks/>
            <a:stCxn id="458" idx="4"/>
            <a:endCxn id="436" idx="0"/>
          </p:cNvCxnSpPr>
          <p:nvPr/>
        </p:nvCxnSpPr>
        <p:spPr>
          <a:xfrm flipH="1">
            <a:off x="6232991" y="1098994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0" name="Ellipse 479">
            <a:extLst>
              <a:ext uri="{FF2B5EF4-FFF2-40B4-BE49-F238E27FC236}">
                <a16:creationId xmlns:a16="http://schemas.microsoft.com/office/drawing/2014/main" id="{FF91B0B6-55F0-4657-90CE-CBD386AA480E}"/>
              </a:ext>
            </a:extLst>
          </p:cNvPr>
          <p:cNvSpPr/>
          <p:nvPr/>
        </p:nvSpPr>
        <p:spPr>
          <a:xfrm>
            <a:off x="10054071" y="201813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1" name="Ellipse 480">
            <a:extLst>
              <a:ext uri="{FF2B5EF4-FFF2-40B4-BE49-F238E27FC236}">
                <a16:creationId xmlns:a16="http://schemas.microsoft.com/office/drawing/2014/main" id="{94F382BC-1231-7B5A-3B7A-09F72634DC28}"/>
              </a:ext>
            </a:extLst>
          </p:cNvPr>
          <p:cNvSpPr/>
          <p:nvPr/>
        </p:nvSpPr>
        <p:spPr>
          <a:xfrm>
            <a:off x="10051719" y="259320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2" name="Ellipse 481">
            <a:extLst>
              <a:ext uri="{FF2B5EF4-FFF2-40B4-BE49-F238E27FC236}">
                <a16:creationId xmlns:a16="http://schemas.microsoft.com/office/drawing/2014/main" id="{59CD2C83-9778-A527-2E89-7E1658FD55BD}"/>
              </a:ext>
            </a:extLst>
          </p:cNvPr>
          <p:cNvSpPr/>
          <p:nvPr/>
        </p:nvSpPr>
        <p:spPr>
          <a:xfrm>
            <a:off x="10049369" y="313390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3" name="Ellipse 482">
            <a:extLst>
              <a:ext uri="{FF2B5EF4-FFF2-40B4-BE49-F238E27FC236}">
                <a16:creationId xmlns:a16="http://schemas.microsoft.com/office/drawing/2014/main" id="{CAEB1955-3EDC-E3F1-A523-24A474EE0335}"/>
              </a:ext>
            </a:extLst>
          </p:cNvPr>
          <p:cNvSpPr/>
          <p:nvPr/>
        </p:nvSpPr>
        <p:spPr>
          <a:xfrm>
            <a:off x="10047016" y="3626486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4" name="Connecteur droit 483">
            <a:extLst>
              <a:ext uri="{FF2B5EF4-FFF2-40B4-BE49-F238E27FC236}">
                <a16:creationId xmlns:a16="http://schemas.microsoft.com/office/drawing/2014/main" id="{02DA2E9A-9335-9158-2A7A-33AE662B848A}"/>
              </a:ext>
            </a:extLst>
          </p:cNvPr>
          <p:cNvCxnSpPr>
            <a:cxnSpLocks/>
            <a:stCxn id="482" idx="4"/>
            <a:endCxn id="483" idx="0"/>
          </p:cNvCxnSpPr>
          <p:nvPr/>
        </p:nvCxnSpPr>
        <p:spPr>
          <a:xfrm flipH="1">
            <a:off x="10138688" y="3312606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5" name="Connecteur droit 484">
            <a:extLst>
              <a:ext uri="{FF2B5EF4-FFF2-40B4-BE49-F238E27FC236}">
                <a16:creationId xmlns:a16="http://schemas.microsoft.com/office/drawing/2014/main" id="{66167906-4654-463D-6291-E4CFB5A740DF}"/>
              </a:ext>
            </a:extLst>
          </p:cNvPr>
          <p:cNvCxnSpPr>
            <a:cxnSpLocks/>
            <a:stCxn id="481" idx="4"/>
            <a:endCxn id="482" idx="0"/>
          </p:cNvCxnSpPr>
          <p:nvPr/>
        </p:nvCxnSpPr>
        <p:spPr>
          <a:xfrm flipH="1">
            <a:off x="10141042" y="2771907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6" name="Connecteur droit 485">
            <a:extLst>
              <a:ext uri="{FF2B5EF4-FFF2-40B4-BE49-F238E27FC236}">
                <a16:creationId xmlns:a16="http://schemas.microsoft.com/office/drawing/2014/main" id="{606DDEC4-D87B-25AA-E896-5EDF28A98FC6}"/>
              </a:ext>
            </a:extLst>
          </p:cNvPr>
          <p:cNvCxnSpPr>
            <a:cxnSpLocks/>
            <a:stCxn id="480" idx="4"/>
            <a:endCxn id="481" idx="0"/>
          </p:cNvCxnSpPr>
          <p:nvPr/>
        </p:nvCxnSpPr>
        <p:spPr>
          <a:xfrm flipH="1">
            <a:off x="10143392" y="2196844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7" name="Connecteur droit 486">
            <a:extLst>
              <a:ext uri="{FF2B5EF4-FFF2-40B4-BE49-F238E27FC236}">
                <a16:creationId xmlns:a16="http://schemas.microsoft.com/office/drawing/2014/main" id="{1428E8AA-114B-4198-D50E-6966E4DED98B}"/>
              </a:ext>
            </a:extLst>
          </p:cNvPr>
          <p:cNvCxnSpPr>
            <a:cxnSpLocks/>
          </p:cNvCxnSpPr>
          <p:nvPr/>
        </p:nvCxnSpPr>
        <p:spPr>
          <a:xfrm flipH="1">
            <a:off x="10141448" y="522427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8" name="Ellipse 487">
            <a:extLst>
              <a:ext uri="{FF2B5EF4-FFF2-40B4-BE49-F238E27FC236}">
                <a16:creationId xmlns:a16="http://schemas.microsoft.com/office/drawing/2014/main" id="{745EB2B1-1CFE-13E4-DA8D-D7289F61D35D}"/>
              </a:ext>
            </a:extLst>
          </p:cNvPr>
          <p:cNvSpPr/>
          <p:nvPr/>
        </p:nvSpPr>
        <p:spPr>
          <a:xfrm>
            <a:off x="10047015" y="146640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9" name="Connecteur droit 488">
            <a:extLst>
              <a:ext uri="{FF2B5EF4-FFF2-40B4-BE49-F238E27FC236}">
                <a16:creationId xmlns:a16="http://schemas.microsoft.com/office/drawing/2014/main" id="{B565228F-154C-0AA8-BBCA-B7A1CB6474DB}"/>
              </a:ext>
            </a:extLst>
          </p:cNvPr>
          <p:cNvCxnSpPr>
            <a:cxnSpLocks/>
            <a:endCxn id="480" idx="0"/>
          </p:cNvCxnSpPr>
          <p:nvPr/>
        </p:nvCxnSpPr>
        <p:spPr>
          <a:xfrm>
            <a:off x="10141040" y="1634485"/>
            <a:ext cx="4704" cy="3836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0" name="Ellipse 489">
            <a:extLst>
              <a:ext uri="{FF2B5EF4-FFF2-40B4-BE49-F238E27FC236}">
                <a16:creationId xmlns:a16="http://schemas.microsoft.com/office/drawing/2014/main" id="{CC8524C1-0A9C-AF6B-39B1-F1497987AF91}"/>
              </a:ext>
            </a:extLst>
          </p:cNvPr>
          <p:cNvSpPr/>
          <p:nvPr/>
        </p:nvSpPr>
        <p:spPr>
          <a:xfrm>
            <a:off x="10051719" y="91644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1" name="Connecteur droit 490">
            <a:extLst>
              <a:ext uri="{FF2B5EF4-FFF2-40B4-BE49-F238E27FC236}">
                <a16:creationId xmlns:a16="http://schemas.microsoft.com/office/drawing/2014/main" id="{0655C01D-A705-25B9-DE3C-262890075B09}"/>
              </a:ext>
            </a:extLst>
          </p:cNvPr>
          <p:cNvCxnSpPr>
            <a:cxnSpLocks/>
            <a:stCxn id="490" idx="4"/>
            <a:endCxn id="488" idx="0"/>
          </p:cNvCxnSpPr>
          <p:nvPr/>
        </p:nvCxnSpPr>
        <p:spPr>
          <a:xfrm flipH="1">
            <a:off x="10138688" y="1095151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2" name="Connecteur droit 491">
            <a:extLst>
              <a:ext uri="{FF2B5EF4-FFF2-40B4-BE49-F238E27FC236}">
                <a16:creationId xmlns:a16="http://schemas.microsoft.com/office/drawing/2014/main" id="{127E1CE8-1394-3EDF-D7E1-41AB9C1F4580}"/>
              </a:ext>
            </a:extLst>
          </p:cNvPr>
          <p:cNvCxnSpPr>
            <a:cxnSpLocks/>
            <a:stCxn id="463" idx="6"/>
            <a:endCxn id="464" idx="2"/>
          </p:cNvCxnSpPr>
          <p:nvPr/>
        </p:nvCxnSpPr>
        <p:spPr>
          <a:xfrm flipV="1">
            <a:off x="9058058" y="1002758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3" name="Connecteur droit 492">
            <a:extLst>
              <a:ext uri="{FF2B5EF4-FFF2-40B4-BE49-F238E27FC236}">
                <a16:creationId xmlns:a16="http://schemas.microsoft.com/office/drawing/2014/main" id="{9958A848-C1BF-F35F-4761-BFAAFD640144}"/>
              </a:ext>
            </a:extLst>
          </p:cNvPr>
          <p:cNvCxnSpPr>
            <a:cxnSpLocks/>
            <a:stCxn id="442" idx="6"/>
            <a:endCxn id="488" idx="2"/>
          </p:cNvCxnSpPr>
          <p:nvPr/>
        </p:nvCxnSpPr>
        <p:spPr>
          <a:xfrm>
            <a:off x="9633831" y="1552719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4" name="Connecteur droit 493">
            <a:extLst>
              <a:ext uri="{FF2B5EF4-FFF2-40B4-BE49-F238E27FC236}">
                <a16:creationId xmlns:a16="http://schemas.microsoft.com/office/drawing/2014/main" id="{A3BB72E3-BEC9-41BA-D08A-32E095C8DBE2}"/>
              </a:ext>
            </a:extLst>
          </p:cNvPr>
          <p:cNvCxnSpPr>
            <a:cxnSpLocks/>
            <a:stCxn id="354" idx="6"/>
            <a:endCxn id="480" idx="2"/>
          </p:cNvCxnSpPr>
          <p:nvPr/>
        </p:nvCxnSpPr>
        <p:spPr>
          <a:xfrm>
            <a:off x="9640886" y="2104451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5" name="Connecteur droit 494">
            <a:extLst>
              <a:ext uri="{FF2B5EF4-FFF2-40B4-BE49-F238E27FC236}">
                <a16:creationId xmlns:a16="http://schemas.microsoft.com/office/drawing/2014/main" id="{D948EFE1-BF00-66EB-B950-CB2CEFE5572F}"/>
              </a:ext>
            </a:extLst>
          </p:cNvPr>
          <p:cNvCxnSpPr>
            <a:cxnSpLocks/>
            <a:stCxn id="361" idx="6"/>
            <a:endCxn id="481" idx="2"/>
          </p:cNvCxnSpPr>
          <p:nvPr/>
        </p:nvCxnSpPr>
        <p:spPr>
          <a:xfrm>
            <a:off x="9638536" y="2679512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6" name="Connecteur droit 495">
            <a:extLst>
              <a:ext uri="{FF2B5EF4-FFF2-40B4-BE49-F238E27FC236}">
                <a16:creationId xmlns:a16="http://schemas.microsoft.com/office/drawing/2014/main" id="{CE100899-2084-6BE4-44F6-8F657D973837}"/>
              </a:ext>
            </a:extLst>
          </p:cNvPr>
          <p:cNvCxnSpPr>
            <a:cxnSpLocks/>
            <a:stCxn id="368" idx="6"/>
            <a:endCxn id="482" idx="2"/>
          </p:cNvCxnSpPr>
          <p:nvPr/>
        </p:nvCxnSpPr>
        <p:spPr>
          <a:xfrm>
            <a:off x="9636185" y="3220212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7" name="Connecteur droit 496">
            <a:extLst>
              <a:ext uri="{FF2B5EF4-FFF2-40B4-BE49-F238E27FC236}">
                <a16:creationId xmlns:a16="http://schemas.microsoft.com/office/drawing/2014/main" id="{3EAE9634-EB1B-EC18-7CE5-6520B7968974}"/>
              </a:ext>
            </a:extLst>
          </p:cNvPr>
          <p:cNvCxnSpPr>
            <a:cxnSpLocks/>
            <a:stCxn id="375" idx="6"/>
            <a:endCxn id="483" idx="2"/>
          </p:cNvCxnSpPr>
          <p:nvPr/>
        </p:nvCxnSpPr>
        <p:spPr>
          <a:xfrm>
            <a:off x="9633833" y="3712797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8" name="Ellipse 497">
            <a:extLst>
              <a:ext uri="{FF2B5EF4-FFF2-40B4-BE49-F238E27FC236}">
                <a16:creationId xmlns:a16="http://schemas.microsoft.com/office/drawing/2014/main" id="{8ECAC0CF-E96D-4808-9BC0-10ED08A7E227}"/>
              </a:ext>
            </a:extLst>
          </p:cNvPr>
          <p:cNvSpPr/>
          <p:nvPr/>
        </p:nvSpPr>
        <p:spPr>
          <a:xfrm>
            <a:off x="6135438" y="412967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9" name="Ellipse 498">
            <a:extLst>
              <a:ext uri="{FF2B5EF4-FFF2-40B4-BE49-F238E27FC236}">
                <a16:creationId xmlns:a16="http://schemas.microsoft.com/office/drawing/2014/main" id="{29D2B85A-807C-992C-3001-8D804694B4E2}"/>
              </a:ext>
            </a:extLst>
          </p:cNvPr>
          <p:cNvSpPr/>
          <p:nvPr/>
        </p:nvSpPr>
        <p:spPr>
          <a:xfrm>
            <a:off x="6682230" y="413025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0" name="Ellipse 499">
            <a:extLst>
              <a:ext uri="{FF2B5EF4-FFF2-40B4-BE49-F238E27FC236}">
                <a16:creationId xmlns:a16="http://schemas.microsoft.com/office/drawing/2014/main" id="{37E8433E-943F-C22C-D295-8AEED187A988}"/>
              </a:ext>
            </a:extLst>
          </p:cNvPr>
          <p:cNvSpPr/>
          <p:nvPr/>
        </p:nvSpPr>
        <p:spPr>
          <a:xfrm>
            <a:off x="7230390" y="412987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1" name="Ellipse 500">
            <a:extLst>
              <a:ext uri="{FF2B5EF4-FFF2-40B4-BE49-F238E27FC236}">
                <a16:creationId xmlns:a16="http://schemas.microsoft.com/office/drawing/2014/main" id="{A4018772-4219-FAC1-960F-807CEB27F578}"/>
              </a:ext>
            </a:extLst>
          </p:cNvPr>
          <p:cNvSpPr/>
          <p:nvPr/>
        </p:nvSpPr>
        <p:spPr>
          <a:xfrm>
            <a:off x="7743038" y="412987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2" name="Ellipse 501">
            <a:extLst>
              <a:ext uri="{FF2B5EF4-FFF2-40B4-BE49-F238E27FC236}">
                <a16:creationId xmlns:a16="http://schemas.microsoft.com/office/drawing/2014/main" id="{42FE82AD-4910-A603-38D2-B9F28CB2E026}"/>
              </a:ext>
            </a:extLst>
          </p:cNvPr>
          <p:cNvSpPr/>
          <p:nvPr/>
        </p:nvSpPr>
        <p:spPr>
          <a:xfrm>
            <a:off x="8294699" y="412639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3" name="Ellipse 502">
            <a:extLst>
              <a:ext uri="{FF2B5EF4-FFF2-40B4-BE49-F238E27FC236}">
                <a16:creationId xmlns:a16="http://schemas.microsoft.com/office/drawing/2014/main" id="{6A276B68-EDA9-9496-4B1E-06BA93273BEA}"/>
              </a:ext>
            </a:extLst>
          </p:cNvPr>
          <p:cNvSpPr/>
          <p:nvPr/>
        </p:nvSpPr>
        <p:spPr>
          <a:xfrm>
            <a:off x="8864129" y="412583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4" name="Ellipse 503">
            <a:extLst>
              <a:ext uri="{FF2B5EF4-FFF2-40B4-BE49-F238E27FC236}">
                <a16:creationId xmlns:a16="http://schemas.microsoft.com/office/drawing/2014/main" id="{6A1C97EE-CF04-BB4B-150F-B13574809857}"/>
              </a:ext>
            </a:extLst>
          </p:cNvPr>
          <p:cNvSpPr/>
          <p:nvPr/>
        </p:nvSpPr>
        <p:spPr>
          <a:xfrm>
            <a:off x="9444605" y="412279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5" name="Connecteur droit 504">
            <a:extLst>
              <a:ext uri="{FF2B5EF4-FFF2-40B4-BE49-F238E27FC236}">
                <a16:creationId xmlns:a16="http://schemas.microsoft.com/office/drawing/2014/main" id="{D90DB992-1689-BF69-4454-64972E757889}"/>
              </a:ext>
            </a:extLst>
          </p:cNvPr>
          <p:cNvCxnSpPr>
            <a:cxnSpLocks/>
            <a:stCxn id="498" idx="6"/>
            <a:endCxn id="499" idx="2"/>
          </p:cNvCxnSpPr>
          <p:nvPr/>
        </p:nvCxnSpPr>
        <p:spPr>
          <a:xfrm>
            <a:off x="6318782" y="4219031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6" name="Connecteur droit 505">
            <a:extLst>
              <a:ext uri="{FF2B5EF4-FFF2-40B4-BE49-F238E27FC236}">
                <a16:creationId xmlns:a16="http://schemas.microsoft.com/office/drawing/2014/main" id="{57EFC5BD-C601-E837-6E5B-E01F0106FAE3}"/>
              </a:ext>
            </a:extLst>
          </p:cNvPr>
          <p:cNvCxnSpPr>
            <a:cxnSpLocks/>
            <a:stCxn id="503" idx="6"/>
            <a:endCxn id="504" idx="2"/>
          </p:cNvCxnSpPr>
          <p:nvPr/>
        </p:nvCxnSpPr>
        <p:spPr>
          <a:xfrm flipV="1">
            <a:off x="9047472" y="4212145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7" name="Connecteur droit 506">
            <a:extLst>
              <a:ext uri="{FF2B5EF4-FFF2-40B4-BE49-F238E27FC236}">
                <a16:creationId xmlns:a16="http://schemas.microsoft.com/office/drawing/2014/main" id="{E6BBD1EC-64FF-E7D8-050A-D58723AE3D10}"/>
              </a:ext>
            </a:extLst>
          </p:cNvPr>
          <p:cNvCxnSpPr>
            <a:cxnSpLocks/>
            <a:stCxn id="502" idx="6"/>
            <a:endCxn id="503" idx="2"/>
          </p:cNvCxnSpPr>
          <p:nvPr/>
        </p:nvCxnSpPr>
        <p:spPr>
          <a:xfrm flipV="1">
            <a:off x="8478043" y="4215187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8" name="Connecteur droit 507">
            <a:extLst>
              <a:ext uri="{FF2B5EF4-FFF2-40B4-BE49-F238E27FC236}">
                <a16:creationId xmlns:a16="http://schemas.microsoft.com/office/drawing/2014/main" id="{A778B8C6-AB70-9459-B5DA-3EC30F62EA88}"/>
              </a:ext>
            </a:extLst>
          </p:cNvPr>
          <p:cNvCxnSpPr>
            <a:cxnSpLocks/>
            <a:stCxn id="501" idx="6"/>
            <a:endCxn id="502" idx="2"/>
          </p:cNvCxnSpPr>
          <p:nvPr/>
        </p:nvCxnSpPr>
        <p:spPr>
          <a:xfrm flipV="1">
            <a:off x="7926383" y="4215751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9" name="Connecteur droit 508">
            <a:extLst>
              <a:ext uri="{FF2B5EF4-FFF2-40B4-BE49-F238E27FC236}">
                <a16:creationId xmlns:a16="http://schemas.microsoft.com/office/drawing/2014/main" id="{F750FAEE-3380-52E5-5075-665C26408AE8}"/>
              </a:ext>
            </a:extLst>
          </p:cNvPr>
          <p:cNvCxnSpPr>
            <a:cxnSpLocks/>
            <a:stCxn id="500" idx="6"/>
            <a:endCxn id="501" idx="2"/>
          </p:cNvCxnSpPr>
          <p:nvPr/>
        </p:nvCxnSpPr>
        <p:spPr>
          <a:xfrm>
            <a:off x="7413734" y="4219226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0" name="Connecteur droit 509">
            <a:extLst>
              <a:ext uri="{FF2B5EF4-FFF2-40B4-BE49-F238E27FC236}">
                <a16:creationId xmlns:a16="http://schemas.microsoft.com/office/drawing/2014/main" id="{DAF5B057-B77E-77F3-5468-066CED0E3BA1}"/>
              </a:ext>
            </a:extLst>
          </p:cNvPr>
          <p:cNvCxnSpPr>
            <a:cxnSpLocks/>
            <a:stCxn id="499" idx="6"/>
            <a:endCxn id="500" idx="2"/>
          </p:cNvCxnSpPr>
          <p:nvPr/>
        </p:nvCxnSpPr>
        <p:spPr>
          <a:xfrm flipV="1">
            <a:off x="6865575" y="4219226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1" name="Connecteur droit 510">
            <a:extLst>
              <a:ext uri="{FF2B5EF4-FFF2-40B4-BE49-F238E27FC236}">
                <a16:creationId xmlns:a16="http://schemas.microsoft.com/office/drawing/2014/main" id="{D5C63B62-A663-9DC2-1E33-D8B8BEDDDB96}"/>
              </a:ext>
            </a:extLst>
          </p:cNvPr>
          <p:cNvCxnSpPr>
            <a:cxnSpLocks/>
          </p:cNvCxnSpPr>
          <p:nvPr/>
        </p:nvCxnSpPr>
        <p:spPr>
          <a:xfrm>
            <a:off x="5776694" y="4218451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" name="Connecteur droit 511">
            <a:extLst>
              <a:ext uri="{FF2B5EF4-FFF2-40B4-BE49-F238E27FC236}">
                <a16:creationId xmlns:a16="http://schemas.microsoft.com/office/drawing/2014/main" id="{4C0CED10-8F22-8703-5A11-3C5294E55BC1}"/>
              </a:ext>
            </a:extLst>
          </p:cNvPr>
          <p:cNvCxnSpPr>
            <a:cxnSpLocks/>
          </p:cNvCxnSpPr>
          <p:nvPr/>
        </p:nvCxnSpPr>
        <p:spPr>
          <a:xfrm>
            <a:off x="11419211" y="4205999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" name="Ellipse 512">
            <a:extLst>
              <a:ext uri="{FF2B5EF4-FFF2-40B4-BE49-F238E27FC236}">
                <a16:creationId xmlns:a16="http://schemas.microsoft.com/office/drawing/2014/main" id="{D718E364-D978-F484-2937-DD4C4C69D7F5}"/>
              </a:ext>
            </a:extLst>
          </p:cNvPr>
          <p:cNvSpPr/>
          <p:nvPr/>
        </p:nvSpPr>
        <p:spPr>
          <a:xfrm>
            <a:off x="10041134" y="412583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4" name="Connecteur droit 513">
            <a:extLst>
              <a:ext uri="{FF2B5EF4-FFF2-40B4-BE49-F238E27FC236}">
                <a16:creationId xmlns:a16="http://schemas.microsoft.com/office/drawing/2014/main" id="{BE50FCED-F5D8-66F6-94A5-EA7CDD57E8A9}"/>
              </a:ext>
            </a:extLst>
          </p:cNvPr>
          <p:cNvCxnSpPr>
            <a:cxnSpLocks/>
            <a:stCxn id="504" idx="6"/>
            <a:endCxn id="513" idx="2"/>
          </p:cNvCxnSpPr>
          <p:nvPr/>
        </p:nvCxnSpPr>
        <p:spPr>
          <a:xfrm>
            <a:off x="9627951" y="4212145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5" name="Ellipse 514">
            <a:extLst>
              <a:ext uri="{FF2B5EF4-FFF2-40B4-BE49-F238E27FC236}">
                <a16:creationId xmlns:a16="http://schemas.microsoft.com/office/drawing/2014/main" id="{62622B65-C8B4-4FCE-4FA6-BA9DF45A035E}"/>
              </a:ext>
            </a:extLst>
          </p:cNvPr>
          <p:cNvSpPr/>
          <p:nvPr/>
        </p:nvSpPr>
        <p:spPr>
          <a:xfrm>
            <a:off x="6135437" y="464689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" name="Ellipse 515">
            <a:extLst>
              <a:ext uri="{FF2B5EF4-FFF2-40B4-BE49-F238E27FC236}">
                <a16:creationId xmlns:a16="http://schemas.microsoft.com/office/drawing/2014/main" id="{7C0197BB-8032-A3B3-274C-BB5EFE1E252B}"/>
              </a:ext>
            </a:extLst>
          </p:cNvPr>
          <p:cNvSpPr/>
          <p:nvPr/>
        </p:nvSpPr>
        <p:spPr>
          <a:xfrm>
            <a:off x="6682229" y="464747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" name="Ellipse 516">
            <a:extLst>
              <a:ext uri="{FF2B5EF4-FFF2-40B4-BE49-F238E27FC236}">
                <a16:creationId xmlns:a16="http://schemas.microsoft.com/office/drawing/2014/main" id="{B258A677-B97D-8634-F579-B8D13C092E76}"/>
              </a:ext>
            </a:extLst>
          </p:cNvPr>
          <p:cNvSpPr/>
          <p:nvPr/>
        </p:nvSpPr>
        <p:spPr>
          <a:xfrm>
            <a:off x="7230389" y="46470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" name="Ellipse 517">
            <a:extLst>
              <a:ext uri="{FF2B5EF4-FFF2-40B4-BE49-F238E27FC236}">
                <a16:creationId xmlns:a16="http://schemas.microsoft.com/office/drawing/2014/main" id="{45A26276-96C0-FBB3-09C0-1FE365076161}"/>
              </a:ext>
            </a:extLst>
          </p:cNvPr>
          <p:cNvSpPr/>
          <p:nvPr/>
        </p:nvSpPr>
        <p:spPr>
          <a:xfrm>
            <a:off x="7743037" y="46470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" name="Ellipse 518">
            <a:extLst>
              <a:ext uri="{FF2B5EF4-FFF2-40B4-BE49-F238E27FC236}">
                <a16:creationId xmlns:a16="http://schemas.microsoft.com/office/drawing/2014/main" id="{B8354F91-31AD-A9E9-2BD3-3D47613A5F7C}"/>
              </a:ext>
            </a:extLst>
          </p:cNvPr>
          <p:cNvSpPr/>
          <p:nvPr/>
        </p:nvSpPr>
        <p:spPr>
          <a:xfrm>
            <a:off x="8294697" y="464361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" name="Ellipse 519">
            <a:extLst>
              <a:ext uri="{FF2B5EF4-FFF2-40B4-BE49-F238E27FC236}">
                <a16:creationId xmlns:a16="http://schemas.microsoft.com/office/drawing/2014/main" id="{B1CEEC42-3A8E-DCFB-2540-0D2259F64279}"/>
              </a:ext>
            </a:extLst>
          </p:cNvPr>
          <p:cNvSpPr/>
          <p:nvPr/>
        </p:nvSpPr>
        <p:spPr>
          <a:xfrm>
            <a:off x="8864128" y="464304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" name="Ellipse 520">
            <a:extLst>
              <a:ext uri="{FF2B5EF4-FFF2-40B4-BE49-F238E27FC236}">
                <a16:creationId xmlns:a16="http://schemas.microsoft.com/office/drawing/2014/main" id="{7CFC1896-8421-DCA9-0ACC-8655CCF4EE36}"/>
              </a:ext>
            </a:extLst>
          </p:cNvPr>
          <p:cNvSpPr/>
          <p:nvPr/>
        </p:nvSpPr>
        <p:spPr>
          <a:xfrm>
            <a:off x="9444604" y="464000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2" name="Connecteur droit 521">
            <a:extLst>
              <a:ext uri="{FF2B5EF4-FFF2-40B4-BE49-F238E27FC236}">
                <a16:creationId xmlns:a16="http://schemas.microsoft.com/office/drawing/2014/main" id="{9278854E-E722-9485-7114-9AB860112D46}"/>
              </a:ext>
            </a:extLst>
          </p:cNvPr>
          <p:cNvCxnSpPr>
            <a:cxnSpLocks/>
            <a:stCxn id="515" idx="6"/>
            <a:endCxn id="516" idx="2"/>
          </p:cNvCxnSpPr>
          <p:nvPr/>
        </p:nvCxnSpPr>
        <p:spPr>
          <a:xfrm>
            <a:off x="6318781" y="4736244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3" name="Connecteur droit 522">
            <a:extLst>
              <a:ext uri="{FF2B5EF4-FFF2-40B4-BE49-F238E27FC236}">
                <a16:creationId xmlns:a16="http://schemas.microsoft.com/office/drawing/2014/main" id="{BBA0556D-7196-7D1F-41DC-F1F9DF604B26}"/>
              </a:ext>
            </a:extLst>
          </p:cNvPr>
          <p:cNvCxnSpPr>
            <a:cxnSpLocks/>
            <a:stCxn id="520" idx="6"/>
            <a:endCxn id="521" idx="2"/>
          </p:cNvCxnSpPr>
          <p:nvPr/>
        </p:nvCxnSpPr>
        <p:spPr>
          <a:xfrm flipV="1">
            <a:off x="9047471" y="4729359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4" name="Connecteur droit 523">
            <a:extLst>
              <a:ext uri="{FF2B5EF4-FFF2-40B4-BE49-F238E27FC236}">
                <a16:creationId xmlns:a16="http://schemas.microsoft.com/office/drawing/2014/main" id="{0998647A-6C3E-39EC-CA0B-B993A60C92AA}"/>
              </a:ext>
            </a:extLst>
          </p:cNvPr>
          <p:cNvCxnSpPr>
            <a:cxnSpLocks/>
            <a:stCxn id="519" idx="6"/>
            <a:endCxn id="520" idx="2"/>
          </p:cNvCxnSpPr>
          <p:nvPr/>
        </p:nvCxnSpPr>
        <p:spPr>
          <a:xfrm flipV="1">
            <a:off x="8478042" y="4732401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5" name="Connecteur droit 524">
            <a:extLst>
              <a:ext uri="{FF2B5EF4-FFF2-40B4-BE49-F238E27FC236}">
                <a16:creationId xmlns:a16="http://schemas.microsoft.com/office/drawing/2014/main" id="{E11548E9-511B-769B-CA6A-6F8807E22077}"/>
              </a:ext>
            </a:extLst>
          </p:cNvPr>
          <p:cNvCxnSpPr>
            <a:cxnSpLocks/>
            <a:stCxn id="518" idx="6"/>
            <a:endCxn id="519" idx="2"/>
          </p:cNvCxnSpPr>
          <p:nvPr/>
        </p:nvCxnSpPr>
        <p:spPr>
          <a:xfrm flipV="1">
            <a:off x="7926382" y="4732964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6" name="Connecteur droit 525">
            <a:extLst>
              <a:ext uri="{FF2B5EF4-FFF2-40B4-BE49-F238E27FC236}">
                <a16:creationId xmlns:a16="http://schemas.microsoft.com/office/drawing/2014/main" id="{4D2C8B03-8A9E-5771-813E-8603AD399A44}"/>
              </a:ext>
            </a:extLst>
          </p:cNvPr>
          <p:cNvCxnSpPr>
            <a:cxnSpLocks/>
            <a:stCxn id="517" idx="6"/>
            <a:endCxn id="518" idx="2"/>
          </p:cNvCxnSpPr>
          <p:nvPr/>
        </p:nvCxnSpPr>
        <p:spPr>
          <a:xfrm>
            <a:off x="7413733" y="4736440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7" name="Connecteur droit 526">
            <a:extLst>
              <a:ext uri="{FF2B5EF4-FFF2-40B4-BE49-F238E27FC236}">
                <a16:creationId xmlns:a16="http://schemas.microsoft.com/office/drawing/2014/main" id="{6024191D-8C29-9749-F5CB-8B963CE512C7}"/>
              </a:ext>
            </a:extLst>
          </p:cNvPr>
          <p:cNvCxnSpPr>
            <a:cxnSpLocks/>
            <a:stCxn id="516" idx="6"/>
            <a:endCxn id="517" idx="2"/>
          </p:cNvCxnSpPr>
          <p:nvPr/>
        </p:nvCxnSpPr>
        <p:spPr>
          <a:xfrm flipV="1">
            <a:off x="6865574" y="4736440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8" name="Connecteur droit 527">
            <a:extLst>
              <a:ext uri="{FF2B5EF4-FFF2-40B4-BE49-F238E27FC236}">
                <a16:creationId xmlns:a16="http://schemas.microsoft.com/office/drawing/2014/main" id="{5782A7FD-2FB1-77A3-CF91-01B6DDAFF647}"/>
              </a:ext>
            </a:extLst>
          </p:cNvPr>
          <p:cNvCxnSpPr/>
          <p:nvPr/>
        </p:nvCxnSpPr>
        <p:spPr>
          <a:xfrm>
            <a:off x="5776693" y="4735664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9" name="Connecteur droit 528">
            <a:extLst>
              <a:ext uri="{FF2B5EF4-FFF2-40B4-BE49-F238E27FC236}">
                <a16:creationId xmlns:a16="http://schemas.microsoft.com/office/drawing/2014/main" id="{A263ED61-11B7-F330-415D-493CD7BF8547}"/>
              </a:ext>
            </a:extLst>
          </p:cNvPr>
          <p:cNvCxnSpPr/>
          <p:nvPr/>
        </p:nvCxnSpPr>
        <p:spPr>
          <a:xfrm>
            <a:off x="11419210" y="4723213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0" name="Ellipse 529">
            <a:extLst>
              <a:ext uri="{FF2B5EF4-FFF2-40B4-BE49-F238E27FC236}">
                <a16:creationId xmlns:a16="http://schemas.microsoft.com/office/drawing/2014/main" id="{F1D00A42-3579-FDCA-401D-5544C2F4A71B}"/>
              </a:ext>
            </a:extLst>
          </p:cNvPr>
          <p:cNvSpPr/>
          <p:nvPr/>
        </p:nvSpPr>
        <p:spPr>
          <a:xfrm>
            <a:off x="10041133" y="464304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1" name="Connecteur droit 530">
            <a:extLst>
              <a:ext uri="{FF2B5EF4-FFF2-40B4-BE49-F238E27FC236}">
                <a16:creationId xmlns:a16="http://schemas.microsoft.com/office/drawing/2014/main" id="{EBB81DD7-D799-CFC4-526E-546CAF143389}"/>
              </a:ext>
            </a:extLst>
          </p:cNvPr>
          <p:cNvCxnSpPr>
            <a:cxnSpLocks/>
            <a:stCxn id="521" idx="6"/>
            <a:endCxn id="530" idx="2"/>
          </p:cNvCxnSpPr>
          <p:nvPr/>
        </p:nvCxnSpPr>
        <p:spPr>
          <a:xfrm>
            <a:off x="9627950" y="4729359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2" name="Connecteur droit 531">
            <a:extLst>
              <a:ext uri="{FF2B5EF4-FFF2-40B4-BE49-F238E27FC236}">
                <a16:creationId xmlns:a16="http://schemas.microsoft.com/office/drawing/2014/main" id="{48346C08-7DC3-B8EC-DD62-AB751BEE8489}"/>
              </a:ext>
            </a:extLst>
          </p:cNvPr>
          <p:cNvCxnSpPr>
            <a:cxnSpLocks/>
            <a:stCxn id="369" idx="4"/>
            <a:endCxn id="498" idx="0"/>
          </p:cNvCxnSpPr>
          <p:nvPr/>
        </p:nvCxnSpPr>
        <p:spPr>
          <a:xfrm flipH="1">
            <a:off x="6227111" y="3809034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3" name="Connecteur droit 532">
            <a:extLst>
              <a:ext uri="{FF2B5EF4-FFF2-40B4-BE49-F238E27FC236}">
                <a16:creationId xmlns:a16="http://schemas.microsoft.com/office/drawing/2014/main" id="{A362F409-33F0-FB9A-DA78-A7616D6D3A98}"/>
              </a:ext>
            </a:extLst>
          </p:cNvPr>
          <p:cNvCxnSpPr>
            <a:cxnSpLocks/>
            <a:stCxn id="370" idx="4"/>
            <a:endCxn id="499" idx="0"/>
          </p:cNvCxnSpPr>
          <p:nvPr/>
        </p:nvCxnSpPr>
        <p:spPr>
          <a:xfrm flipH="1">
            <a:off x="6773903" y="3809614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4" name="Connecteur droit 533">
            <a:extLst>
              <a:ext uri="{FF2B5EF4-FFF2-40B4-BE49-F238E27FC236}">
                <a16:creationId xmlns:a16="http://schemas.microsoft.com/office/drawing/2014/main" id="{7694E3D8-C0D5-20ED-C09C-D730036AA5C6}"/>
              </a:ext>
            </a:extLst>
          </p:cNvPr>
          <p:cNvCxnSpPr>
            <a:cxnSpLocks/>
            <a:stCxn id="371" idx="4"/>
            <a:endCxn id="500" idx="0"/>
          </p:cNvCxnSpPr>
          <p:nvPr/>
        </p:nvCxnSpPr>
        <p:spPr>
          <a:xfrm flipH="1">
            <a:off x="7322064" y="3809229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5" name="Connecteur droit 534">
            <a:extLst>
              <a:ext uri="{FF2B5EF4-FFF2-40B4-BE49-F238E27FC236}">
                <a16:creationId xmlns:a16="http://schemas.microsoft.com/office/drawing/2014/main" id="{6812E104-641D-4F1F-BEC2-D66E277AE89E}"/>
              </a:ext>
            </a:extLst>
          </p:cNvPr>
          <p:cNvCxnSpPr>
            <a:cxnSpLocks/>
            <a:stCxn id="372" idx="4"/>
            <a:endCxn id="501" idx="0"/>
          </p:cNvCxnSpPr>
          <p:nvPr/>
        </p:nvCxnSpPr>
        <p:spPr>
          <a:xfrm flipH="1">
            <a:off x="7834711" y="3809229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6" name="Connecteur droit 535">
            <a:extLst>
              <a:ext uri="{FF2B5EF4-FFF2-40B4-BE49-F238E27FC236}">
                <a16:creationId xmlns:a16="http://schemas.microsoft.com/office/drawing/2014/main" id="{99D3E829-5225-1FFE-82BD-B74C92ACF0AF}"/>
              </a:ext>
            </a:extLst>
          </p:cNvPr>
          <p:cNvCxnSpPr>
            <a:cxnSpLocks/>
            <a:stCxn id="373" idx="4"/>
            <a:endCxn id="502" idx="0"/>
          </p:cNvCxnSpPr>
          <p:nvPr/>
        </p:nvCxnSpPr>
        <p:spPr>
          <a:xfrm flipH="1">
            <a:off x="8386371" y="3805755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7" name="Connecteur droit 536">
            <a:extLst>
              <a:ext uri="{FF2B5EF4-FFF2-40B4-BE49-F238E27FC236}">
                <a16:creationId xmlns:a16="http://schemas.microsoft.com/office/drawing/2014/main" id="{F2956727-9AFF-3355-0994-B84C8F60C6DD}"/>
              </a:ext>
            </a:extLst>
          </p:cNvPr>
          <p:cNvCxnSpPr>
            <a:cxnSpLocks/>
            <a:stCxn id="374" idx="4"/>
            <a:endCxn id="503" idx="0"/>
          </p:cNvCxnSpPr>
          <p:nvPr/>
        </p:nvCxnSpPr>
        <p:spPr>
          <a:xfrm flipH="1">
            <a:off x="8955801" y="3805190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8" name="Connecteur droit 537">
            <a:extLst>
              <a:ext uri="{FF2B5EF4-FFF2-40B4-BE49-F238E27FC236}">
                <a16:creationId xmlns:a16="http://schemas.microsoft.com/office/drawing/2014/main" id="{AA22157D-DDCE-6DA8-0E39-D840D060EE59}"/>
              </a:ext>
            </a:extLst>
          </p:cNvPr>
          <p:cNvCxnSpPr>
            <a:cxnSpLocks/>
            <a:stCxn id="375" idx="4"/>
            <a:endCxn id="504" idx="0"/>
          </p:cNvCxnSpPr>
          <p:nvPr/>
        </p:nvCxnSpPr>
        <p:spPr>
          <a:xfrm flipH="1">
            <a:off x="9536279" y="3802150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9" name="Connecteur droit 538">
            <a:extLst>
              <a:ext uri="{FF2B5EF4-FFF2-40B4-BE49-F238E27FC236}">
                <a16:creationId xmlns:a16="http://schemas.microsoft.com/office/drawing/2014/main" id="{0E35CCAC-8BD6-B273-9BEF-16F5E5CE9126}"/>
              </a:ext>
            </a:extLst>
          </p:cNvPr>
          <p:cNvCxnSpPr>
            <a:cxnSpLocks/>
            <a:stCxn id="483" idx="4"/>
            <a:endCxn id="513" idx="0"/>
          </p:cNvCxnSpPr>
          <p:nvPr/>
        </p:nvCxnSpPr>
        <p:spPr>
          <a:xfrm flipH="1">
            <a:off x="10132808" y="3805190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0" name="Connecteur droit 539">
            <a:extLst>
              <a:ext uri="{FF2B5EF4-FFF2-40B4-BE49-F238E27FC236}">
                <a16:creationId xmlns:a16="http://schemas.microsoft.com/office/drawing/2014/main" id="{FF6217CE-091B-5075-9D59-6221718F657E}"/>
              </a:ext>
            </a:extLst>
          </p:cNvPr>
          <p:cNvCxnSpPr>
            <a:cxnSpLocks/>
            <a:stCxn id="513" idx="4"/>
            <a:endCxn id="530" idx="0"/>
          </p:cNvCxnSpPr>
          <p:nvPr/>
        </p:nvCxnSpPr>
        <p:spPr>
          <a:xfrm flipH="1">
            <a:off x="10132807" y="4304539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1" name="Connecteur droit 540">
            <a:extLst>
              <a:ext uri="{FF2B5EF4-FFF2-40B4-BE49-F238E27FC236}">
                <a16:creationId xmlns:a16="http://schemas.microsoft.com/office/drawing/2014/main" id="{6AD225B8-C511-A6CC-8B70-1F131DC7687A}"/>
              </a:ext>
            </a:extLst>
          </p:cNvPr>
          <p:cNvCxnSpPr>
            <a:cxnSpLocks/>
            <a:stCxn id="504" idx="4"/>
            <a:endCxn id="521" idx="0"/>
          </p:cNvCxnSpPr>
          <p:nvPr/>
        </p:nvCxnSpPr>
        <p:spPr>
          <a:xfrm flipH="1">
            <a:off x="9536278" y="4301498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2" name="Connecteur droit 541">
            <a:extLst>
              <a:ext uri="{FF2B5EF4-FFF2-40B4-BE49-F238E27FC236}">
                <a16:creationId xmlns:a16="http://schemas.microsoft.com/office/drawing/2014/main" id="{A2DA9E36-263E-DE16-0360-44A5629CC1B8}"/>
              </a:ext>
            </a:extLst>
          </p:cNvPr>
          <p:cNvCxnSpPr>
            <a:cxnSpLocks/>
            <a:stCxn id="503" idx="4"/>
            <a:endCxn id="520" idx="0"/>
          </p:cNvCxnSpPr>
          <p:nvPr/>
        </p:nvCxnSpPr>
        <p:spPr>
          <a:xfrm flipH="1">
            <a:off x="8955800" y="4304539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3" name="Connecteur droit 542">
            <a:extLst>
              <a:ext uri="{FF2B5EF4-FFF2-40B4-BE49-F238E27FC236}">
                <a16:creationId xmlns:a16="http://schemas.microsoft.com/office/drawing/2014/main" id="{163FC80B-AB16-C829-8866-20AC2A0CD78F}"/>
              </a:ext>
            </a:extLst>
          </p:cNvPr>
          <p:cNvCxnSpPr>
            <a:cxnSpLocks/>
            <a:stCxn id="502" idx="4"/>
            <a:endCxn id="519" idx="0"/>
          </p:cNvCxnSpPr>
          <p:nvPr/>
        </p:nvCxnSpPr>
        <p:spPr>
          <a:xfrm flipH="1">
            <a:off x="8386370" y="4305104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4" name="Connecteur droit 543">
            <a:extLst>
              <a:ext uri="{FF2B5EF4-FFF2-40B4-BE49-F238E27FC236}">
                <a16:creationId xmlns:a16="http://schemas.microsoft.com/office/drawing/2014/main" id="{65EB2622-974D-999D-E878-62D2A97B690B}"/>
              </a:ext>
            </a:extLst>
          </p:cNvPr>
          <p:cNvCxnSpPr>
            <a:cxnSpLocks/>
            <a:stCxn id="501" idx="4"/>
            <a:endCxn id="518" idx="0"/>
          </p:cNvCxnSpPr>
          <p:nvPr/>
        </p:nvCxnSpPr>
        <p:spPr>
          <a:xfrm flipH="1">
            <a:off x="7834710" y="4308579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5" name="Connecteur droit 544">
            <a:extLst>
              <a:ext uri="{FF2B5EF4-FFF2-40B4-BE49-F238E27FC236}">
                <a16:creationId xmlns:a16="http://schemas.microsoft.com/office/drawing/2014/main" id="{94B93E2A-2CA6-F525-EFFB-5E571530436B}"/>
              </a:ext>
            </a:extLst>
          </p:cNvPr>
          <p:cNvCxnSpPr>
            <a:cxnSpLocks/>
            <a:stCxn id="500" idx="4"/>
            <a:endCxn id="517" idx="0"/>
          </p:cNvCxnSpPr>
          <p:nvPr/>
        </p:nvCxnSpPr>
        <p:spPr>
          <a:xfrm flipH="1">
            <a:off x="7322063" y="4308579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6" name="Connecteur droit 545">
            <a:extLst>
              <a:ext uri="{FF2B5EF4-FFF2-40B4-BE49-F238E27FC236}">
                <a16:creationId xmlns:a16="http://schemas.microsoft.com/office/drawing/2014/main" id="{B621934A-2581-A567-4C71-5B6A8F85FFD8}"/>
              </a:ext>
            </a:extLst>
          </p:cNvPr>
          <p:cNvCxnSpPr>
            <a:cxnSpLocks/>
            <a:stCxn id="499" idx="4"/>
            <a:endCxn id="516" idx="0"/>
          </p:cNvCxnSpPr>
          <p:nvPr/>
        </p:nvCxnSpPr>
        <p:spPr>
          <a:xfrm flipH="1">
            <a:off x="6773902" y="4308963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7" name="Connecteur droit 546">
            <a:extLst>
              <a:ext uri="{FF2B5EF4-FFF2-40B4-BE49-F238E27FC236}">
                <a16:creationId xmlns:a16="http://schemas.microsoft.com/office/drawing/2014/main" id="{2CEA461C-C2F6-1B7D-3B43-2EEACE52E0B0}"/>
              </a:ext>
            </a:extLst>
          </p:cNvPr>
          <p:cNvCxnSpPr>
            <a:cxnSpLocks/>
            <a:stCxn id="498" idx="4"/>
            <a:endCxn id="515" idx="0"/>
          </p:cNvCxnSpPr>
          <p:nvPr/>
        </p:nvCxnSpPr>
        <p:spPr>
          <a:xfrm flipH="1">
            <a:off x="6227110" y="4308383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8" name="Ellipse 547">
            <a:extLst>
              <a:ext uri="{FF2B5EF4-FFF2-40B4-BE49-F238E27FC236}">
                <a16:creationId xmlns:a16="http://schemas.microsoft.com/office/drawing/2014/main" id="{55C1AF96-7CDE-2EFC-8531-B3ACA570BE12}"/>
              </a:ext>
            </a:extLst>
          </p:cNvPr>
          <p:cNvSpPr/>
          <p:nvPr/>
        </p:nvSpPr>
        <p:spPr>
          <a:xfrm>
            <a:off x="10643786" y="2015933"/>
            <a:ext cx="183345" cy="17870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9" name="Ellipse 548">
            <a:extLst>
              <a:ext uri="{FF2B5EF4-FFF2-40B4-BE49-F238E27FC236}">
                <a16:creationId xmlns:a16="http://schemas.microsoft.com/office/drawing/2014/main" id="{F18D841E-3CED-A97D-3080-E0D7636B9421}"/>
              </a:ext>
            </a:extLst>
          </p:cNvPr>
          <p:cNvSpPr/>
          <p:nvPr/>
        </p:nvSpPr>
        <p:spPr>
          <a:xfrm>
            <a:off x="10641434" y="2590995"/>
            <a:ext cx="183345" cy="17870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0" name="Ellipse 549">
            <a:extLst>
              <a:ext uri="{FF2B5EF4-FFF2-40B4-BE49-F238E27FC236}">
                <a16:creationId xmlns:a16="http://schemas.microsoft.com/office/drawing/2014/main" id="{EFBE2814-A83E-5685-03C2-E396F7539847}"/>
              </a:ext>
            </a:extLst>
          </p:cNvPr>
          <p:cNvSpPr/>
          <p:nvPr/>
        </p:nvSpPr>
        <p:spPr>
          <a:xfrm>
            <a:off x="10639084" y="3131695"/>
            <a:ext cx="183345" cy="17870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1" name="Ellipse 550">
            <a:extLst>
              <a:ext uri="{FF2B5EF4-FFF2-40B4-BE49-F238E27FC236}">
                <a16:creationId xmlns:a16="http://schemas.microsoft.com/office/drawing/2014/main" id="{1D7D6E0E-0D0B-3282-0CDC-A774AFC43344}"/>
              </a:ext>
            </a:extLst>
          </p:cNvPr>
          <p:cNvSpPr/>
          <p:nvPr/>
        </p:nvSpPr>
        <p:spPr>
          <a:xfrm>
            <a:off x="10636731" y="362427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2" name="Connecteur droit 551">
            <a:extLst>
              <a:ext uri="{FF2B5EF4-FFF2-40B4-BE49-F238E27FC236}">
                <a16:creationId xmlns:a16="http://schemas.microsoft.com/office/drawing/2014/main" id="{3EBED9DB-D7C1-4399-82B2-C30E9981F9E8}"/>
              </a:ext>
            </a:extLst>
          </p:cNvPr>
          <p:cNvCxnSpPr>
            <a:cxnSpLocks/>
            <a:stCxn id="550" idx="4"/>
            <a:endCxn id="551" idx="0"/>
          </p:cNvCxnSpPr>
          <p:nvPr/>
        </p:nvCxnSpPr>
        <p:spPr>
          <a:xfrm flipH="1">
            <a:off x="10728404" y="3310399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3" name="Connecteur droit 552">
            <a:extLst>
              <a:ext uri="{FF2B5EF4-FFF2-40B4-BE49-F238E27FC236}">
                <a16:creationId xmlns:a16="http://schemas.microsoft.com/office/drawing/2014/main" id="{F9822DCA-3CD9-79F0-9FD3-DE83CB40C77E}"/>
              </a:ext>
            </a:extLst>
          </p:cNvPr>
          <p:cNvCxnSpPr>
            <a:cxnSpLocks/>
            <a:stCxn id="549" idx="4"/>
            <a:endCxn id="550" idx="0"/>
          </p:cNvCxnSpPr>
          <p:nvPr/>
        </p:nvCxnSpPr>
        <p:spPr>
          <a:xfrm flipH="1">
            <a:off x="10730757" y="2769701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4" name="Connecteur droit 553">
            <a:extLst>
              <a:ext uri="{FF2B5EF4-FFF2-40B4-BE49-F238E27FC236}">
                <a16:creationId xmlns:a16="http://schemas.microsoft.com/office/drawing/2014/main" id="{7A4A5EA0-A147-5D1D-96BF-229CC20C12C5}"/>
              </a:ext>
            </a:extLst>
          </p:cNvPr>
          <p:cNvCxnSpPr>
            <a:cxnSpLocks/>
            <a:stCxn id="548" idx="4"/>
            <a:endCxn id="549" idx="0"/>
          </p:cNvCxnSpPr>
          <p:nvPr/>
        </p:nvCxnSpPr>
        <p:spPr>
          <a:xfrm flipH="1">
            <a:off x="10733106" y="2194638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5" name="Connecteur droit 554">
            <a:extLst>
              <a:ext uri="{FF2B5EF4-FFF2-40B4-BE49-F238E27FC236}">
                <a16:creationId xmlns:a16="http://schemas.microsoft.com/office/drawing/2014/main" id="{8358BEBB-CA47-40FD-8D7E-2B6D808B18BE}"/>
              </a:ext>
            </a:extLst>
          </p:cNvPr>
          <p:cNvCxnSpPr>
            <a:cxnSpLocks/>
          </p:cNvCxnSpPr>
          <p:nvPr/>
        </p:nvCxnSpPr>
        <p:spPr>
          <a:xfrm flipH="1">
            <a:off x="10731163" y="52022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6" name="Ellipse 555">
            <a:extLst>
              <a:ext uri="{FF2B5EF4-FFF2-40B4-BE49-F238E27FC236}">
                <a16:creationId xmlns:a16="http://schemas.microsoft.com/office/drawing/2014/main" id="{DE8F9696-DD0C-D005-B986-1A6427CDFA09}"/>
              </a:ext>
            </a:extLst>
          </p:cNvPr>
          <p:cNvSpPr/>
          <p:nvPr/>
        </p:nvSpPr>
        <p:spPr>
          <a:xfrm>
            <a:off x="10636730" y="146420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7" name="Connecteur droit 556">
            <a:extLst>
              <a:ext uri="{FF2B5EF4-FFF2-40B4-BE49-F238E27FC236}">
                <a16:creationId xmlns:a16="http://schemas.microsoft.com/office/drawing/2014/main" id="{6B78623E-E386-9698-6876-969100345176}"/>
              </a:ext>
            </a:extLst>
          </p:cNvPr>
          <p:cNvCxnSpPr>
            <a:cxnSpLocks/>
            <a:endCxn id="548" idx="0"/>
          </p:cNvCxnSpPr>
          <p:nvPr/>
        </p:nvCxnSpPr>
        <p:spPr>
          <a:xfrm>
            <a:off x="10730755" y="1632279"/>
            <a:ext cx="4704" cy="3836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8" name="Ellipse 557">
            <a:extLst>
              <a:ext uri="{FF2B5EF4-FFF2-40B4-BE49-F238E27FC236}">
                <a16:creationId xmlns:a16="http://schemas.microsoft.com/office/drawing/2014/main" id="{1B667CA2-E345-6EE5-1D5C-BD760EC55962}"/>
              </a:ext>
            </a:extLst>
          </p:cNvPr>
          <p:cNvSpPr/>
          <p:nvPr/>
        </p:nvSpPr>
        <p:spPr>
          <a:xfrm>
            <a:off x="10641434" y="91424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9" name="Connecteur droit 558">
            <a:extLst>
              <a:ext uri="{FF2B5EF4-FFF2-40B4-BE49-F238E27FC236}">
                <a16:creationId xmlns:a16="http://schemas.microsoft.com/office/drawing/2014/main" id="{6B41B365-817B-FAE6-5B34-950C08561D10}"/>
              </a:ext>
            </a:extLst>
          </p:cNvPr>
          <p:cNvCxnSpPr>
            <a:cxnSpLocks/>
            <a:stCxn id="558" idx="4"/>
            <a:endCxn id="556" idx="0"/>
          </p:cNvCxnSpPr>
          <p:nvPr/>
        </p:nvCxnSpPr>
        <p:spPr>
          <a:xfrm flipH="1">
            <a:off x="10728404" y="1092945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0" name="Ellipse 559">
            <a:extLst>
              <a:ext uri="{FF2B5EF4-FFF2-40B4-BE49-F238E27FC236}">
                <a16:creationId xmlns:a16="http://schemas.microsoft.com/office/drawing/2014/main" id="{48789212-EACB-F0E9-22D7-E6E21B3AF855}"/>
              </a:ext>
            </a:extLst>
          </p:cNvPr>
          <p:cNvSpPr/>
          <p:nvPr/>
        </p:nvSpPr>
        <p:spPr>
          <a:xfrm>
            <a:off x="10630850" y="412362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1" name="Ellipse 560">
            <a:extLst>
              <a:ext uri="{FF2B5EF4-FFF2-40B4-BE49-F238E27FC236}">
                <a16:creationId xmlns:a16="http://schemas.microsoft.com/office/drawing/2014/main" id="{7EC7F6F6-6FE0-B2D0-BE55-FA785B693B67}"/>
              </a:ext>
            </a:extLst>
          </p:cNvPr>
          <p:cNvSpPr/>
          <p:nvPr/>
        </p:nvSpPr>
        <p:spPr>
          <a:xfrm>
            <a:off x="10630849" y="464084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2" name="Connecteur droit 561">
            <a:extLst>
              <a:ext uri="{FF2B5EF4-FFF2-40B4-BE49-F238E27FC236}">
                <a16:creationId xmlns:a16="http://schemas.microsoft.com/office/drawing/2014/main" id="{2F56E172-DAD9-F8E0-0B81-E60F80A418C0}"/>
              </a:ext>
            </a:extLst>
          </p:cNvPr>
          <p:cNvCxnSpPr>
            <a:cxnSpLocks/>
            <a:stCxn id="551" idx="4"/>
            <a:endCxn id="560" idx="0"/>
          </p:cNvCxnSpPr>
          <p:nvPr/>
        </p:nvCxnSpPr>
        <p:spPr>
          <a:xfrm flipH="1">
            <a:off x="10722522" y="3802984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3" name="Connecteur droit 562">
            <a:extLst>
              <a:ext uri="{FF2B5EF4-FFF2-40B4-BE49-F238E27FC236}">
                <a16:creationId xmlns:a16="http://schemas.microsoft.com/office/drawing/2014/main" id="{B6DEECB3-EE5C-A731-B35D-99A4658F8565}"/>
              </a:ext>
            </a:extLst>
          </p:cNvPr>
          <p:cNvCxnSpPr>
            <a:cxnSpLocks/>
            <a:stCxn id="560" idx="4"/>
            <a:endCxn id="561" idx="0"/>
          </p:cNvCxnSpPr>
          <p:nvPr/>
        </p:nvCxnSpPr>
        <p:spPr>
          <a:xfrm flipH="1">
            <a:off x="10722521" y="4302333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4" name="Connecteur droit 563">
            <a:extLst>
              <a:ext uri="{FF2B5EF4-FFF2-40B4-BE49-F238E27FC236}">
                <a16:creationId xmlns:a16="http://schemas.microsoft.com/office/drawing/2014/main" id="{0B2C03F4-C65E-5D36-5557-16F1EC35CB1C}"/>
              </a:ext>
            </a:extLst>
          </p:cNvPr>
          <p:cNvCxnSpPr>
            <a:cxnSpLocks/>
            <a:stCxn id="490" idx="6"/>
            <a:endCxn id="558" idx="2"/>
          </p:cNvCxnSpPr>
          <p:nvPr/>
        </p:nvCxnSpPr>
        <p:spPr>
          <a:xfrm flipV="1">
            <a:off x="10235064" y="1003593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5" name="Ellipse 564">
            <a:extLst>
              <a:ext uri="{FF2B5EF4-FFF2-40B4-BE49-F238E27FC236}">
                <a16:creationId xmlns:a16="http://schemas.microsoft.com/office/drawing/2014/main" id="{B968587A-ECF8-D7C2-3091-0C3083AD91D3}"/>
              </a:ext>
            </a:extLst>
          </p:cNvPr>
          <p:cNvSpPr/>
          <p:nvPr/>
        </p:nvSpPr>
        <p:spPr>
          <a:xfrm>
            <a:off x="11233592" y="201011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6" name="Ellipse 565">
            <a:extLst>
              <a:ext uri="{FF2B5EF4-FFF2-40B4-BE49-F238E27FC236}">
                <a16:creationId xmlns:a16="http://schemas.microsoft.com/office/drawing/2014/main" id="{3EFADD54-F6D6-10DB-1192-EEEEA1954C0F}"/>
              </a:ext>
            </a:extLst>
          </p:cNvPr>
          <p:cNvSpPr/>
          <p:nvPr/>
        </p:nvSpPr>
        <p:spPr>
          <a:xfrm>
            <a:off x="11231240" y="258517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7" name="Ellipse 566">
            <a:extLst>
              <a:ext uri="{FF2B5EF4-FFF2-40B4-BE49-F238E27FC236}">
                <a16:creationId xmlns:a16="http://schemas.microsoft.com/office/drawing/2014/main" id="{53141F54-A3EC-53B7-AD0A-95B772A7037F}"/>
              </a:ext>
            </a:extLst>
          </p:cNvPr>
          <p:cNvSpPr/>
          <p:nvPr/>
        </p:nvSpPr>
        <p:spPr>
          <a:xfrm>
            <a:off x="11228889" y="3125874"/>
            <a:ext cx="183345" cy="17870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8" name="Ellipse 567">
            <a:extLst>
              <a:ext uri="{FF2B5EF4-FFF2-40B4-BE49-F238E27FC236}">
                <a16:creationId xmlns:a16="http://schemas.microsoft.com/office/drawing/2014/main" id="{0D10F7E5-1478-F730-D672-C34E1F907990}"/>
              </a:ext>
            </a:extLst>
          </p:cNvPr>
          <p:cNvSpPr/>
          <p:nvPr/>
        </p:nvSpPr>
        <p:spPr>
          <a:xfrm>
            <a:off x="11226537" y="361846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9" name="Connecteur droit 568">
            <a:extLst>
              <a:ext uri="{FF2B5EF4-FFF2-40B4-BE49-F238E27FC236}">
                <a16:creationId xmlns:a16="http://schemas.microsoft.com/office/drawing/2014/main" id="{A2C01C51-C366-6B4C-CF8E-ECBCD2E0EF5E}"/>
              </a:ext>
            </a:extLst>
          </p:cNvPr>
          <p:cNvCxnSpPr>
            <a:cxnSpLocks/>
            <a:stCxn id="567" idx="4"/>
            <a:endCxn id="568" idx="0"/>
          </p:cNvCxnSpPr>
          <p:nvPr/>
        </p:nvCxnSpPr>
        <p:spPr>
          <a:xfrm flipH="1">
            <a:off x="11318209" y="3304579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0" name="Connecteur droit 569">
            <a:extLst>
              <a:ext uri="{FF2B5EF4-FFF2-40B4-BE49-F238E27FC236}">
                <a16:creationId xmlns:a16="http://schemas.microsoft.com/office/drawing/2014/main" id="{49A8F16F-1C3B-4E4E-C630-99652FC17B8E}"/>
              </a:ext>
            </a:extLst>
          </p:cNvPr>
          <p:cNvCxnSpPr>
            <a:cxnSpLocks/>
            <a:stCxn id="566" idx="4"/>
            <a:endCxn id="567" idx="0"/>
          </p:cNvCxnSpPr>
          <p:nvPr/>
        </p:nvCxnSpPr>
        <p:spPr>
          <a:xfrm flipH="1">
            <a:off x="11320562" y="2763880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1" name="Connecteur droit 570">
            <a:extLst>
              <a:ext uri="{FF2B5EF4-FFF2-40B4-BE49-F238E27FC236}">
                <a16:creationId xmlns:a16="http://schemas.microsoft.com/office/drawing/2014/main" id="{A488036C-4143-C4EC-917E-86424D171770}"/>
              </a:ext>
            </a:extLst>
          </p:cNvPr>
          <p:cNvCxnSpPr>
            <a:cxnSpLocks/>
            <a:stCxn id="565" idx="4"/>
            <a:endCxn id="566" idx="0"/>
          </p:cNvCxnSpPr>
          <p:nvPr/>
        </p:nvCxnSpPr>
        <p:spPr>
          <a:xfrm flipH="1">
            <a:off x="11322912" y="2188818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2" name="Connecteur droit 571">
            <a:extLst>
              <a:ext uri="{FF2B5EF4-FFF2-40B4-BE49-F238E27FC236}">
                <a16:creationId xmlns:a16="http://schemas.microsoft.com/office/drawing/2014/main" id="{00ED60C8-B4ED-DC7F-80DC-9F87E48C3AFE}"/>
              </a:ext>
            </a:extLst>
          </p:cNvPr>
          <p:cNvCxnSpPr>
            <a:cxnSpLocks/>
          </p:cNvCxnSpPr>
          <p:nvPr/>
        </p:nvCxnSpPr>
        <p:spPr>
          <a:xfrm flipH="1">
            <a:off x="11320968" y="51440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3" name="Ellipse 572">
            <a:extLst>
              <a:ext uri="{FF2B5EF4-FFF2-40B4-BE49-F238E27FC236}">
                <a16:creationId xmlns:a16="http://schemas.microsoft.com/office/drawing/2014/main" id="{53680F4E-99E3-8118-C3B1-F8293081A204}"/>
              </a:ext>
            </a:extLst>
          </p:cNvPr>
          <p:cNvSpPr/>
          <p:nvPr/>
        </p:nvSpPr>
        <p:spPr>
          <a:xfrm>
            <a:off x="11226535" y="145838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4" name="Connecteur droit 573">
            <a:extLst>
              <a:ext uri="{FF2B5EF4-FFF2-40B4-BE49-F238E27FC236}">
                <a16:creationId xmlns:a16="http://schemas.microsoft.com/office/drawing/2014/main" id="{C76C2877-1897-02BC-5024-DB11C4300A9D}"/>
              </a:ext>
            </a:extLst>
          </p:cNvPr>
          <p:cNvCxnSpPr>
            <a:cxnSpLocks/>
            <a:endCxn id="565" idx="0"/>
          </p:cNvCxnSpPr>
          <p:nvPr/>
        </p:nvCxnSpPr>
        <p:spPr>
          <a:xfrm>
            <a:off x="11320560" y="1626458"/>
            <a:ext cx="4704" cy="3836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5" name="Ellipse 574">
            <a:extLst>
              <a:ext uri="{FF2B5EF4-FFF2-40B4-BE49-F238E27FC236}">
                <a16:creationId xmlns:a16="http://schemas.microsoft.com/office/drawing/2014/main" id="{A28FDBCE-2027-450C-F37C-1E09EBA49FF0}"/>
              </a:ext>
            </a:extLst>
          </p:cNvPr>
          <p:cNvSpPr/>
          <p:nvPr/>
        </p:nvSpPr>
        <p:spPr>
          <a:xfrm>
            <a:off x="11231240" y="90842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6" name="Connecteur droit 575">
            <a:extLst>
              <a:ext uri="{FF2B5EF4-FFF2-40B4-BE49-F238E27FC236}">
                <a16:creationId xmlns:a16="http://schemas.microsoft.com/office/drawing/2014/main" id="{CAA2B67A-2926-D2E1-CEF8-79D875CC1B0E}"/>
              </a:ext>
            </a:extLst>
          </p:cNvPr>
          <p:cNvCxnSpPr>
            <a:cxnSpLocks/>
            <a:stCxn id="575" idx="4"/>
            <a:endCxn id="573" idx="0"/>
          </p:cNvCxnSpPr>
          <p:nvPr/>
        </p:nvCxnSpPr>
        <p:spPr>
          <a:xfrm flipH="1">
            <a:off x="11318209" y="1087125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7" name="Ellipse 576">
            <a:extLst>
              <a:ext uri="{FF2B5EF4-FFF2-40B4-BE49-F238E27FC236}">
                <a16:creationId xmlns:a16="http://schemas.microsoft.com/office/drawing/2014/main" id="{E7161099-762A-0896-C137-0F0CBE8E4F29}"/>
              </a:ext>
            </a:extLst>
          </p:cNvPr>
          <p:cNvSpPr/>
          <p:nvPr/>
        </p:nvSpPr>
        <p:spPr>
          <a:xfrm>
            <a:off x="11220655" y="411780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8" name="Ellipse 577">
            <a:extLst>
              <a:ext uri="{FF2B5EF4-FFF2-40B4-BE49-F238E27FC236}">
                <a16:creationId xmlns:a16="http://schemas.microsoft.com/office/drawing/2014/main" id="{09B2E0FB-983F-80CA-7F2C-CED80156959F}"/>
              </a:ext>
            </a:extLst>
          </p:cNvPr>
          <p:cNvSpPr/>
          <p:nvPr/>
        </p:nvSpPr>
        <p:spPr>
          <a:xfrm>
            <a:off x="11220654" y="463502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9" name="Connecteur droit 578">
            <a:extLst>
              <a:ext uri="{FF2B5EF4-FFF2-40B4-BE49-F238E27FC236}">
                <a16:creationId xmlns:a16="http://schemas.microsoft.com/office/drawing/2014/main" id="{A68BC9C2-B0FA-102C-A80E-4B3A8AEC1079}"/>
              </a:ext>
            </a:extLst>
          </p:cNvPr>
          <p:cNvCxnSpPr>
            <a:cxnSpLocks/>
            <a:stCxn id="568" idx="4"/>
            <a:endCxn id="577" idx="0"/>
          </p:cNvCxnSpPr>
          <p:nvPr/>
        </p:nvCxnSpPr>
        <p:spPr>
          <a:xfrm flipH="1">
            <a:off x="11312329" y="3797164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0" name="Connecteur droit 579">
            <a:extLst>
              <a:ext uri="{FF2B5EF4-FFF2-40B4-BE49-F238E27FC236}">
                <a16:creationId xmlns:a16="http://schemas.microsoft.com/office/drawing/2014/main" id="{A094CF9D-6BB6-7C9B-039D-C89FCA95358B}"/>
              </a:ext>
            </a:extLst>
          </p:cNvPr>
          <p:cNvCxnSpPr>
            <a:cxnSpLocks/>
            <a:stCxn id="577" idx="4"/>
            <a:endCxn id="578" idx="0"/>
          </p:cNvCxnSpPr>
          <p:nvPr/>
        </p:nvCxnSpPr>
        <p:spPr>
          <a:xfrm flipH="1">
            <a:off x="11312327" y="4296513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1" name="Connecteur droit 580">
            <a:extLst>
              <a:ext uri="{FF2B5EF4-FFF2-40B4-BE49-F238E27FC236}">
                <a16:creationId xmlns:a16="http://schemas.microsoft.com/office/drawing/2014/main" id="{5ACC7FBC-2034-7A93-15F3-2F98B4FB48E5}"/>
              </a:ext>
            </a:extLst>
          </p:cNvPr>
          <p:cNvCxnSpPr>
            <a:cxnSpLocks/>
            <a:stCxn id="558" idx="6"/>
            <a:endCxn id="575" idx="2"/>
          </p:cNvCxnSpPr>
          <p:nvPr/>
        </p:nvCxnSpPr>
        <p:spPr>
          <a:xfrm flipV="1">
            <a:off x="10824780" y="997773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2" name="Connecteur droit 581">
            <a:extLst>
              <a:ext uri="{FF2B5EF4-FFF2-40B4-BE49-F238E27FC236}">
                <a16:creationId xmlns:a16="http://schemas.microsoft.com/office/drawing/2014/main" id="{B82BC7A1-25B9-254B-3634-1EA3FD05273D}"/>
              </a:ext>
            </a:extLst>
          </p:cNvPr>
          <p:cNvCxnSpPr>
            <a:cxnSpLocks/>
            <a:stCxn id="488" idx="6"/>
            <a:endCxn id="556" idx="2"/>
          </p:cNvCxnSpPr>
          <p:nvPr/>
        </p:nvCxnSpPr>
        <p:spPr>
          <a:xfrm flipV="1">
            <a:off x="10230361" y="1553556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3" name="Connecteur droit 582">
            <a:extLst>
              <a:ext uri="{FF2B5EF4-FFF2-40B4-BE49-F238E27FC236}">
                <a16:creationId xmlns:a16="http://schemas.microsoft.com/office/drawing/2014/main" id="{2EB4D36B-CC4F-9DB2-8449-6F7AF27927C8}"/>
              </a:ext>
            </a:extLst>
          </p:cNvPr>
          <p:cNvCxnSpPr>
            <a:cxnSpLocks/>
            <a:stCxn id="556" idx="6"/>
            <a:endCxn id="573" idx="2"/>
          </p:cNvCxnSpPr>
          <p:nvPr/>
        </p:nvCxnSpPr>
        <p:spPr>
          <a:xfrm flipV="1">
            <a:off x="10820075" y="1547735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4" name="Connecteur droit 583">
            <a:extLst>
              <a:ext uri="{FF2B5EF4-FFF2-40B4-BE49-F238E27FC236}">
                <a16:creationId xmlns:a16="http://schemas.microsoft.com/office/drawing/2014/main" id="{75C1E117-C215-C5AC-AEB9-D0AFE2A13858}"/>
              </a:ext>
            </a:extLst>
          </p:cNvPr>
          <p:cNvCxnSpPr>
            <a:cxnSpLocks/>
            <a:stCxn id="548" idx="6"/>
            <a:endCxn id="565" idx="2"/>
          </p:cNvCxnSpPr>
          <p:nvPr/>
        </p:nvCxnSpPr>
        <p:spPr>
          <a:xfrm flipV="1">
            <a:off x="10827131" y="2099465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5" name="Connecteur droit 584">
            <a:extLst>
              <a:ext uri="{FF2B5EF4-FFF2-40B4-BE49-F238E27FC236}">
                <a16:creationId xmlns:a16="http://schemas.microsoft.com/office/drawing/2014/main" id="{499D619D-60C0-5B30-05F1-4678D79C35A8}"/>
              </a:ext>
            </a:extLst>
          </p:cNvPr>
          <p:cNvCxnSpPr>
            <a:cxnSpLocks/>
            <a:stCxn id="480" idx="6"/>
            <a:endCxn id="548" idx="2"/>
          </p:cNvCxnSpPr>
          <p:nvPr/>
        </p:nvCxnSpPr>
        <p:spPr>
          <a:xfrm flipV="1">
            <a:off x="10237417" y="2105285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6" name="Connecteur droit 585">
            <a:extLst>
              <a:ext uri="{FF2B5EF4-FFF2-40B4-BE49-F238E27FC236}">
                <a16:creationId xmlns:a16="http://schemas.microsoft.com/office/drawing/2014/main" id="{DD988639-DCFB-46DF-6FBB-DE2522AC92BC}"/>
              </a:ext>
            </a:extLst>
          </p:cNvPr>
          <p:cNvCxnSpPr>
            <a:cxnSpLocks/>
            <a:stCxn id="481" idx="6"/>
            <a:endCxn id="549" idx="2"/>
          </p:cNvCxnSpPr>
          <p:nvPr/>
        </p:nvCxnSpPr>
        <p:spPr>
          <a:xfrm flipV="1">
            <a:off x="10235064" y="2680348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7" name="Connecteur droit 586">
            <a:extLst>
              <a:ext uri="{FF2B5EF4-FFF2-40B4-BE49-F238E27FC236}">
                <a16:creationId xmlns:a16="http://schemas.microsoft.com/office/drawing/2014/main" id="{013F17EF-381A-83FF-09D8-7B7561C583F4}"/>
              </a:ext>
            </a:extLst>
          </p:cNvPr>
          <p:cNvCxnSpPr>
            <a:cxnSpLocks/>
            <a:stCxn id="549" idx="6"/>
            <a:endCxn id="566" idx="2"/>
          </p:cNvCxnSpPr>
          <p:nvPr/>
        </p:nvCxnSpPr>
        <p:spPr>
          <a:xfrm flipV="1">
            <a:off x="10824780" y="2674528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8" name="Connecteur droit 587">
            <a:extLst>
              <a:ext uri="{FF2B5EF4-FFF2-40B4-BE49-F238E27FC236}">
                <a16:creationId xmlns:a16="http://schemas.microsoft.com/office/drawing/2014/main" id="{3B1342A4-3117-BB0D-0FC1-8ABC85339C54}"/>
              </a:ext>
            </a:extLst>
          </p:cNvPr>
          <p:cNvCxnSpPr>
            <a:cxnSpLocks/>
            <a:stCxn id="550" idx="6"/>
            <a:endCxn id="567" idx="2"/>
          </p:cNvCxnSpPr>
          <p:nvPr/>
        </p:nvCxnSpPr>
        <p:spPr>
          <a:xfrm flipV="1">
            <a:off x="10822429" y="3215228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9" name="Connecteur droit 588">
            <a:extLst>
              <a:ext uri="{FF2B5EF4-FFF2-40B4-BE49-F238E27FC236}">
                <a16:creationId xmlns:a16="http://schemas.microsoft.com/office/drawing/2014/main" id="{1AF71261-7609-D3FD-E1B2-AE435BFF905E}"/>
              </a:ext>
            </a:extLst>
          </p:cNvPr>
          <p:cNvCxnSpPr>
            <a:cxnSpLocks/>
            <a:stCxn id="482" idx="6"/>
            <a:endCxn id="550" idx="2"/>
          </p:cNvCxnSpPr>
          <p:nvPr/>
        </p:nvCxnSpPr>
        <p:spPr>
          <a:xfrm flipV="1">
            <a:off x="10232714" y="3221047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0" name="Connecteur droit 589">
            <a:extLst>
              <a:ext uri="{FF2B5EF4-FFF2-40B4-BE49-F238E27FC236}">
                <a16:creationId xmlns:a16="http://schemas.microsoft.com/office/drawing/2014/main" id="{9CF88BF7-D6FD-98B8-53C1-EF2EA3053CBB}"/>
              </a:ext>
            </a:extLst>
          </p:cNvPr>
          <p:cNvCxnSpPr>
            <a:cxnSpLocks/>
            <a:stCxn id="551" idx="6"/>
            <a:endCxn id="568" idx="2"/>
          </p:cNvCxnSpPr>
          <p:nvPr/>
        </p:nvCxnSpPr>
        <p:spPr>
          <a:xfrm flipV="1">
            <a:off x="10820076" y="3707812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1" name="Connecteur droit 590">
            <a:extLst>
              <a:ext uri="{FF2B5EF4-FFF2-40B4-BE49-F238E27FC236}">
                <a16:creationId xmlns:a16="http://schemas.microsoft.com/office/drawing/2014/main" id="{BB6BBB1D-35BC-8766-25EB-4CF22A4379DA}"/>
              </a:ext>
            </a:extLst>
          </p:cNvPr>
          <p:cNvCxnSpPr>
            <a:cxnSpLocks/>
            <a:stCxn id="483" idx="6"/>
            <a:endCxn id="551" idx="2"/>
          </p:cNvCxnSpPr>
          <p:nvPr/>
        </p:nvCxnSpPr>
        <p:spPr>
          <a:xfrm flipV="1">
            <a:off x="10230362" y="3713633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2" name="Connecteur droit 591">
            <a:extLst>
              <a:ext uri="{FF2B5EF4-FFF2-40B4-BE49-F238E27FC236}">
                <a16:creationId xmlns:a16="http://schemas.microsoft.com/office/drawing/2014/main" id="{53C73AB1-F6C6-4FA1-87EC-3931B9A471B3}"/>
              </a:ext>
            </a:extLst>
          </p:cNvPr>
          <p:cNvCxnSpPr>
            <a:cxnSpLocks/>
            <a:stCxn id="513" idx="6"/>
            <a:endCxn id="560" idx="2"/>
          </p:cNvCxnSpPr>
          <p:nvPr/>
        </p:nvCxnSpPr>
        <p:spPr>
          <a:xfrm flipV="1">
            <a:off x="10224479" y="4212981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3" name="Connecteur droit 592">
            <a:extLst>
              <a:ext uri="{FF2B5EF4-FFF2-40B4-BE49-F238E27FC236}">
                <a16:creationId xmlns:a16="http://schemas.microsoft.com/office/drawing/2014/main" id="{CCA2B966-3E8E-D3E9-9930-C802A5FF1206}"/>
              </a:ext>
            </a:extLst>
          </p:cNvPr>
          <p:cNvCxnSpPr>
            <a:cxnSpLocks/>
            <a:stCxn id="560" idx="6"/>
            <a:endCxn id="577" idx="2"/>
          </p:cNvCxnSpPr>
          <p:nvPr/>
        </p:nvCxnSpPr>
        <p:spPr>
          <a:xfrm flipV="1">
            <a:off x="10814195" y="4207161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4" name="Connecteur droit 593">
            <a:extLst>
              <a:ext uri="{FF2B5EF4-FFF2-40B4-BE49-F238E27FC236}">
                <a16:creationId xmlns:a16="http://schemas.microsoft.com/office/drawing/2014/main" id="{63B5B76D-704E-727A-1581-6F79768DD4AF}"/>
              </a:ext>
            </a:extLst>
          </p:cNvPr>
          <p:cNvCxnSpPr>
            <a:cxnSpLocks/>
            <a:stCxn id="561" idx="6"/>
            <a:endCxn id="578" idx="2"/>
          </p:cNvCxnSpPr>
          <p:nvPr/>
        </p:nvCxnSpPr>
        <p:spPr>
          <a:xfrm flipV="1">
            <a:off x="10814194" y="4724375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5" name="Connecteur droit 594">
            <a:extLst>
              <a:ext uri="{FF2B5EF4-FFF2-40B4-BE49-F238E27FC236}">
                <a16:creationId xmlns:a16="http://schemas.microsoft.com/office/drawing/2014/main" id="{514DCD13-D30D-2719-B08D-7DA6CA7FBA60}"/>
              </a:ext>
            </a:extLst>
          </p:cNvPr>
          <p:cNvCxnSpPr>
            <a:cxnSpLocks/>
            <a:stCxn id="530" idx="6"/>
            <a:endCxn id="561" idx="2"/>
          </p:cNvCxnSpPr>
          <p:nvPr/>
        </p:nvCxnSpPr>
        <p:spPr>
          <a:xfrm flipV="1">
            <a:off x="10224478" y="4730195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6" name="Ellipse 595">
            <a:extLst>
              <a:ext uri="{FF2B5EF4-FFF2-40B4-BE49-F238E27FC236}">
                <a16:creationId xmlns:a16="http://schemas.microsoft.com/office/drawing/2014/main" id="{96AD4681-1301-104D-7B1C-C6C744D21AA8}"/>
              </a:ext>
            </a:extLst>
          </p:cNvPr>
          <p:cNvSpPr/>
          <p:nvPr/>
        </p:nvSpPr>
        <p:spPr>
          <a:xfrm>
            <a:off x="6131497" y="517060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7" name="Ellipse 596">
            <a:extLst>
              <a:ext uri="{FF2B5EF4-FFF2-40B4-BE49-F238E27FC236}">
                <a16:creationId xmlns:a16="http://schemas.microsoft.com/office/drawing/2014/main" id="{D1005C9E-3701-0E74-9243-FD27A3F615CB}"/>
              </a:ext>
            </a:extLst>
          </p:cNvPr>
          <p:cNvSpPr/>
          <p:nvPr/>
        </p:nvSpPr>
        <p:spPr>
          <a:xfrm>
            <a:off x="6678290" y="51711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8" name="Ellipse 597">
            <a:extLst>
              <a:ext uri="{FF2B5EF4-FFF2-40B4-BE49-F238E27FC236}">
                <a16:creationId xmlns:a16="http://schemas.microsoft.com/office/drawing/2014/main" id="{D6886BD2-11B7-F7D8-E90A-CDCFCF697244}"/>
              </a:ext>
            </a:extLst>
          </p:cNvPr>
          <p:cNvSpPr/>
          <p:nvPr/>
        </p:nvSpPr>
        <p:spPr>
          <a:xfrm>
            <a:off x="7226450" y="517080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9" name="Ellipse 598">
            <a:extLst>
              <a:ext uri="{FF2B5EF4-FFF2-40B4-BE49-F238E27FC236}">
                <a16:creationId xmlns:a16="http://schemas.microsoft.com/office/drawing/2014/main" id="{75890962-00EB-9302-0332-D02B147373AE}"/>
              </a:ext>
            </a:extLst>
          </p:cNvPr>
          <p:cNvSpPr/>
          <p:nvPr/>
        </p:nvSpPr>
        <p:spPr>
          <a:xfrm>
            <a:off x="7739098" y="517080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0" name="Ellipse 599">
            <a:extLst>
              <a:ext uri="{FF2B5EF4-FFF2-40B4-BE49-F238E27FC236}">
                <a16:creationId xmlns:a16="http://schemas.microsoft.com/office/drawing/2014/main" id="{50D75E3D-9F5A-48B2-2A9F-4DB309F23DD9}"/>
              </a:ext>
            </a:extLst>
          </p:cNvPr>
          <p:cNvSpPr/>
          <p:nvPr/>
        </p:nvSpPr>
        <p:spPr>
          <a:xfrm>
            <a:off x="8290757" y="516732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1" name="Ellipse 600">
            <a:extLst>
              <a:ext uri="{FF2B5EF4-FFF2-40B4-BE49-F238E27FC236}">
                <a16:creationId xmlns:a16="http://schemas.microsoft.com/office/drawing/2014/main" id="{B91EF425-4050-D647-6579-85A07D11B260}"/>
              </a:ext>
            </a:extLst>
          </p:cNvPr>
          <p:cNvSpPr/>
          <p:nvPr/>
        </p:nvSpPr>
        <p:spPr>
          <a:xfrm>
            <a:off x="8860188" y="516676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2" name="Ellipse 601">
            <a:extLst>
              <a:ext uri="{FF2B5EF4-FFF2-40B4-BE49-F238E27FC236}">
                <a16:creationId xmlns:a16="http://schemas.microsoft.com/office/drawing/2014/main" id="{D487DDEC-7D49-B81A-82C4-205C564351F1}"/>
              </a:ext>
            </a:extLst>
          </p:cNvPr>
          <p:cNvSpPr/>
          <p:nvPr/>
        </p:nvSpPr>
        <p:spPr>
          <a:xfrm>
            <a:off x="9440665" y="516372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3" name="Connecteur droit 602">
            <a:extLst>
              <a:ext uri="{FF2B5EF4-FFF2-40B4-BE49-F238E27FC236}">
                <a16:creationId xmlns:a16="http://schemas.microsoft.com/office/drawing/2014/main" id="{FF27386F-69A7-5D3B-5EF7-A5D8B7B5D60B}"/>
              </a:ext>
            </a:extLst>
          </p:cNvPr>
          <p:cNvCxnSpPr>
            <a:cxnSpLocks/>
            <a:stCxn id="596" idx="6"/>
            <a:endCxn id="597" idx="2"/>
          </p:cNvCxnSpPr>
          <p:nvPr/>
        </p:nvCxnSpPr>
        <p:spPr>
          <a:xfrm>
            <a:off x="6314842" y="5259960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4" name="Connecteur droit 603">
            <a:extLst>
              <a:ext uri="{FF2B5EF4-FFF2-40B4-BE49-F238E27FC236}">
                <a16:creationId xmlns:a16="http://schemas.microsoft.com/office/drawing/2014/main" id="{C1EB6E96-947F-7FE4-3E01-3C87DA96C4C1}"/>
              </a:ext>
            </a:extLst>
          </p:cNvPr>
          <p:cNvCxnSpPr>
            <a:cxnSpLocks/>
            <a:stCxn id="601" idx="6"/>
            <a:endCxn id="602" idx="2"/>
          </p:cNvCxnSpPr>
          <p:nvPr/>
        </p:nvCxnSpPr>
        <p:spPr>
          <a:xfrm flipV="1">
            <a:off x="9043532" y="5253075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5" name="Connecteur droit 604">
            <a:extLst>
              <a:ext uri="{FF2B5EF4-FFF2-40B4-BE49-F238E27FC236}">
                <a16:creationId xmlns:a16="http://schemas.microsoft.com/office/drawing/2014/main" id="{FCE342CA-7E14-6934-0EA6-A96D60592A0C}"/>
              </a:ext>
            </a:extLst>
          </p:cNvPr>
          <p:cNvCxnSpPr>
            <a:cxnSpLocks/>
            <a:stCxn id="600" idx="6"/>
            <a:endCxn id="601" idx="2"/>
          </p:cNvCxnSpPr>
          <p:nvPr/>
        </p:nvCxnSpPr>
        <p:spPr>
          <a:xfrm flipV="1">
            <a:off x="8474103" y="5256117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6" name="Connecteur droit 605">
            <a:extLst>
              <a:ext uri="{FF2B5EF4-FFF2-40B4-BE49-F238E27FC236}">
                <a16:creationId xmlns:a16="http://schemas.microsoft.com/office/drawing/2014/main" id="{D6854AC5-7BED-9DC9-C064-8944AEF30D5A}"/>
              </a:ext>
            </a:extLst>
          </p:cNvPr>
          <p:cNvCxnSpPr>
            <a:cxnSpLocks/>
            <a:stCxn id="599" idx="6"/>
            <a:endCxn id="600" idx="2"/>
          </p:cNvCxnSpPr>
          <p:nvPr/>
        </p:nvCxnSpPr>
        <p:spPr>
          <a:xfrm flipV="1">
            <a:off x="7922443" y="5256680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7" name="Connecteur droit 606">
            <a:extLst>
              <a:ext uri="{FF2B5EF4-FFF2-40B4-BE49-F238E27FC236}">
                <a16:creationId xmlns:a16="http://schemas.microsoft.com/office/drawing/2014/main" id="{B56D9976-9C3C-BC70-875F-768EA3DD2C49}"/>
              </a:ext>
            </a:extLst>
          </p:cNvPr>
          <p:cNvCxnSpPr>
            <a:cxnSpLocks/>
            <a:stCxn id="598" idx="6"/>
            <a:endCxn id="599" idx="2"/>
          </p:cNvCxnSpPr>
          <p:nvPr/>
        </p:nvCxnSpPr>
        <p:spPr>
          <a:xfrm>
            <a:off x="7409794" y="5260156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8" name="Connecteur droit 607">
            <a:extLst>
              <a:ext uri="{FF2B5EF4-FFF2-40B4-BE49-F238E27FC236}">
                <a16:creationId xmlns:a16="http://schemas.microsoft.com/office/drawing/2014/main" id="{FBBD0DBA-D755-DBF9-56A6-FC1E0B4EDE00}"/>
              </a:ext>
            </a:extLst>
          </p:cNvPr>
          <p:cNvCxnSpPr>
            <a:cxnSpLocks/>
            <a:stCxn id="597" idx="6"/>
            <a:endCxn id="598" idx="2"/>
          </p:cNvCxnSpPr>
          <p:nvPr/>
        </p:nvCxnSpPr>
        <p:spPr>
          <a:xfrm flipV="1">
            <a:off x="6861635" y="5260156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9" name="Connecteur droit 608">
            <a:extLst>
              <a:ext uri="{FF2B5EF4-FFF2-40B4-BE49-F238E27FC236}">
                <a16:creationId xmlns:a16="http://schemas.microsoft.com/office/drawing/2014/main" id="{26CEDCB8-A128-FDD9-13FA-DDD85EF4D4F7}"/>
              </a:ext>
            </a:extLst>
          </p:cNvPr>
          <p:cNvCxnSpPr/>
          <p:nvPr/>
        </p:nvCxnSpPr>
        <p:spPr>
          <a:xfrm>
            <a:off x="5772754" y="5259381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0" name="Connecteur droit 609">
            <a:extLst>
              <a:ext uri="{FF2B5EF4-FFF2-40B4-BE49-F238E27FC236}">
                <a16:creationId xmlns:a16="http://schemas.microsoft.com/office/drawing/2014/main" id="{24785603-C401-3EE3-E707-C38E5DD0AEC9}"/>
              </a:ext>
            </a:extLst>
          </p:cNvPr>
          <p:cNvCxnSpPr/>
          <p:nvPr/>
        </p:nvCxnSpPr>
        <p:spPr>
          <a:xfrm>
            <a:off x="11415271" y="5246929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1" name="Ellipse 610">
            <a:extLst>
              <a:ext uri="{FF2B5EF4-FFF2-40B4-BE49-F238E27FC236}">
                <a16:creationId xmlns:a16="http://schemas.microsoft.com/office/drawing/2014/main" id="{EFFFBEAF-DD94-474C-55BA-71ACF1D321F2}"/>
              </a:ext>
            </a:extLst>
          </p:cNvPr>
          <p:cNvSpPr/>
          <p:nvPr/>
        </p:nvSpPr>
        <p:spPr>
          <a:xfrm>
            <a:off x="10037194" y="516676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2" name="Connecteur droit 611">
            <a:extLst>
              <a:ext uri="{FF2B5EF4-FFF2-40B4-BE49-F238E27FC236}">
                <a16:creationId xmlns:a16="http://schemas.microsoft.com/office/drawing/2014/main" id="{53B22B3D-43B3-BA8F-7CB6-1DDE57C734A0}"/>
              </a:ext>
            </a:extLst>
          </p:cNvPr>
          <p:cNvCxnSpPr>
            <a:cxnSpLocks/>
            <a:stCxn id="602" idx="6"/>
            <a:endCxn id="611" idx="2"/>
          </p:cNvCxnSpPr>
          <p:nvPr/>
        </p:nvCxnSpPr>
        <p:spPr>
          <a:xfrm>
            <a:off x="9624011" y="5253075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3" name="Ellipse 612">
            <a:extLst>
              <a:ext uri="{FF2B5EF4-FFF2-40B4-BE49-F238E27FC236}">
                <a16:creationId xmlns:a16="http://schemas.microsoft.com/office/drawing/2014/main" id="{199B1165-0D4C-6F8B-D781-7E2FA9FC26EA}"/>
              </a:ext>
            </a:extLst>
          </p:cNvPr>
          <p:cNvSpPr/>
          <p:nvPr/>
        </p:nvSpPr>
        <p:spPr>
          <a:xfrm>
            <a:off x="10626910" y="516455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" name="Ellipse 613">
            <a:extLst>
              <a:ext uri="{FF2B5EF4-FFF2-40B4-BE49-F238E27FC236}">
                <a16:creationId xmlns:a16="http://schemas.microsoft.com/office/drawing/2014/main" id="{F3AAFAC2-9A1D-BE77-E23B-FC6DBE6B076E}"/>
              </a:ext>
            </a:extLst>
          </p:cNvPr>
          <p:cNvSpPr/>
          <p:nvPr/>
        </p:nvSpPr>
        <p:spPr>
          <a:xfrm>
            <a:off x="11216715" y="515873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5" name="Connecteur droit 614">
            <a:extLst>
              <a:ext uri="{FF2B5EF4-FFF2-40B4-BE49-F238E27FC236}">
                <a16:creationId xmlns:a16="http://schemas.microsoft.com/office/drawing/2014/main" id="{5B81473D-05CE-2FA4-057A-03B3342FCBA8}"/>
              </a:ext>
            </a:extLst>
          </p:cNvPr>
          <p:cNvCxnSpPr>
            <a:cxnSpLocks/>
            <a:stCxn id="613" idx="6"/>
            <a:endCxn id="614" idx="2"/>
          </p:cNvCxnSpPr>
          <p:nvPr/>
        </p:nvCxnSpPr>
        <p:spPr>
          <a:xfrm flipV="1">
            <a:off x="10810255" y="5248091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6" name="Connecteur droit 615">
            <a:extLst>
              <a:ext uri="{FF2B5EF4-FFF2-40B4-BE49-F238E27FC236}">
                <a16:creationId xmlns:a16="http://schemas.microsoft.com/office/drawing/2014/main" id="{9D05AA8D-03B4-8E29-12D6-D409AC142825}"/>
              </a:ext>
            </a:extLst>
          </p:cNvPr>
          <p:cNvCxnSpPr>
            <a:cxnSpLocks/>
            <a:stCxn id="611" idx="6"/>
            <a:endCxn id="613" idx="2"/>
          </p:cNvCxnSpPr>
          <p:nvPr/>
        </p:nvCxnSpPr>
        <p:spPr>
          <a:xfrm flipV="1">
            <a:off x="10220539" y="5253911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7" name="Connecteur droit 616">
            <a:extLst>
              <a:ext uri="{FF2B5EF4-FFF2-40B4-BE49-F238E27FC236}">
                <a16:creationId xmlns:a16="http://schemas.microsoft.com/office/drawing/2014/main" id="{0EA33E3C-423B-45CF-DE2B-04B6DD7AEB7E}"/>
              </a:ext>
            </a:extLst>
          </p:cNvPr>
          <p:cNvCxnSpPr>
            <a:cxnSpLocks/>
            <a:stCxn id="515" idx="4"/>
            <a:endCxn id="596" idx="0"/>
          </p:cNvCxnSpPr>
          <p:nvPr/>
        </p:nvCxnSpPr>
        <p:spPr>
          <a:xfrm flipH="1">
            <a:off x="6223170" y="4825597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8" name="Ellipse 617">
            <a:extLst>
              <a:ext uri="{FF2B5EF4-FFF2-40B4-BE49-F238E27FC236}">
                <a16:creationId xmlns:a16="http://schemas.microsoft.com/office/drawing/2014/main" id="{DD29D253-8476-A61E-8446-06BB6C2211F8}"/>
              </a:ext>
            </a:extLst>
          </p:cNvPr>
          <p:cNvSpPr/>
          <p:nvPr/>
        </p:nvSpPr>
        <p:spPr>
          <a:xfrm>
            <a:off x="6136202" y="565896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" name="Ellipse 618">
            <a:extLst>
              <a:ext uri="{FF2B5EF4-FFF2-40B4-BE49-F238E27FC236}">
                <a16:creationId xmlns:a16="http://schemas.microsoft.com/office/drawing/2014/main" id="{607A99D7-0498-B14B-DEB3-E7A78AF6B83E}"/>
              </a:ext>
            </a:extLst>
          </p:cNvPr>
          <p:cNvSpPr/>
          <p:nvPr/>
        </p:nvSpPr>
        <p:spPr>
          <a:xfrm>
            <a:off x="6682994" y="565954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" name="Ellipse 619">
            <a:extLst>
              <a:ext uri="{FF2B5EF4-FFF2-40B4-BE49-F238E27FC236}">
                <a16:creationId xmlns:a16="http://schemas.microsoft.com/office/drawing/2014/main" id="{94035C2B-4D98-B3D2-50D1-D741EA640E83}"/>
              </a:ext>
            </a:extLst>
          </p:cNvPr>
          <p:cNvSpPr/>
          <p:nvPr/>
        </p:nvSpPr>
        <p:spPr>
          <a:xfrm>
            <a:off x="7231155" y="565916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" name="Ellipse 620">
            <a:extLst>
              <a:ext uri="{FF2B5EF4-FFF2-40B4-BE49-F238E27FC236}">
                <a16:creationId xmlns:a16="http://schemas.microsoft.com/office/drawing/2014/main" id="{50337A52-6358-BAF1-B87A-478087E2CC7E}"/>
              </a:ext>
            </a:extLst>
          </p:cNvPr>
          <p:cNvSpPr/>
          <p:nvPr/>
        </p:nvSpPr>
        <p:spPr>
          <a:xfrm>
            <a:off x="7743802" y="565916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" name="Ellipse 621">
            <a:extLst>
              <a:ext uri="{FF2B5EF4-FFF2-40B4-BE49-F238E27FC236}">
                <a16:creationId xmlns:a16="http://schemas.microsoft.com/office/drawing/2014/main" id="{AEBB6CEC-B6F0-7886-C9C1-71465AC7E62B}"/>
              </a:ext>
            </a:extLst>
          </p:cNvPr>
          <p:cNvSpPr/>
          <p:nvPr/>
        </p:nvSpPr>
        <p:spPr>
          <a:xfrm>
            <a:off x="8295462" y="56556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" name="Ellipse 622">
            <a:extLst>
              <a:ext uri="{FF2B5EF4-FFF2-40B4-BE49-F238E27FC236}">
                <a16:creationId xmlns:a16="http://schemas.microsoft.com/office/drawing/2014/main" id="{A2385DCE-E251-AC22-BF2E-EF15AA3A7BB1}"/>
              </a:ext>
            </a:extLst>
          </p:cNvPr>
          <p:cNvSpPr/>
          <p:nvPr/>
        </p:nvSpPr>
        <p:spPr>
          <a:xfrm>
            <a:off x="8864893" y="565512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" name="Ellipse 623">
            <a:extLst>
              <a:ext uri="{FF2B5EF4-FFF2-40B4-BE49-F238E27FC236}">
                <a16:creationId xmlns:a16="http://schemas.microsoft.com/office/drawing/2014/main" id="{4F06BD37-8093-9AC6-9B99-0695BBE0653A}"/>
              </a:ext>
            </a:extLst>
          </p:cNvPr>
          <p:cNvSpPr/>
          <p:nvPr/>
        </p:nvSpPr>
        <p:spPr>
          <a:xfrm>
            <a:off x="9445370" y="565208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25" name="Connecteur droit 624">
            <a:extLst>
              <a:ext uri="{FF2B5EF4-FFF2-40B4-BE49-F238E27FC236}">
                <a16:creationId xmlns:a16="http://schemas.microsoft.com/office/drawing/2014/main" id="{C32782CA-2969-417B-A453-8D59AF22A047}"/>
              </a:ext>
            </a:extLst>
          </p:cNvPr>
          <p:cNvCxnSpPr>
            <a:cxnSpLocks/>
            <a:stCxn id="618" idx="6"/>
            <a:endCxn id="619" idx="2"/>
          </p:cNvCxnSpPr>
          <p:nvPr/>
        </p:nvCxnSpPr>
        <p:spPr>
          <a:xfrm>
            <a:off x="6319546" y="5748320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6" name="Connecteur droit 625">
            <a:extLst>
              <a:ext uri="{FF2B5EF4-FFF2-40B4-BE49-F238E27FC236}">
                <a16:creationId xmlns:a16="http://schemas.microsoft.com/office/drawing/2014/main" id="{94544651-5925-099E-D439-088A3E4C2D5E}"/>
              </a:ext>
            </a:extLst>
          </p:cNvPr>
          <p:cNvCxnSpPr>
            <a:cxnSpLocks/>
            <a:stCxn id="623" idx="6"/>
            <a:endCxn id="624" idx="2"/>
          </p:cNvCxnSpPr>
          <p:nvPr/>
        </p:nvCxnSpPr>
        <p:spPr>
          <a:xfrm flipV="1">
            <a:off x="9048236" y="5741435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7" name="Connecteur droit 626">
            <a:extLst>
              <a:ext uri="{FF2B5EF4-FFF2-40B4-BE49-F238E27FC236}">
                <a16:creationId xmlns:a16="http://schemas.microsoft.com/office/drawing/2014/main" id="{22431C1F-C144-077B-EF96-314ECAB83AB7}"/>
              </a:ext>
            </a:extLst>
          </p:cNvPr>
          <p:cNvCxnSpPr>
            <a:cxnSpLocks/>
            <a:stCxn id="622" idx="6"/>
            <a:endCxn id="623" idx="2"/>
          </p:cNvCxnSpPr>
          <p:nvPr/>
        </p:nvCxnSpPr>
        <p:spPr>
          <a:xfrm flipV="1">
            <a:off x="8478807" y="5744477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8" name="Connecteur droit 627">
            <a:extLst>
              <a:ext uri="{FF2B5EF4-FFF2-40B4-BE49-F238E27FC236}">
                <a16:creationId xmlns:a16="http://schemas.microsoft.com/office/drawing/2014/main" id="{4ADE60BF-72B7-6C10-E5E8-C74EE306DF3E}"/>
              </a:ext>
            </a:extLst>
          </p:cNvPr>
          <p:cNvCxnSpPr>
            <a:cxnSpLocks/>
            <a:stCxn id="621" idx="6"/>
            <a:endCxn id="622" idx="2"/>
          </p:cNvCxnSpPr>
          <p:nvPr/>
        </p:nvCxnSpPr>
        <p:spPr>
          <a:xfrm flipV="1">
            <a:off x="7927148" y="5745040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9" name="Connecteur droit 628">
            <a:extLst>
              <a:ext uri="{FF2B5EF4-FFF2-40B4-BE49-F238E27FC236}">
                <a16:creationId xmlns:a16="http://schemas.microsoft.com/office/drawing/2014/main" id="{8EF68798-802D-76DF-5A63-67FA65573F41}"/>
              </a:ext>
            </a:extLst>
          </p:cNvPr>
          <p:cNvCxnSpPr>
            <a:cxnSpLocks/>
            <a:stCxn id="620" idx="6"/>
            <a:endCxn id="621" idx="2"/>
          </p:cNvCxnSpPr>
          <p:nvPr/>
        </p:nvCxnSpPr>
        <p:spPr>
          <a:xfrm>
            <a:off x="7414498" y="5748516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0" name="Connecteur droit 629">
            <a:extLst>
              <a:ext uri="{FF2B5EF4-FFF2-40B4-BE49-F238E27FC236}">
                <a16:creationId xmlns:a16="http://schemas.microsoft.com/office/drawing/2014/main" id="{EF668C97-9FCD-C7AF-A02A-781AA89DD0AE}"/>
              </a:ext>
            </a:extLst>
          </p:cNvPr>
          <p:cNvCxnSpPr>
            <a:cxnSpLocks/>
            <a:stCxn id="619" idx="6"/>
            <a:endCxn id="620" idx="2"/>
          </p:cNvCxnSpPr>
          <p:nvPr/>
        </p:nvCxnSpPr>
        <p:spPr>
          <a:xfrm flipV="1">
            <a:off x="6866340" y="5748516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1" name="Connecteur droit 630">
            <a:extLst>
              <a:ext uri="{FF2B5EF4-FFF2-40B4-BE49-F238E27FC236}">
                <a16:creationId xmlns:a16="http://schemas.microsoft.com/office/drawing/2014/main" id="{4207D27A-BC1C-17B8-93DF-9254FEEF443E}"/>
              </a:ext>
            </a:extLst>
          </p:cNvPr>
          <p:cNvCxnSpPr/>
          <p:nvPr/>
        </p:nvCxnSpPr>
        <p:spPr>
          <a:xfrm>
            <a:off x="5777459" y="5747740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2" name="Connecteur droit 631">
            <a:extLst>
              <a:ext uri="{FF2B5EF4-FFF2-40B4-BE49-F238E27FC236}">
                <a16:creationId xmlns:a16="http://schemas.microsoft.com/office/drawing/2014/main" id="{856C6BA0-1FC1-6AE9-B00E-DEAE4B2A0DA7}"/>
              </a:ext>
            </a:extLst>
          </p:cNvPr>
          <p:cNvCxnSpPr/>
          <p:nvPr/>
        </p:nvCxnSpPr>
        <p:spPr>
          <a:xfrm>
            <a:off x="11419975" y="5735289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3" name="Ellipse 632">
            <a:extLst>
              <a:ext uri="{FF2B5EF4-FFF2-40B4-BE49-F238E27FC236}">
                <a16:creationId xmlns:a16="http://schemas.microsoft.com/office/drawing/2014/main" id="{A232675A-D99D-D7B0-8A07-E5237B521113}"/>
              </a:ext>
            </a:extLst>
          </p:cNvPr>
          <p:cNvSpPr/>
          <p:nvPr/>
        </p:nvSpPr>
        <p:spPr>
          <a:xfrm>
            <a:off x="10041899" y="565512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4" name="Connecteur droit 633">
            <a:extLst>
              <a:ext uri="{FF2B5EF4-FFF2-40B4-BE49-F238E27FC236}">
                <a16:creationId xmlns:a16="http://schemas.microsoft.com/office/drawing/2014/main" id="{27B33F82-7FEB-BD46-BB39-924D25181747}"/>
              </a:ext>
            </a:extLst>
          </p:cNvPr>
          <p:cNvCxnSpPr>
            <a:cxnSpLocks/>
            <a:stCxn id="624" idx="6"/>
            <a:endCxn id="633" idx="2"/>
          </p:cNvCxnSpPr>
          <p:nvPr/>
        </p:nvCxnSpPr>
        <p:spPr>
          <a:xfrm>
            <a:off x="9628715" y="5741435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5" name="Ellipse 634">
            <a:extLst>
              <a:ext uri="{FF2B5EF4-FFF2-40B4-BE49-F238E27FC236}">
                <a16:creationId xmlns:a16="http://schemas.microsoft.com/office/drawing/2014/main" id="{C5D5BFE1-A90E-92D5-7067-6DF6464C5F34}"/>
              </a:ext>
            </a:extLst>
          </p:cNvPr>
          <p:cNvSpPr/>
          <p:nvPr/>
        </p:nvSpPr>
        <p:spPr>
          <a:xfrm>
            <a:off x="10631614" y="565291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6" name="Ellipse 635">
            <a:extLst>
              <a:ext uri="{FF2B5EF4-FFF2-40B4-BE49-F238E27FC236}">
                <a16:creationId xmlns:a16="http://schemas.microsoft.com/office/drawing/2014/main" id="{367CD273-3BA5-7E10-1EF6-40C034CC9185}"/>
              </a:ext>
            </a:extLst>
          </p:cNvPr>
          <p:cNvSpPr/>
          <p:nvPr/>
        </p:nvSpPr>
        <p:spPr>
          <a:xfrm>
            <a:off x="11221419" y="564709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7" name="Connecteur droit 636">
            <a:extLst>
              <a:ext uri="{FF2B5EF4-FFF2-40B4-BE49-F238E27FC236}">
                <a16:creationId xmlns:a16="http://schemas.microsoft.com/office/drawing/2014/main" id="{BDAEF790-2F51-46DD-AAA4-2966577B5CA3}"/>
              </a:ext>
            </a:extLst>
          </p:cNvPr>
          <p:cNvCxnSpPr>
            <a:cxnSpLocks/>
            <a:stCxn id="635" idx="6"/>
            <a:endCxn id="636" idx="2"/>
          </p:cNvCxnSpPr>
          <p:nvPr/>
        </p:nvCxnSpPr>
        <p:spPr>
          <a:xfrm flipV="1">
            <a:off x="10814959" y="5736450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8" name="Connecteur droit 637">
            <a:extLst>
              <a:ext uri="{FF2B5EF4-FFF2-40B4-BE49-F238E27FC236}">
                <a16:creationId xmlns:a16="http://schemas.microsoft.com/office/drawing/2014/main" id="{BDFA6A0A-F33E-0D2A-4DAB-3BFA3A480139}"/>
              </a:ext>
            </a:extLst>
          </p:cNvPr>
          <p:cNvCxnSpPr>
            <a:cxnSpLocks/>
            <a:stCxn id="633" idx="6"/>
            <a:endCxn id="635" idx="2"/>
          </p:cNvCxnSpPr>
          <p:nvPr/>
        </p:nvCxnSpPr>
        <p:spPr>
          <a:xfrm flipV="1">
            <a:off x="10225244" y="5742271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9" name="Connecteur droit 638">
            <a:extLst>
              <a:ext uri="{FF2B5EF4-FFF2-40B4-BE49-F238E27FC236}">
                <a16:creationId xmlns:a16="http://schemas.microsoft.com/office/drawing/2014/main" id="{115E2E6C-B4F7-C5A3-AB44-88F412249DA2}"/>
              </a:ext>
            </a:extLst>
          </p:cNvPr>
          <p:cNvCxnSpPr>
            <a:cxnSpLocks/>
            <a:stCxn id="596" idx="4"/>
            <a:endCxn id="618" idx="0"/>
          </p:cNvCxnSpPr>
          <p:nvPr/>
        </p:nvCxnSpPr>
        <p:spPr>
          <a:xfrm>
            <a:off x="6223170" y="5349313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0" name="Connecteur droit 639">
            <a:extLst>
              <a:ext uri="{FF2B5EF4-FFF2-40B4-BE49-F238E27FC236}">
                <a16:creationId xmlns:a16="http://schemas.microsoft.com/office/drawing/2014/main" id="{48CBB193-DB01-0F53-A439-E969D7C979AF}"/>
              </a:ext>
            </a:extLst>
          </p:cNvPr>
          <p:cNvCxnSpPr>
            <a:cxnSpLocks/>
            <a:stCxn id="516" idx="4"/>
            <a:endCxn id="597" idx="0"/>
          </p:cNvCxnSpPr>
          <p:nvPr/>
        </p:nvCxnSpPr>
        <p:spPr>
          <a:xfrm flipH="1">
            <a:off x="6769962" y="4826176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1" name="Connecteur droit 640">
            <a:extLst>
              <a:ext uri="{FF2B5EF4-FFF2-40B4-BE49-F238E27FC236}">
                <a16:creationId xmlns:a16="http://schemas.microsoft.com/office/drawing/2014/main" id="{74794ED4-FAFC-A60E-2F2F-BFA5C195A993}"/>
              </a:ext>
            </a:extLst>
          </p:cNvPr>
          <p:cNvCxnSpPr>
            <a:cxnSpLocks/>
            <a:stCxn id="517" idx="4"/>
            <a:endCxn id="598" idx="0"/>
          </p:cNvCxnSpPr>
          <p:nvPr/>
        </p:nvCxnSpPr>
        <p:spPr>
          <a:xfrm flipH="1">
            <a:off x="7318123" y="4825792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2" name="Connecteur droit 641">
            <a:extLst>
              <a:ext uri="{FF2B5EF4-FFF2-40B4-BE49-F238E27FC236}">
                <a16:creationId xmlns:a16="http://schemas.microsoft.com/office/drawing/2014/main" id="{A075BD0B-C539-5B81-5C2A-69F906712B45}"/>
              </a:ext>
            </a:extLst>
          </p:cNvPr>
          <p:cNvCxnSpPr>
            <a:cxnSpLocks/>
            <a:stCxn id="518" idx="4"/>
            <a:endCxn id="599" idx="0"/>
          </p:cNvCxnSpPr>
          <p:nvPr/>
        </p:nvCxnSpPr>
        <p:spPr>
          <a:xfrm flipH="1">
            <a:off x="7830770" y="4825792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3" name="Connecteur droit 642">
            <a:extLst>
              <a:ext uri="{FF2B5EF4-FFF2-40B4-BE49-F238E27FC236}">
                <a16:creationId xmlns:a16="http://schemas.microsoft.com/office/drawing/2014/main" id="{9BFCEE4D-6EFC-7A1D-590B-B116C2B9B794}"/>
              </a:ext>
            </a:extLst>
          </p:cNvPr>
          <p:cNvCxnSpPr>
            <a:cxnSpLocks/>
            <a:stCxn id="519" idx="4"/>
            <a:endCxn id="600" idx="0"/>
          </p:cNvCxnSpPr>
          <p:nvPr/>
        </p:nvCxnSpPr>
        <p:spPr>
          <a:xfrm flipH="1">
            <a:off x="8382430" y="4822317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4" name="Connecteur droit 643">
            <a:extLst>
              <a:ext uri="{FF2B5EF4-FFF2-40B4-BE49-F238E27FC236}">
                <a16:creationId xmlns:a16="http://schemas.microsoft.com/office/drawing/2014/main" id="{4DA229F4-2251-0B65-01F4-A461D37D650B}"/>
              </a:ext>
            </a:extLst>
          </p:cNvPr>
          <p:cNvCxnSpPr>
            <a:cxnSpLocks/>
            <a:stCxn id="520" idx="4"/>
            <a:endCxn id="601" idx="0"/>
          </p:cNvCxnSpPr>
          <p:nvPr/>
        </p:nvCxnSpPr>
        <p:spPr>
          <a:xfrm flipH="1">
            <a:off x="8951861" y="4821752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5" name="Connecteur droit 644">
            <a:extLst>
              <a:ext uri="{FF2B5EF4-FFF2-40B4-BE49-F238E27FC236}">
                <a16:creationId xmlns:a16="http://schemas.microsoft.com/office/drawing/2014/main" id="{FB184993-3308-B0C0-CF32-9E2173B7CC0C}"/>
              </a:ext>
            </a:extLst>
          </p:cNvPr>
          <p:cNvCxnSpPr>
            <a:cxnSpLocks/>
            <a:stCxn id="521" idx="4"/>
            <a:endCxn id="602" idx="0"/>
          </p:cNvCxnSpPr>
          <p:nvPr/>
        </p:nvCxnSpPr>
        <p:spPr>
          <a:xfrm flipH="1">
            <a:off x="9532338" y="4818712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6" name="Connecteur droit 645">
            <a:extLst>
              <a:ext uri="{FF2B5EF4-FFF2-40B4-BE49-F238E27FC236}">
                <a16:creationId xmlns:a16="http://schemas.microsoft.com/office/drawing/2014/main" id="{8E072FD7-3F7D-046D-7FFA-3B61E5A603A1}"/>
              </a:ext>
            </a:extLst>
          </p:cNvPr>
          <p:cNvCxnSpPr>
            <a:cxnSpLocks/>
            <a:stCxn id="530" idx="4"/>
            <a:endCxn id="611" idx="0"/>
          </p:cNvCxnSpPr>
          <p:nvPr/>
        </p:nvCxnSpPr>
        <p:spPr>
          <a:xfrm flipH="1">
            <a:off x="10128867" y="4821752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7" name="Connecteur droit 646">
            <a:extLst>
              <a:ext uri="{FF2B5EF4-FFF2-40B4-BE49-F238E27FC236}">
                <a16:creationId xmlns:a16="http://schemas.microsoft.com/office/drawing/2014/main" id="{F17D479C-3341-0C26-7C19-D6B13638D113}"/>
              </a:ext>
            </a:extLst>
          </p:cNvPr>
          <p:cNvCxnSpPr>
            <a:cxnSpLocks/>
            <a:stCxn id="561" idx="4"/>
            <a:endCxn id="613" idx="0"/>
          </p:cNvCxnSpPr>
          <p:nvPr/>
        </p:nvCxnSpPr>
        <p:spPr>
          <a:xfrm flipH="1">
            <a:off x="10718582" y="4819546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8" name="Connecteur droit 647">
            <a:extLst>
              <a:ext uri="{FF2B5EF4-FFF2-40B4-BE49-F238E27FC236}">
                <a16:creationId xmlns:a16="http://schemas.microsoft.com/office/drawing/2014/main" id="{9B04D1D6-348F-2B15-BA05-E65D731BABEB}"/>
              </a:ext>
            </a:extLst>
          </p:cNvPr>
          <p:cNvCxnSpPr>
            <a:cxnSpLocks/>
            <a:stCxn id="578" idx="4"/>
            <a:endCxn id="614" idx="0"/>
          </p:cNvCxnSpPr>
          <p:nvPr/>
        </p:nvCxnSpPr>
        <p:spPr>
          <a:xfrm flipH="1">
            <a:off x="11308387" y="4813726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9" name="Connecteur droit 648">
            <a:extLst>
              <a:ext uri="{FF2B5EF4-FFF2-40B4-BE49-F238E27FC236}">
                <a16:creationId xmlns:a16="http://schemas.microsoft.com/office/drawing/2014/main" id="{C75E1862-8EE2-97E1-7D5D-BC86DB5A3CE5}"/>
              </a:ext>
            </a:extLst>
          </p:cNvPr>
          <p:cNvCxnSpPr>
            <a:cxnSpLocks/>
            <a:stCxn id="597" idx="4"/>
            <a:endCxn id="619" idx="0"/>
          </p:cNvCxnSpPr>
          <p:nvPr/>
        </p:nvCxnSpPr>
        <p:spPr>
          <a:xfrm>
            <a:off x="6769962" y="5349893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0" name="Connecteur droit 649">
            <a:extLst>
              <a:ext uri="{FF2B5EF4-FFF2-40B4-BE49-F238E27FC236}">
                <a16:creationId xmlns:a16="http://schemas.microsoft.com/office/drawing/2014/main" id="{1360B7A1-F823-A86C-FB59-80D1CA7E2A62}"/>
              </a:ext>
            </a:extLst>
          </p:cNvPr>
          <p:cNvCxnSpPr>
            <a:cxnSpLocks/>
            <a:stCxn id="598" idx="4"/>
            <a:endCxn id="620" idx="0"/>
          </p:cNvCxnSpPr>
          <p:nvPr/>
        </p:nvCxnSpPr>
        <p:spPr>
          <a:xfrm>
            <a:off x="7318123" y="5349509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1" name="Connecteur droit 650">
            <a:extLst>
              <a:ext uri="{FF2B5EF4-FFF2-40B4-BE49-F238E27FC236}">
                <a16:creationId xmlns:a16="http://schemas.microsoft.com/office/drawing/2014/main" id="{9B4E1A9C-FC5E-2ED2-443E-B7399D177DD8}"/>
              </a:ext>
            </a:extLst>
          </p:cNvPr>
          <p:cNvCxnSpPr>
            <a:cxnSpLocks/>
            <a:stCxn id="599" idx="4"/>
            <a:endCxn id="621" idx="0"/>
          </p:cNvCxnSpPr>
          <p:nvPr/>
        </p:nvCxnSpPr>
        <p:spPr>
          <a:xfrm>
            <a:off x="7830770" y="5349509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2" name="Connecteur droit 651">
            <a:extLst>
              <a:ext uri="{FF2B5EF4-FFF2-40B4-BE49-F238E27FC236}">
                <a16:creationId xmlns:a16="http://schemas.microsoft.com/office/drawing/2014/main" id="{4C78272B-1640-DC68-F98B-671B7AD45ADC}"/>
              </a:ext>
            </a:extLst>
          </p:cNvPr>
          <p:cNvCxnSpPr>
            <a:cxnSpLocks/>
            <a:stCxn id="600" idx="4"/>
            <a:endCxn id="622" idx="0"/>
          </p:cNvCxnSpPr>
          <p:nvPr/>
        </p:nvCxnSpPr>
        <p:spPr>
          <a:xfrm>
            <a:off x="8382430" y="5346033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3" name="Connecteur droit 652">
            <a:extLst>
              <a:ext uri="{FF2B5EF4-FFF2-40B4-BE49-F238E27FC236}">
                <a16:creationId xmlns:a16="http://schemas.microsoft.com/office/drawing/2014/main" id="{E7DB8F6F-FF45-5202-8DB0-3AAE1174D424}"/>
              </a:ext>
            </a:extLst>
          </p:cNvPr>
          <p:cNvCxnSpPr>
            <a:cxnSpLocks/>
            <a:stCxn id="601" idx="4"/>
            <a:endCxn id="623" idx="0"/>
          </p:cNvCxnSpPr>
          <p:nvPr/>
        </p:nvCxnSpPr>
        <p:spPr>
          <a:xfrm>
            <a:off x="8951861" y="5345469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4" name="Connecteur droit 653">
            <a:extLst>
              <a:ext uri="{FF2B5EF4-FFF2-40B4-BE49-F238E27FC236}">
                <a16:creationId xmlns:a16="http://schemas.microsoft.com/office/drawing/2014/main" id="{D401CCF3-45CA-F9D4-B894-A559E0400D6B}"/>
              </a:ext>
            </a:extLst>
          </p:cNvPr>
          <p:cNvCxnSpPr>
            <a:cxnSpLocks/>
            <a:stCxn id="602" idx="4"/>
            <a:endCxn id="624" idx="0"/>
          </p:cNvCxnSpPr>
          <p:nvPr/>
        </p:nvCxnSpPr>
        <p:spPr>
          <a:xfrm>
            <a:off x="9532338" y="5342428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5" name="Connecteur droit 654">
            <a:extLst>
              <a:ext uri="{FF2B5EF4-FFF2-40B4-BE49-F238E27FC236}">
                <a16:creationId xmlns:a16="http://schemas.microsoft.com/office/drawing/2014/main" id="{81B192CF-623C-4B93-549B-77BAA3AF3584}"/>
              </a:ext>
            </a:extLst>
          </p:cNvPr>
          <p:cNvCxnSpPr>
            <a:cxnSpLocks/>
            <a:stCxn id="611" idx="4"/>
            <a:endCxn id="633" idx="0"/>
          </p:cNvCxnSpPr>
          <p:nvPr/>
        </p:nvCxnSpPr>
        <p:spPr>
          <a:xfrm>
            <a:off x="10128867" y="5345469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6" name="Connecteur droit 655">
            <a:extLst>
              <a:ext uri="{FF2B5EF4-FFF2-40B4-BE49-F238E27FC236}">
                <a16:creationId xmlns:a16="http://schemas.microsoft.com/office/drawing/2014/main" id="{BA0BA373-4698-4F5C-497A-A0FC9E50E842}"/>
              </a:ext>
            </a:extLst>
          </p:cNvPr>
          <p:cNvCxnSpPr>
            <a:cxnSpLocks/>
            <a:stCxn id="613" idx="4"/>
            <a:endCxn id="635" idx="0"/>
          </p:cNvCxnSpPr>
          <p:nvPr/>
        </p:nvCxnSpPr>
        <p:spPr>
          <a:xfrm>
            <a:off x="10718582" y="5343262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7" name="Connecteur droit 656">
            <a:extLst>
              <a:ext uri="{FF2B5EF4-FFF2-40B4-BE49-F238E27FC236}">
                <a16:creationId xmlns:a16="http://schemas.microsoft.com/office/drawing/2014/main" id="{A20354C8-FE20-94BC-F69B-7CAE2F2FA561}"/>
              </a:ext>
            </a:extLst>
          </p:cNvPr>
          <p:cNvCxnSpPr>
            <a:cxnSpLocks/>
            <a:stCxn id="614" idx="4"/>
            <a:endCxn id="636" idx="0"/>
          </p:cNvCxnSpPr>
          <p:nvPr/>
        </p:nvCxnSpPr>
        <p:spPr>
          <a:xfrm>
            <a:off x="11308387" y="5337442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8" name="Ellipse 657">
            <a:extLst>
              <a:ext uri="{FF2B5EF4-FFF2-40B4-BE49-F238E27FC236}">
                <a16:creationId xmlns:a16="http://schemas.microsoft.com/office/drawing/2014/main" id="{1A2138A1-0E80-E8BF-DF0D-700177572D4E}"/>
              </a:ext>
            </a:extLst>
          </p:cNvPr>
          <p:cNvSpPr/>
          <p:nvPr/>
        </p:nvSpPr>
        <p:spPr>
          <a:xfrm>
            <a:off x="6136202" y="614833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9" name="Ellipse 658">
            <a:extLst>
              <a:ext uri="{FF2B5EF4-FFF2-40B4-BE49-F238E27FC236}">
                <a16:creationId xmlns:a16="http://schemas.microsoft.com/office/drawing/2014/main" id="{8C784D85-97FC-1B47-4245-CC1CA0F50CA5}"/>
              </a:ext>
            </a:extLst>
          </p:cNvPr>
          <p:cNvSpPr/>
          <p:nvPr/>
        </p:nvSpPr>
        <p:spPr>
          <a:xfrm>
            <a:off x="6682994" y="614891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0" name="Ellipse 659">
            <a:extLst>
              <a:ext uri="{FF2B5EF4-FFF2-40B4-BE49-F238E27FC236}">
                <a16:creationId xmlns:a16="http://schemas.microsoft.com/office/drawing/2014/main" id="{4FD3368C-D1F8-1516-39BE-08B40AEEE217}"/>
              </a:ext>
            </a:extLst>
          </p:cNvPr>
          <p:cNvSpPr/>
          <p:nvPr/>
        </p:nvSpPr>
        <p:spPr>
          <a:xfrm>
            <a:off x="7231155" y="614852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1" name="Ellipse 660">
            <a:extLst>
              <a:ext uri="{FF2B5EF4-FFF2-40B4-BE49-F238E27FC236}">
                <a16:creationId xmlns:a16="http://schemas.microsoft.com/office/drawing/2014/main" id="{7988AD7F-D3AE-7C4A-2FE3-BBC5C74C1D76}"/>
              </a:ext>
            </a:extLst>
          </p:cNvPr>
          <p:cNvSpPr/>
          <p:nvPr/>
        </p:nvSpPr>
        <p:spPr>
          <a:xfrm>
            <a:off x="7743802" y="614852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2" name="Ellipse 661">
            <a:extLst>
              <a:ext uri="{FF2B5EF4-FFF2-40B4-BE49-F238E27FC236}">
                <a16:creationId xmlns:a16="http://schemas.microsoft.com/office/drawing/2014/main" id="{39B17A9F-351C-B4F1-13BB-62B579340E74}"/>
              </a:ext>
            </a:extLst>
          </p:cNvPr>
          <p:cNvSpPr/>
          <p:nvPr/>
        </p:nvSpPr>
        <p:spPr>
          <a:xfrm>
            <a:off x="8295462" y="614505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3" name="Ellipse 662">
            <a:extLst>
              <a:ext uri="{FF2B5EF4-FFF2-40B4-BE49-F238E27FC236}">
                <a16:creationId xmlns:a16="http://schemas.microsoft.com/office/drawing/2014/main" id="{88A27EBA-606C-951D-EDEB-184D5C90942D}"/>
              </a:ext>
            </a:extLst>
          </p:cNvPr>
          <p:cNvSpPr/>
          <p:nvPr/>
        </p:nvSpPr>
        <p:spPr>
          <a:xfrm>
            <a:off x="8864893" y="61444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4" name="Ellipse 663">
            <a:extLst>
              <a:ext uri="{FF2B5EF4-FFF2-40B4-BE49-F238E27FC236}">
                <a16:creationId xmlns:a16="http://schemas.microsoft.com/office/drawing/2014/main" id="{6C58ADE6-8A0C-0FD8-8072-217CCAF8145B}"/>
              </a:ext>
            </a:extLst>
          </p:cNvPr>
          <p:cNvSpPr/>
          <p:nvPr/>
        </p:nvSpPr>
        <p:spPr>
          <a:xfrm>
            <a:off x="9445370" y="614144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65" name="Connecteur droit 664">
            <a:extLst>
              <a:ext uri="{FF2B5EF4-FFF2-40B4-BE49-F238E27FC236}">
                <a16:creationId xmlns:a16="http://schemas.microsoft.com/office/drawing/2014/main" id="{1F0C309C-378F-4D1D-178E-5477F97E7597}"/>
              </a:ext>
            </a:extLst>
          </p:cNvPr>
          <p:cNvCxnSpPr>
            <a:cxnSpLocks/>
            <a:stCxn id="658" idx="6"/>
            <a:endCxn id="659" idx="2"/>
          </p:cNvCxnSpPr>
          <p:nvPr/>
        </p:nvCxnSpPr>
        <p:spPr>
          <a:xfrm>
            <a:off x="6319546" y="6237684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6" name="Connecteur droit 665">
            <a:extLst>
              <a:ext uri="{FF2B5EF4-FFF2-40B4-BE49-F238E27FC236}">
                <a16:creationId xmlns:a16="http://schemas.microsoft.com/office/drawing/2014/main" id="{ECBD58C9-FBAB-34F4-A557-3FC2002DBF9A}"/>
              </a:ext>
            </a:extLst>
          </p:cNvPr>
          <p:cNvCxnSpPr>
            <a:cxnSpLocks/>
            <a:stCxn id="663" idx="6"/>
            <a:endCxn id="664" idx="2"/>
          </p:cNvCxnSpPr>
          <p:nvPr/>
        </p:nvCxnSpPr>
        <p:spPr>
          <a:xfrm flipV="1">
            <a:off x="9048236" y="6230799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7" name="Connecteur droit 666">
            <a:extLst>
              <a:ext uri="{FF2B5EF4-FFF2-40B4-BE49-F238E27FC236}">
                <a16:creationId xmlns:a16="http://schemas.microsoft.com/office/drawing/2014/main" id="{20CC342A-14EE-583B-EE84-E935F723EAC4}"/>
              </a:ext>
            </a:extLst>
          </p:cNvPr>
          <p:cNvCxnSpPr>
            <a:cxnSpLocks/>
            <a:stCxn id="662" idx="6"/>
            <a:endCxn id="663" idx="2"/>
          </p:cNvCxnSpPr>
          <p:nvPr/>
        </p:nvCxnSpPr>
        <p:spPr>
          <a:xfrm flipV="1">
            <a:off x="8478807" y="6233841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8" name="Connecteur droit 667">
            <a:extLst>
              <a:ext uri="{FF2B5EF4-FFF2-40B4-BE49-F238E27FC236}">
                <a16:creationId xmlns:a16="http://schemas.microsoft.com/office/drawing/2014/main" id="{55E996BD-C06E-EF21-765E-C0F42723914F}"/>
              </a:ext>
            </a:extLst>
          </p:cNvPr>
          <p:cNvCxnSpPr>
            <a:cxnSpLocks/>
            <a:stCxn id="661" idx="6"/>
            <a:endCxn id="662" idx="2"/>
          </p:cNvCxnSpPr>
          <p:nvPr/>
        </p:nvCxnSpPr>
        <p:spPr>
          <a:xfrm flipV="1">
            <a:off x="7927148" y="6234404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9" name="Connecteur droit 668">
            <a:extLst>
              <a:ext uri="{FF2B5EF4-FFF2-40B4-BE49-F238E27FC236}">
                <a16:creationId xmlns:a16="http://schemas.microsoft.com/office/drawing/2014/main" id="{640484B7-87AE-3652-2DB0-CB1A873C584C}"/>
              </a:ext>
            </a:extLst>
          </p:cNvPr>
          <p:cNvCxnSpPr>
            <a:cxnSpLocks/>
            <a:stCxn id="660" idx="6"/>
            <a:endCxn id="661" idx="2"/>
          </p:cNvCxnSpPr>
          <p:nvPr/>
        </p:nvCxnSpPr>
        <p:spPr>
          <a:xfrm>
            <a:off x="7414498" y="6237880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0" name="Connecteur droit 669">
            <a:extLst>
              <a:ext uri="{FF2B5EF4-FFF2-40B4-BE49-F238E27FC236}">
                <a16:creationId xmlns:a16="http://schemas.microsoft.com/office/drawing/2014/main" id="{14F0A589-0216-3F0D-D423-A09648F06556}"/>
              </a:ext>
            </a:extLst>
          </p:cNvPr>
          <p:cNvCxnSpPr>
            <a:cxnSpLocks/>
            <a:stCxn id="659" idx="6"/>
            <a:endCxn id="660" idx="2"/>
          </p:cNvCxnSpPr>
          <p:nvPr/>
        </p:nvCxnSpPr>
        <p:spPr>
          <a:xfrm flipV="1">
            <a:off x="6866340" y="6237880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1" name="Connecteur droit 670">
            <a:extLst>
              <a:ext uri="{FF2B5EF4-FFF2-40B4-BE49-F238E27FC236}">
                <a16:creationId xmlns:a16="http://schemas.microsoft.com/office/drawing/2014/main" id="{9FC3E59B-1BEE-665D-7C41-7326F3FB8876}"/>
              </a:ext>
            </a:extLst>
          </p:cNvPr>
          <p:cNvCxnSpPr/>
          <p:nvPr/>
        </p:nvCxnSpPr>
        <p:spPr>
          <a:xfrm>
            <a:off x="5777459" y="6237104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2" name="Connecteur droit 671">
            <a:extLst>
              <a:ext uri="{FF2B5EF4-FFF2-40B4-BE49-F238E27FC236}">
                <a16:creationId xmlns:a16="http://schemas.microsoft.com/office/drawing/2014/main" id="{96AFC80F-1B90-EA1C-2A43-3FAE55071871}"/>
              </a:ext>
            </a:extLst>
          </p:cNvPr>
          <p:cNvCxnSpPr/>
          <p:nvPr/>
        </p:nvCxnSpPr>
        <p:spPr>
          <a:xfrm>
            <a:off x="11419975" y="6224653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3" name="Ellipse 672">
            <a:extLst>
              <a:ext uri="{FF2B5EF4-FFF2-40B4-BE49-F238E27FC236}">
                <a16:creationId xmlns:a16="http://schemas.microsoft.com/office/drawing/2014/main" id="{EEE8BBCC-93B4-0C50-3F6F-79BD346C1F83}"/>
              </a:ext>
            </a:extLst>
          </p:cNvPr>
          <p:cNvSpPr/>
          <p:nvPr/>
        </p:nvSpPr>
        <p:spPr>
          <a:xfrm>
            <a:off x="10041899" y="61444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4" name="Connecteur droit 673">
            <a:extLst>
              <a:ext uri="{FF2B5EF4-FFF2-40B4-BE49-F238E27FC236}">
                <a16:creationId xmlns:a16="http://schemas.microsoft.com/office/drawing/2014/main" id="{2186B358-7FB6-B836-C5A1-2062A343C873}"/>
              </a:ext>
            </a:extLst>
          </p:cNvPr>
          <p:cNvCxnSpPr>
            <a:cxnSpLocks/>
            <a:stCxn id="664" idx="6"/>
            <a:endCxn id="673" idx="2"/>
          </p:cNvCxnSpPr>
          <p:nvPr/>
        </p:nvCxnSpPr>
        <p:spPr>
          <a:xfrm>
            <a:off x="9628715" y="6230799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5" name="Ellipse 674">
            <a:extLst>
              <a:ext uri="{FF2B5EF4-FFF2-40B4-BE49-F238E27FC236}">
                <a16:creationId xmlns:a16="http://schemas.microsoft.com/office/drawing/2014/main" id="{C9CD1DBE-035F-EAB8-ED90-9F9A9D99103B}"/>
              </a:ext>
            </a:extLst>
          </p:cNvPr>
          <p:cNvSpPr/>
          <p:nvPr/>
        </p:nvSpPr>
        <p:spPr>
          <a:xfrm>
            <a:off x="10631614" y="614228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6" name="Ellipse 675">
            <a:extLst>
              <a:ext uri="{FF2B5EF4-FFF2-40B4-BE49-F238E27FC236}">
                <a16:creationId xmlns:a16="http://schemas.microsoft.com/office/drawing/2014/main" id="{48B2470E-CA7C-C684-4946-0B6F4978F655}"/>
              </a:ext>
            </a:extLst>
          </p:cNvPr>
          <p:cNvSpPr/>
          <p:nvPr/>
        </p:nvSpPr>
        <p:spPr>
          <a:xfrm>
            <a:off x="11221419" y="613646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7" name="Connecteur droit 676">
            <a:extLst>
              <a:ext uri="{FF2B5EF4-FFF2-40B4-BE49-F238E27FC236}">
                <a16:creationId xmlns:a16="http://schemas.microsoft.com/office/drawing/2014/main" id="{287A8E8E-755B-A85E-1A43-DEB0165791CB}"/>
              </a:ext>
            </a:extLst>
          </p:cNvPr>
          <p:cNvCxnSpPr>
            <a:cxnSpLocks/>
            <a:stCxn id="675" idx="6"/>
            <a:endCxn id="676" idx="2"/>
          </p:cNvCxnSpPr>
          <p:nvPr/>
        </p:nvCxnSpPr>
        <p:spPr>
          <a:xfrm flipV="1">
            <a:off x="10814959" y="6225814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8" name="Connecteur droit 677">
            <a:extLst>
              <a:ext uri="{FF2B5EF4-FFF2-40B4-BE49-F238E27FC236}">
                <a16:creationId xmlns:a16="http://schemas.microsoft.com/office/drawing/2014/main" id="{75B8EBFF-30BE-A3C4-EAEB-33EA7811EFC2}"/>
              </a:ext>
            </a:extLst>
          </p:cNvPr>
          <p:cNvCxnSpPr>
            <a:cxnSpLocks/>
            <a:stCxn id="673" idx="6"/>
            <a:endCxn id="675" idx="2"/>
          </p:cNvCxnSpPr>
          <p:nvPr/>
        </p:nvCxnSpPr>
        <p:spPr>
          <a:xfrm flipV="1">
            <a:off x="10225244" y="6231635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9" name="Connecteur droit 678">
            <a:extLst>
              <a:ext uri="{FF2B5EF4-FFF2-40B4-BE49-F238E27FC236}">
                <a16:creationId xmlns:a16="http://schemas.microsoft.com/office/drawing/2014/main" id="{D37A8D35-15AC-7239-C694-5202929FF763}"/>
              </a:ext>
            </a:extLst>
          </p:cNvPr>
          <p:cNvCxnSpPr>
            <a:cxnSpLocks/>
            <a:stCxn id="618" idx="4"/>
            <a:endCxn id="658" idx="0"/>
          </p:cNvCxnSpPr>
          <p:nvPr/>
        </p:nvCxnSpPr>
        <p:spPr>
          <a:xfrm>
            <a:off x="6227875" y="5837673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0" name="Connecteur droit 679">
            <a:extLst>
              <a:ext uri="{FF2B5EF4-FFF2-40B4-BE49-F238E27FC236}">
                <a16:creationId xmlns:a16="http://schemas.microsoft.com/office/drawing/2014/main" id="{85573DF8-428C-FB2C-5B71-5DA614DBB011}"/>
              </a:ext>
            </a:extLst>
          </p:cNvPr>
          <p:cNvCxnSpPr>
            <a:cxnSpLocks/>
            <a:stCxn id="619" idx="4"/>
            <a:endCxn id="659" idx="0"/>
          </p:cNvCxnSpPr>
          <p:nvPr/>
        </p:nvCxnSpPr>
        <p:spPr>
          <a:xfrm>
            <a:off x="6774667" y="5838252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1" name="Connecteur droit 680">
            <a:extLst>
              <a:ext uri="{FF2B5EF4-FFF2-40B4-BE49-F238E27FC236}">
                <a16:creationId xmlns:a16="http://schemas.microsoft.com/office/drawing/2014/main" id="{DDA67904-68BD-3156-D835-3D916478BA95}"/>
              </a:ext>
            </a:extLst>
          </p:cNvPr>
          <p:cNvCxnSpPr>
            <a:cxnSpLocks/>
            <a:stCxn id="620" idx="4"/>
            <a:endCxn id="660" idx="0"/>
          </p:cNvCxnSpPr>
          <p:nvPr/>
        </p:nvCxnSpPr>
        <p:spPr>
          <a:xfrm>
            <a:off x="7322828" y="5837869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2" name="Connecteur droit 681">
            <a:extLst>
              <a:ext uri="{FF2B5EF4-FFF2-40B4-BE49-F238E27FC236}">
                <a16:creationId xmlns:a16="http://schemas.microsoft.com/office/drawing/2014/main" id="{7D0C7D28-BF8E-8C2A-F07C-26877288D40D}"/>
              </a:ext>
            </a:extLst>
          </p:cNvPr>
          <p:cNvCxnSpPr>
            <a:cxnSpLocks/>
            <a:stCxn id="621" idx="4"/>
            <a:endCxn id="661" idx="0"/>
          </p:cNvCxnSpPr>
          <p:nvPr/>
        </p:nvCxnSpPr>
        <p:spPr>
          <a:xfrm>
            <a:off x="7835475" y="5837869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3" name="Connecteur droit 682">
            <a:extLst>
              <a:ext uri="{FF2B5EF4-FFF2-40B4-BE49-F238E27FC236}">
                <a16:creationId xmlns:a16="http://schemas.microsoft.com/office/drawing/2014/main" id="{E2C5C72B-CFBF-352E-8F0A-06E667068E43}"/>
              </a:ext>
            </a:extLst>
          </p:cNvPr>
          <p:cNvCxnSpPr>
            <a:cxnSpLocks/>
            <a:stCxn id="622" idx="4"/>
            <a:endCxn id="662" idx="0"/>
          </p:cNvCxnSpPr>
          <p:nvPr/>
        </p:nvCxnSpPr>
        <p:spPr>
          <a:xfrm>
            <a:off x="8387135" y="5834393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Connecteur droit 683">
            <a:extLst>
              <a:ext uri="{FF2B5EF4-FFF2-40B4-BE49-F238E27FC236}">
                <a16:creationId xmlns:a16="http://schemas.microsoft.com/office/drawing/2014/main" id="{1246ACF8-4FE7-B19B-A226-8ED6B0D285E8}"/>
              </a:ext>
            </a:extLst>
          </p:cNvPr>
          <p:cNvCxnSpPr>
            <a:cxnSpLocks/>
            <a:stCxn id="623" idx="4"/>
            <a:endCxn id="663" idx="0"/>
          </p:cNvCxnSpPr>
          <p:nvPr/>
        </p:nvCxnSpPr>
        <p:spPr>
          <a:xfrm>
            <a:off x="8956566" y="5833829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5" name="Connecteur droit 684">
            <a:extLst>
              <a:ext uri="{FF2B5EF4-FFF2-40B4-BE49-F238E27FC236}">
                <a16:creationId xmlns:a16="http://schemas.microsoft.com/office/drawing/2014/main" id="{6030F908-4739-32EE-D073-C69E3CEA01FF}"/>
              </a:ext>
            </a:extLst>
          </p:cNvPr>
          <p:cNvCxnSpPr>
            <a:cxnSpLocks/>
            <a:stCxn id="624" idx="4"/>
            <a:endCxn id="664" idx="0"/>
          </p:cNvCxnSpPr>
          <p:nvPr/>
        </p:nvCxnSpPr>
        <p:spPr>
          <a:xfrm>
            <a:off x="9537043" y="5830788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6" name="Connecteur droit 685">
            <a:extLst>
              <a:ext uri="{FF2B5EF4-FFF2-40B4-BE49-F238E27FC236}">
                <a16:creationId xmlns:a16="http://schemas.microsoft.com/office/drawing/2014/main" id="{DAF0864C-D75C-5C47-3F27-C43E32A2630F}"/>
              </a:ext>
            </a:extLst>
          </p:cNvPr>
          <p:cNvCxnSpPr>
            <a:cxnSpLocks/>
            <a:stCxn id="633" idx="4"/>
            <a:endCxn id="673" idx="0"/>
          </p:cNvCxnSpPr>
          <p:nvPr/>
        </p:nvCxnSpPr>
        <p:spPr>
          <a:xfrm>
            <a:off x="10133572" y="5833829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7" name="Connecteur droit 686">
            <a:extLst>
              <a:ext uri="{FF2B5EF4-FFF2-40B4-BE49-F238E27FC236}">
                <a16:creationId xmlns:a16="http://schemas.microsoft.com/office/drawing/2014/main" id="{605B102C-3959-1284-CAD0-671F5944B9C6}"/>
              </a:ext>
            </a:extLst>
          </p:cNvPr>
          <p:cNvCxnSpPr>
            <a:cxnSpLocks/>
            <a:stCxn id="635" idx="4"/>
            <a:endCxn id="675" idx="0"/>
          </p:cNvCxnSpPr>
          <p:nvPr/>
        </p:nvCxnSpPr>
        <p:spPr>
          <a:xfrm>
            <a:off x="10723287" y="5831622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8" name="Connecteur droit 687">
            <a:extLst>
              <a:ext uri="{FF2B5EF4-FFF2-40B4-BE49-F238E27FC236}">
                <a16:creationId xmlns:a16="http://schemas.microsoft.com/office/drawing/2014/main" id="{48219DC5-479C-2EF0-1B57-4A1D015E1ED9}"/>
              </a:ext>
            </a:extLst>
          </p:cNvPr>
          <p:cNvCxnSpPr>
            <a:cxnSpLocks/>
            <a:stCxn id="636" idx="4"/>
            <a:endCxn id="676" idx="0"/>
          </p:cNvCxnSpPr>
          <p:nvPr/>
        </p:nvCxnSpPr>
        <p:spPr>
          <a:xfrm>
            <a:off x="11313092" y="5825802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0" name="Connecteur droit 689">
            <a:extLst>
              <a:ext uri="{FF2B5EF4-FFF2-40B4-BE49-F238E27FC236}">
                <a16:creationId xmlns:a16="http://schemas.microsoft.com/office/drawing/2014/main" id="{B7AFB1FF-DBC9-850B-24A1-8F22B0ECDEA7}"/>
              </a:ext>
            </a:extLst>
          </p:cNvPr>
          <p:cNvCxnSpPr>
            <a:cxnSpLocks/>
          </p:cNvCxnSpPr>
          <p:nvPr/>
        </p:nvCxnSpPr>
        <p:spPr>
          <a:xfrm flipH="1">
            <a:off x="9533077" y="6307150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1" name="Connecteur droit 690">
            <a:extLst>
              <a:ext uri="{FF2B5EF4-FFF2-40B4-BE49-F238E27FC236}">
                <a16:creationId xmlns:a16="http://schemas.microsoft.com/office/drawing/2014/main" id="{6EA53AC3-F68E-882C-6FB5-D25ADF08DCC6}"/>
              </a:ext>
            </a:extLst>
          </p:cNvPr>
          <p:cNvCxnSpPr>
            <a:cxnSpLocks/>
          </p:cNvCxnSpPr>
          <p:nvPr/>
        </p:nvCxnSpPr>
        <p:spPr>
          <a:xfrm flipH="1">
            <a:off x="8945549" y="6311876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2" name="Connecteur droit 691">
            <a:extLst>
              <a:ext uri="{FF2B5EF4-FFF2-40B4-BE49-F238E27FC236}">
                <a16:creationId xmlns:a16="http://schemas.microsoft.com/office/drawing/2014/main" id="{EDF80DFA-F7F3-F9C4-CDE5-24E5556BD5CC}"/>
              </a:ext>
            </a:extLst>
          </p:cNvPr>
          <p:cNvCxnSpPr>
            <a:cxnSpLocks/>
          </p:cNvCxnSpPr>
          <p:nvPr/>
        </p:nvCxnSpPr>
        <p:spPr>
          <a:xfrm flipH="1">
            <a:off x="8379065" y="6317516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3" name="Connecteur droit 692">
            <a:extLst>
              <a:ext uri="{FF2B5EF4-FFF2-40B4-BE49-F238E27FC236}">
                <a16:creationId xmlns:a16="http://schemas.microsoft.com/office/drawing/2014/main" id="{ED7AEA59-1819-6714-39BB-B62DD8B44355}"/>
              </a:ext>
            </a:extLst>
          </p:cNvPr>
          <p:cNvCxnSpPr>
            <a:cxnSpLocks/>
          </p:cNvCxnSpPr>
          <p:nvPr/>
        </p:nvCxnSpPr>
        <p:spPr>
          <a:xfrm flipH="1">
            <a:off x="7826808" y="6321463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4" name="Connecteur droit 693">
            <a:extLst>
              <a:ext uri="{FF2B5EF4-FFF2-40B4-BE49-F238E27FC236}">
                <a16:creationId xmlns:a16="http://schemas.microsoft.com/office/drawing/2014/main" id="{93FDF5EF-EE4F-A6A5-CAFE-6874E302ADB4}"/>
              </a:ext>
            </a:extLst>
          </p:cNvPr>
          <p:cNvCxnSpPr>
            <a:cxnSpLocks/>
          </p:cNvCxnSpPr>
          <p:nvPr/>
        </p:nvCxnSpPr>
        <p:spPr>
          <a:xfrm flipH="1">
            <a:off x="7309555" y="6311876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5" name="Connecteur droit 694">
            <a:extLst>
              <a:ext uri="{FF2B5EF4-FFF2-40B4-BE49-F238E27FC236}">
                <a16:creationId xmlns:a16="http://schemas.microsoft.com/office/drawing/2014/main" id="{9A32FD03-CE16-0E41-7984-5E8197594221}"/>
              </a:ext>
            </a:extLst>
          </p:cNvPr>
          <p:cNvCxnSpPr>
            <a:cxnSpLocks/>
          </p:cNvCxnSpPr>
          <p:nvPr/>
        </p:nvCxnSpPr>
        <p:spPr>
          <a:xfrm flipH="1">
            <a:off x="6771254" y="6322018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6" name="Connecteur droit 695">
            <a:extLst>
              <a:ext uri="{FF2B5EF4-FFF2-40B4-BE49-F238E27FC236}">
                <a16:creationId xmlns:a16="http://schemas.microsoft.com/office/drawing/2014/main" id="{1E944284-932A-A6AA-3BFB-E2410607ADF1}"/>
              </a:ext>
            </a:extLst>
          </p:cNvPr>
          <p:cNvCxnSpPr>
            <a:cxnSpLocks/>
          </p:cNvCxnSpPr>
          <p:nvPr/>
        </p:nvCxnSpPr>
        <p:spPr>
          <a:xfrm flipH="1">
            <a:off x="6218897" y="6311876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7" name="Connecteur droit 696">
            <a:extLst>
              <a:ext uri="{FF2B5EF4-FFF2-40B4-BE49-F238E27FC236}">
                <a16:creationId xmlns:a16="http://schemas.microsoft.com/office/drawing/2014/main" id="{3EFC084B-3A5C-B7AC-5057-DB0748D46B31}"/>
              </a:ext>
            </a:extLst>
          </p:cNvPr>
          <p:cNvCxnSpPr>
            <a:cxnSpLocks/>
          </p:cNvCxnSpPr>
          <p:nvPr/>
        </p:nvCxnSpPr>
        <p:spPr>
          <a:xfrm flipH="1">
            <a:off x="10129607" y="631019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8" name="Connecteur droit 697">
            <a:extLst>
              <a:ext uri="{FF2B5EF4-FFF2-40B4-BE49-F238E27FC236}">
                <a16:creationId xmlns:a16="http://schemas.microsoft.com/office/drawing/2014/main" id="{0F71DB2A-55D6-D4A6-F447-99AB9FCF3D44}"/>
              </a:ext>
            </a:extLst>
          </p:cNvPr>
          <p:cNvCxnSpPr>
            <a:cxnSpLocks/>
          </p:cNvCxnSpPr>
          <p:nvPr/>
        </p:nvCxnSpPr>
        <p:spPr>
          <a:xfrm flipH="1">
            <a:off x="10719322" y="6307985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9" name="Connecteur droit 698">
            <a:extLst>
              <a:ext uri="{FF2B5EF4-FFF2-40B4-BE49-F238E27FC236}">
                <a16:creationId xmlns:a16="http://schemas.microsoft.com/office/drawing/2014/main" id="{FF748926-7A26-20A6-21C1-E7254DD749A9}"/>
              </a:ext>
            </a:extLst>
          </p:cNvPr>
          <p:cNvCxnSpPr>
            <a:cxnSpLocks/>
          </p:cNvCxnSpPr>
          <p:nvPr/>
        </p:nvCxnSpPr>
        <p:spPr>
          <a:xfrm flipH="1">
            <a:off x="11309127" y="6302165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320A74F-F64E-E4F6-E6AA-DD98A48F1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  <p:pic>
        <p:nvPicPr>
          <p:cNvPr id="6" name="Picture 4" descr="Sens interdit formats et matières au choix">
            <a:extLst>
              <a:ext uri="{FF2B5EF4-FFF2-40B4-BE49-F238E27FC236}">
                <a16:creationId xmlns:a16="http://schemas.microsoft.com/office/drawing/2014/main" id="{D1970F49-F0E9-C786-BF5B-F85DD5651E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5608" y="5611794"/>
            <a:ext cx="897365" cy="89736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69162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B24847-05E3-CDFB-7D2C-6DBEF59A5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Sketch of the proof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E87B7E7A-CD43-326B-23FC-C007B8693E2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By contradiction: </a:t>
                </a:r>
              </a:p>
              <a:p>
                <a:r>
                  <a:rPr lang="en-US" dirty="0"/>
                  <a:t>assuming </a:t>
                </a:r>
                <a:r>
                  <a:rPr lang="en-US" b="1" i="1" dirty="0"/>
                  <a:t>n</a:t>
                </a:r>
                <a:r>
                  <a:rPr lang="en-US" b="1" dirty="0"/>
                  <a:t> single-color </a:t>
                </a:r>
                <a:r>
                  <a:rPr lang="en-US" dirty="0"/>
                  <a:t>robots </a:t>
                </a:r>
              </a:p>
              <a:p>
                <a:r>
                  <a:rPr lang="en-US" dirty="0"/>
                  <a:t>under visibility range </a:t>
                </a:r>
                <a:r>
                  <a:rPr lang="en-US" b="1" dirty="0"/>
                  <a:t>1</a:t>
                </a:r>
              </a:p>
              <a:p>
                <a:pPr marL="0" indent="0">
                  <a:buNone/>
                </a:pPr>
                <a:r>
                  <a:rPr lang="en-US" dirty="0"/>
                  <a:t>the test of the fence fails !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</m:t>
                    </m:r>
                  </m:oMath>
                </a14:m>
                <a:r>
                  <a:rPr lang="en-US" dirty="0"/>
                  <a:t> There is no algorithm solving the infinite grid exploration problem with </a:t>
                </a:r>
                <a:r>
                  <a:rPr lang="en-US" dirty="0">
                    <a:solidFill>
                      <a:srgbClr val="FF0000"/>
                    </a:solidFill>
                  </a:rPr>
                  <a:t>single-color</a:t>
                </a:r>
                <a:r>
                  <a:rPr lang="en-US" dirty="0"/>
                  <a:t> robots under </a:t>
                </a:r>
                <a:r>
                  <a:rPr lang="en-US" dirty="0">
                    <a:solidFill>
                      <a:srgbClr val="FF0000"/>
                    </a:solidFill>
                  </a:rPr>
                  <a:t>visibility range 1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E87B7E7A-CD43-326B-23FC-C007B8693E2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06" t="-23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15A9219-C384-303E-56D5-03D13AB67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4501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FEF808-E1CA-6952-3F9B-A80CDE63C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5E1EBC0-282B-FE14-6D88-50EB08486C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Is-it possible to have an </a:t>
            </a:r>
            <a:r>
              <a:rPr lang="en-US" b="1" dirty="0"/>
              <a:t>oblivious</a:t>
            </a:r>
            <a:r>
              <a:rPr lang="en-US" dirty="0"/>
              <a:t> solution (color-optimal) by slightly </a:t>
            </a:r>
            <a:r>
              <a:rPr lang="en-US" b="1" dirty="0"/>
              <a:t>increasing the</a:t>
            </a:r>
            <a:r>
              <a:rPr lang="en-US" dirty="0"/>
              <a:t> </a:t>
            </a:r>
            <a:r>
              <a:rPr lang="en-US" b="1" dirty="0"/>
              <a:t>visibility range</a:t>
            </a:r>
            <a:r>
              <a:rPr lang="en-US" dirty="0"/>
              <a:t>?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Yes (tight ! visibility range 2, but 8 robots)</a:t>
            </a:r>
          </a:p>
          <a:p>
            <a:pPr lvl="1"/>
            <a:endParaRPr lang="en-US" dirty="0"/>
          </a:p>
          <a:p>
            <a:r>
              <a:rPr lang="en-US" dirty="0"/>
              <a:t>Is-it possible to have a solution that use only </a:t>
            </a:r>
            <a:r>
              <a:rPr lang="en-US" b="1" dirty="0"/>
              <a:t>a few colors </a:t>
            </a:r>
            <a:r>
              <a:rPr lang="en-US" dirty="0"/>
              <a:t>under </a:t>
            </a:r>
            <a:r>
              <a:rPr lang="en-US" b="1" dirty="0"/>
              <a:t>visibility range 1</a:t>
            </a:r>
            <a:r>
              <a:rPr lang="en-US" dirty="0"/>
              <a:t>?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Yes (using 2 colors, optimal; but 6 robots)</a:t>
            </a:r>
          </a:p>
          <a:p>
            <a:pPr lvl="1"/>
            <a:endParaRPr lang="en-US" dirty="0"/>
          </a:p>
          <a:p>
            <a:r>
              <a:rPr lang="en-US" dirty="0"/>
              <a:t>What is the </a:t>
            </a:r>
            <a:r>
              <a:rPr lang="en-US" b="1" dirty="0"/>
              <a:t>optimal number of robots </a:t>
            </a:r>
            <a:r>
              <a:rPr lang="en-US" dirty="0"/>
              <a:t>to solve the infinite grid exploration under </a:t>
            </a:r>
            <a:r>
              <a:rPr lang="en-US" b="1" dirty="0"/>
              <a:t>visibility range 1</a:t>
            </a:r>
            <a:r>
              <a:rPr lang="en-US" dirty="0"/>
              <a:t>?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5 (but using 12 colors …)</a:t>
            </a:r>
          </a:p>
          <a:p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D755687-431E-FE14-9FF9-E2A60BB6B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009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AFED28-18FE-8948-864C-9CA649137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the results</a:t>
            </a:r>
          </a:p>
        </p:txBody>
      </p:sp>
      <p:graphicFrame>
        <p:nvGraphicFramePr>
          <p:cNvPr id="11" name="Tableau 7">
            <a:extLst>
              <a:ext uri="{FF2B5EF4-FFF2-40B4-BE49-F238E27FC236}">
                <a16:creationId xmlns:a16="http://schemas.microsoft.com/office/drawing/2014/main" id="{7CD6C8A6-EF4C-C548-BC1C-FD2D31C7F7A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0556681"/>
              </p:ext>
            </p:extLst>
          </p:nvPr>
        </p:nvGraphicFramePr>
        <p:xfrm>
          <a:off x="3028266" y="2540160"/>
          <a:ext cx="5831307" cy="22660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769">
                  <a:extLst>
                    <a:ext uri="{9D8B030D-6E8A-4147-A177-3AD203B41FA5}">
                      <a16:colId xmlns:a16="http://schemas.microsoft.com/office/drawing/2014/main" val="1953780080"/>
                    </a:ext>
                  </a:extLst>
                </a:gridCol>
                <a:gridCol w="1943769">
                  <a:extLst>
                    <a:ext uri="{9D8B030D-6E8A-4147-A177-3AD203B41FA5}">
                      <a16:colId xmlns:a16="http://schemas.microsoft.com/office/drawing/2014/main" val="1569697266"/>
                    </a:ext>
                  </a:extLst>
                </a:gridCol>
                <a:gridCol w="1943769">
                  <a:extLst>
                    <a:ext uri="{9D8B030D-6E8A-4147-A177-3AD203B41FA5}">
                      <a16:colId xmlns:a16="http://schemas.microsoft.com/office/drawing/2014/main" val="856148707"/>
                    </a:ext>
                  </a:extLst>
                </a:gridCol>
              </a:tblGrid>
              <a:tr h="357299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Number of robots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Visibility range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Number of colors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93011409"/>
                  </a:ext>
                </a:extLst>
              </a:tr>
              <a:tr h="56572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(opt)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2</a:t>
                      </a:r>
                      <a:r>
                        <a:rPr lang="en-US" dirty="0"/>
                        <a:t> </a:t>
                      </a:r>
                      <a:r>
                        <a:rPr lang="en-US" sz="1800" dirty="0"/>
                        <a:t>(opt)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6843292"/>
                  </a:ext>
                </a:extLst>
              </a:tr>
              <a:tr h="66729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0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(opt, oblivious)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254605"/>
                  </a:ext>
                </a:extLst>
              </a:tr>
              <a:tr h="667297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5</a:t>
                      </a:r>
                      <a:r>
                        <a:rPr lang="en-US" dirty="0"/>
                        <a:t> (opt*)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1</a:t>
                      </a:r>
                      <a:r>
                        <a:rPr lang="en-US" dirty="0"/>
                        <a:t> (opt)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12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798123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B4CB2EAC-566C-48D5-78E0-E1C86CDC2B57}"/>
              </a:ext>
            </a:extLst>
          </p:cNvPr>
          <p:cNvSpPr txBox="1"/>
          <p:nvPr/>
        </p:nvSpPr>
        <p:spPr>
          <a:xfrm>
            <a:off x="2417529" y="5258128"/>
            <a:ext cx="7097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* ≤4 robots impossible whatever be the number of colors and the bounded visibility range, and even with a common chirality</a:t>
            </a:r>
            <a:r>
              <a:rPr lang="en-US" dirty="0">
                <a:solidFill>
                  <a:srgbClr val="92D050"/>
                </a:solidFill>
              </a:rPr>
              <a:t> </a:t>
            </a:r>
            <a:r>
              <a:rPr lang="en-US" dirty="0">
                <a:solidFill>
                  <a:srgbClr val="00B050"/>
                </a:solidFill>
              </a:rPr>
              <a:t>[NETYS’2020]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32D92F4-4E38-FEA3-BEE5-8E3B0494F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53137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88D60B-3AFC-014C-816A-4E19FCD19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First Solution: </a:t>
            </a:r>
            <a:r>
              <a:rPr lang="en-US" b="1" dirty="0"/>
              <a:t>visibility range 1</a:t>
            </a:r>
            <a:r>
              <a:rPr lang="en-US" dirty="0"/>
              <a:t>, 6 robots, and </a:t>
            </a:r>
            <a:r>
              <a:rPr lang="en-US" b="1" dirty="0"/>
              <a:t>2 colors</a:t>
            </a:r>
            <a:endParaRPr lang="en-US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866829-E1C2-AC47-975D-883C04F9AA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 group of 2 robots (leader + follower) to explore: the </a:t>
            </a:r>
            <a:r>
              <a:rPr lang="en-US" dirty="0">
                <a:solidFill>
                  <a:srgbClr val="FF0000"/>
                </a:solidFill>
              </a:rPr>
              <a:t>moving group </a:t>
            </a:r>
          </a:p>
          <a:p>
            <a:r>
              <a:rPr lang="en-US" dirty="0"/>
              <a:t>Some </a:t>
            </a:r>
            <a:r>
              <a:rPr lang="en-US" dirty="0">
                <a:solidFill>
                  <a:srgbClr val="FF0000"/>
                </a:solidFill>
              </a:rPr>
              <a:t>beacon robots</a:t>
            </a:r>
            <a:r>
              <a:rPr lang="en-US" dirty="0"/>
              <a:t> to delimit</a:t>
            </a:r>
          </a:p>
          <a:p>
            <a:pPr lvl="1"/>
            <a:r>
              <a:rPr lang="en-US" dirty="0"/>
              <a:t>The already visited area</a:t>
            </a:r>
          </a:p>
          <a:p>
            <a:pPr lvl="1"/>
            <a:r>
              <a:rPr lang="en-US" dirty="0"/>
              <a:t>The new area to visit</a:t>
            </a:r>
          </a:p>
          <a:p>
            <a:r>
              <a:rPr lang="en-US" dirty="0"/>
              <a:t>Roles change along the execution</a:t>
            </a:r>
          </a:p>
          <a:p>
            <a:r>
              <a:rPr lang="en-US" dirty="0"/>
              <a:t>A </a:t>
            </a:r>
            <a:r>
              <a:rPr lang="en-US" dirty="0">
                <a:solidFill>
                  <a:srgbClr val="FF0000"/>
                </a:solidFill>
              </a:rPr>
              <a:t>setup</a:t>
            </a:r>
            <a:r>
              <a:rPr lang="en-US" dirty="0"/>
              <a:t> (2 steps, only once) and then </a:t>
            </a:r>
            <a:r>
              <a:rPr lang="en-US" dirty="0">
                <a:solidFill>
                  <a:srgbClr val="FF0000"/>
                </a:solidFill>
              </a:rPr>
              <a:t>phases</a:t>
            </a:r>
          </a:p>
          <a:p>
            <a:r>
              <a:rPr lang="en-US" dirty="0">
                <a:solidFill>
                  <a:srgbClr val="FF0000"/>
                </a:solidFill>
              </a:rPr>
              <a:t>Phases</a:t>
            </a:r>
          </a:p>
          <a:p>
            <a:pPr lvl="1"/>
            <a:r>
              <a:rPr lang="en-US" dirty="0"/>
              <a:t>The beacons characterize a particular </a:t>
            </a:r>
            <a:r>
              <a:rPr lang="en-US" dirty="0">
                <a:solidFill>
                  <a:srgbClr val="FF0000"/>
                </a:solidFill>
              </a:rPr>
              <a:t>a square</a:t>
            </a:r>
            <a:r>
              <a:rPr lang="en-US" dirty="0"/>
              <a:t> at the beginning of the phase</a:t>
            </a:r>
          </a:p>
          <a:p>
            <a:pPr lvl="1"/>
            <a:r>
              <a:rPr lang="en-US" dirty="0"/>
              <a:t>At the the end of the phase: </a:t>
            </a:r>
          </a:p>
          <a:p>
            <a:pPr lvl="2"/>
            <a:r>
              <a:rPr lang="en-US" dirty="0"/>
              <a:t>Still a square, yet bigger</a:t>
            </a:r>
          </a:p>
          <a:p>
            <a:pPr lvl="2"/>
            <a:r>
              <a:rPr lang="en-US" dirty="0"/>
              <a:t>The positions of all robots are similar to those at the beginning of the phase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3EF16C4-9ADA-F958-FB7E-957377E95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9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542395-8224-FEAB-F076-1C6B4CBBA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7 Rules of the First Solution</a:t>
            </a: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9621E671-6683-F910-7CB5-D7286C9A695E}"/>
              </a:ext>
            </a:extLst>
          </p:cNvPr>
          <p:cNvGrpSpPr/>
          <p:nvPr/>
        </p:nvGrpSpPr>
        <p:grpSpPr>
          <a:xfrm>
            <a:off x="1494015" y="2065270"/>
            <a:ext cx="1244152" cy="1305499"/>
            <a:chOff x="1494015" y="2065270"/>
            <a:chExt cx="1244152" cy="1305499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2199CFCF-DBE2-7F11-8D61-25A82764EE45}"/>
                </a:ext>
              </a:extLst>
            </p:cNvPr>
            <p:cNvGrpSpPr/>
            <p:nvPr/>
          </p:nvGrpSpPr>
          <p:grpSpPr>
            <a:xfrm rot="10800000">
              <a:off x="1494015" y="2065270"/>
              <a:ext cx="1244152" cy="1305499"/>
              <a:chOff x="5887448" y="1361357"/>
              <a:chExt cx="1244152" cy="1305499"/>
            </a:xfrm>
          </p:grpSpPr>
          <p:sp>
            <p:nvSpPr>
              <p:cNvPr id="6" name="Ellipse 5">
                <a:extLst>
                  <a:ext uri="{FF2B5EF4-FFF2-40B4-BE49-F238E27FC236}">
                    <a16:creationId xmlns:a16="http://schemas.microsoft.com/office/drawing/2014/main" id="{7DD33A9B-9926-FB94-05C3-77C71A6035B6}"/>
                  </a:ext>
                </a:extLst>
              </p:cNvPr>
              <p:cNvSpPr/>
              <p:nvPr/>
            </p:nvSpPr>
            <p:spPr>
              <a:xfrm>
                <a:off x="5887448" y="1913472"/>
                <a:ext cx="183345" cy="178705"/>
              </a:xfrm>
              <a:prstGeom prst="ellipse">
                <a:avLst/>
              </a:prstGeom>
              <a:solidFill>
                <a:srgbClr val="00B05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Ellipse 6">
                <a:extLst>
                  <a:ext uri="{FF2B5EF4-FFF2-40B4-BE49-F238E27FC236}">
                    <a16:creationId xmlns:a16="http://schemas.microsoft.com/office/drawing/2014/main" id="{C5E90752-AFFE-68E0-7DF2-41FD8C05C7CA}"/>
                  </a:ext>
                </a:extLst>
              </p:cNvPr>
              <p:cNvSpPr/>
              <p:nvPr/>
            </p:nvSpPr>
            <p:spPr>
              <a:xfrm>
                <a:off x="6435607" y="1913088"/>
                <a:ext cx="183345" cy="178705"/>
              </a:xfrm>
              <a:prstGeom prst="ellipse">
                <a:avLst/>
              </a:prstGeom>
              <a:solidFill>
                <a:srgbClr val="00B05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Ellipse 7">
                <a:extLst>
                  <a:ext uri="{FF2B5EF4-FFF2-40B4-BE49-F238E27FC236}">
                    <a16:creationId xmlns:a16="http://schemas.microsoft.com/office/drawing/2014/main" id="{C12E60D0-F40B-755F-833F-15A053FFC8ED}"/>
                  </a:ext>
                </a:extLst>
              </p:cNvPr>
              <p:cNvSpPr/>
              <p:nvPr/>
            </p:nvSpPr>
            <p:spPr>
              <a:xfrm>
                <a:off x="6948255" y="1913088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highlight>
                    <a:srgbClr val="000000"/>
                  </a:highlight>
                </a:endParaRPr>
              </a:p>
            </p:txBody>
          </p:sp>
          <p:sp>
            <p:nvSpPr>
              <p:cNvPr id="9" name="Ellipse 8">
                <a:extLst>
                  <a:ext uri="{FF2B5EF4-FFF2-40B4-BE49-F238E27FC236}">
                    <a16:creationId xmlns:a16="http://schemas.microsoft.com/office/drawing/2014/main" id="{746DD27A-4837-A724-1651-72C6C2ABF597}"/>
                  </a:ext>
                </a:extLst>
              </p:cNvPr>
              <p:cNvSpPr/>
              <p:nvPr/>
            </p:nvSpPr>
            <p:spPr>
              <a:xfrm>
                <a:off x="6433254" y="2488151"/>
                <a:ext cx="183345" cy="178705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FC4CE4AE-2881-F8B9-0BD8-7FFF83B51708}"/>
                  </a:ext>
                </a:extLst>
              </p:cNvPr>
              <p:cNvCxnSpPr>
                <a:cxnSpLocks/>
                <a:stCxn id="6" idx="6"/>
                <a:endCxn id="7" idx="2"/>
              </p:cNvCxnSpPr>
              <p:nvPr/>
            </p:nvCxnSpPr>
            <p:spPr>
              <a:xfrm flipV="1">
                <a:off x="6070791" y="2002440"/>
                <a:ext cx="364815" cy="384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A781E206-CBD5-684F-7ED0-D8A4B791FF40}"/>
                  </a:ext>
                </a:extLst>
              </p:cNvPr>
              <p:cNvCxnSpPr>
                <a:cxnSpLocks/>
                <a:stCxn id="7" idx="6"/>
                <a:endCxn id="8" idx="2"/>
              </p:cNvCxnSpPr>
              <p:nvPr/>
            </p:nvCxnSpPr>
            <p:spPr>
              <a:xfrm>
                <a:off x="6618951" y="2002440"/>
                <a:ext cx="329304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66637C98-039C-DFDB-A072-7B8D14F330B6}"/>
                  </a:ext>
                </a:extLst>
              </p:cNvPr>
              <p:cNvCxnSpPr>
                <a:cxnSpLocks/>
                <a:stCxn id="7" idx="4"/>
                <a:endCxn id="9" idx="0"/>
              </p:cNvCxnSpPr>
              <p:nvPr/>
            </p:nvCxnSpPr>
            <p:spPr>
              <a:xfrm flipH="1">
                <a:off x="6524928" y="2091792"/>
                <a:ext cx="2351" cy="396359"/>
              </a:xfrm>
              <a:prstGeom prst="line">
                <a:avLst/>
              </a:prstGeom>
              <a:ln w="28575">
                <a:solidFill>
                  <a:schemeClr val="tx1"/>
                </a:solidFill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Ellipse 12">
                <a:extLst>
                  <a:ext uri="{FF2B5EF4-FFF2-40B4-BE49-F238E27FC236}">
                    <a16:creationId xmlns:a16="http://schemas.microsoft.com/office/drawing/2014/main" id="{24BA70C2-C78D-EE74-0B18-514A4EF8A9F8}"/>
                  </a:ext>
                </a:extLst>
              </p:cNvPr>
              <p:cNvSpPr/>
              <p:nvPr/>
            </p:nvSpPr>
            <p:spPr>
              <a:xfrm>
                <a:off x="6428552" y="1361357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B32B1444-2B3A-739F-98EB-B4EA80CAC689}"/>
                  </a:ext>
                </a:extLst>
              </p:cNvPr>
              <p:cNvCxnSpPr>
                <a:cxnSpLocks/>
                <a:stCxn id="13" idx="4"/>
                <a:endCxn id="7" idx="0"/>
              </p:cNvCxnSpPr>
              <p:nvPr/>
            </p:nvCxnSpPr>
            <p:spPr>
              <a:xfrm>
                <a:off x="6520223" y="1540062"/>
                <a:ext cx="7056" cy="373026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B0CD3F91-F4A0-BC9C-C880-A00CC85FD3EF}"/>
                </a:ext>
              </a:extLst>
            </p:cNvPr>
            <p:cNvSpPr/>
            <p:nvPr/>
          </p:nvSpPr>
          <p:spPr>
            <a:xfrm rot="10800000">
              <a:off x="2176656" y="2842510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D37638F2-3F8A-90E0-2C4D-D2A4334ED07B}"/>
              </a:ext>
            </a:extLst>
          </p:cNvPr>
          <p:cNvGrpSpPr/>
          <p:nvPr/>
        </p:nvGrpSpPr>
        <p:grpSpPr>
          <a:xfrm rot="10800000">
            <a:off x="3368535" y="2065270"/>
            <a:ext cx="1244152" cy="1305499"/>
            <a:chOff x="5887448" y="1361357"/>
            <a:chExt cx="1244152" cy="1305499"/>
          </a:xfrm>
        </p:grpSpPr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96BDC438-AAB4-8F6B-427D-CABF652DECD0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65C9945D-A2D1-D928-06EC-F0EBEA1AEA08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CC454BDD-A59E-113A-0DF7-7D5BF755F03D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7388B0F0-41B0-53DA-6E80-432508EB3FF2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DE410772-A673-80AC-3AC6-FE0BF004C4E7}"/>
                </a:ext>
              </a:extLst>
            </p:cNvPr>
            <p:cNvCxnSpPr>
              <a:cxnSpLocks/>
              <a:stCxn id="20" idx="6"/>
              <a:endCxn id="21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878A244E-6282-DAB4-0686-2B5B293F8368}"/>
                </a:ext>
              </a:extLst>
            </p:cNvPr>
            <p:cNvCxnSpPr>
              <a:cxnSpLocks/>
              <a:stCxn id="21" idx="6"/>
              <a:endCxn id="22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3439D341-7325-ECC1-1F6B-B7C136FEADF9}"/>
                </a:ext>
              </a:extLst>
            </p:cNvPr>
            <p:cNvCxnSpPr>
              <a:cxnSpLocks/>
              <a:stCxn id="21" idx="4"/>
              <a:endCxn id="23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5A0F54C-C1F7-5236-64E8-066E7590A3ED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B33DFE34-32AD-03D0-1A54-873E02DA04E3}"/>
                </a:ext>
              </a:extLst>
            </p:cNvPr>
            <p:cNvCxnSpPr>
              <a:cxnSpLocks/>
              <a:stCxn id="27" idx="4"/>
              <a:endCxn id="21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C1B20086-FD42-3933-E140-3E33081D81D2}"/>
              </a:ext>
            </a:extLst>
          </p:cNvPr>
          <p:cNvGrpSpPr/>
          <p:nvPr/>
        </p:nvGrpSpPr>
        <p:grpSpPr>
          <a:xfrm rot="10800000">
            <a:off x="5273767" y="2065270"/>
            <a:ext cx="1244152" cy="1305499"/>
            <a:chOff x="5887448" y="1361357"/>
            <a:chExt cx="1244152" cy="1305499"/>
          </a:xfrm>
        </p:grpSpPr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CF606451-FBBE-85EA-E8B0-6559B809FBD8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E93C970C-EBFD-4382-5EB2-434B92E1AF41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72D0DFD2-CA18-E8FF-D3FC-ABC5F1D9707C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647939F8-DF53-C1A2-5A10-2A7476A8DDCE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8C891D51-1CF0-468A-0067-47E29F4232DE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7AC7DC28-0511-59FC-94CD-007494060BC8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E410FDCF-528C-2A57-D08B-A11AC2213740}"/>
                </a:ext>
              </a:extLst>
            </p:cNvPr>
            <p:cNvCxnSpPr>
              <a:cxnSpLocks/>
              <a:stCxn id="31" idx="4"/>
              <a:endCxn id="33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Ellipse 36">
              <a:extLst>
                <a:ext uri="{FF2B5EF4-FFF2-40B4-BE49-F238E27FC236}">
                  <a16:creationId xmlns:a16="http://schemas.microsoft.com/office/drawing/2014/main" id="{7B1F0340-324F-271F-7C40-C6FD40396F02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51D92E78-1D77-668D-D463-5527FB1B4400}"/>
                </a:ext>
              </a:extLst>
            </p:cNvPr>
            <p:cNvCxnSpPr>
              <a:cxnSpLocks/>
              <a:stCxn id="37" idx="4"/>
              <a:endCxn id="31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2CCCBCFD-DABA-5368-844F-A103FED09A13}"/>
              </a:ext>
            </a:extLst>
          </p:cNvPr>
          <p:cNvGrpSpPr/>
          <p:nvPr/>
        </p:nvGrpSpPr>
        <p:grpSpPr>
          <a:xfrm rot="10800000">
            <a:off x="7163295" y="2065270"/>
            <a:ext cx="1244152" cy="1305499"/>
            <a:chOff x="5887448" y="1361357"/>
            <a:chExt cx="1244152" cy="1305499"/>
          </a:xfrm>
        </p:grpSpPr>
        <p:sp>
          <p:nvSpPr>
            <p:cNvPr id="40" name="Ellipse 39">
              <a:extLst>
                <a:ext uri="{FF2B5EF4-FFF2-40B4-BE49-F238E27FC236}">
                  <a16:creationId xmlns:a16="http://schemas.microsoft.com/office/drawing/2014/main" id="{F90A0A82-F25A-A7F5-F826-52EAE6CA8629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Ellipse 40">
              <a:extLst>
                <a:ext uri="{FF2B5EF4-FFF2-40B4-BE49-F238E27FC236}">
                  <a16:creationId xmlns:a16="http://schemas.microsoft.com/office/drawing/2014/main" id="{31047397-D26A-30E1-0242-D72D3DA88F7F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Ellipse 41">
              <a:extLst>
                <a:ext uri="{FF2B5EF4-FFF2-40B4-BE49-F238E27FC236}">
                  <a16:creationId xmlns:a16="http://schemas.microsoft.com/office/drawing/2014/main" id="{7390A6EE-FA89-F151-1081-675727530645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highlight>
                  <a:srgbClr val="000000"/>
                </a:highlight>
              </a:endParaRPr>
            </a:p>
          </p:txBody>
        </p:sp>
        <p:sp>
          <p:nvSpPr>
            <p:cNvPr id="43" name="Ellipse 42">
              <a:extLst>
                <a:ext uri="{FF2B5EF4-FFF2-40B4-BE49-F238E27FC236}">
                  <a16:creationId xmlns:a16="http://schemas.microsoft.com/office/drawing/2014/main" id="{8F0DAC4C-D506-4A7F-8EBE-F92118B1B6D8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47C94842-0EFF-0ACF-763E-41D4AEBA5B06}"/>
                </a:ext>
              </a:extLst>
            </p:cNvPr>
            <p:cNvCxnSpPr>
              <a:cxnSpLocks/>
              <a:stCxn id="40" idx="6"/>
              <a:endCxn id="41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58272F51-1179-B27E-FA5B-205ACFAFE115}"/>
                </a:ext>
              </a:extLst>
            </p:cNvPr>
            <p:cNvCxnSpPr>
              <a:cxnSpLocks/>
              <a:stCxn id="41" idx="6"/>
              <a:endCxn id="42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8AF0C3FD-73F2-BF65-6F15-DF74004844B6}"/>
                </a:ext>
              </a:extLst>
            </p:cNvPr>
            <p:cNvCxnSpPr>
              <a:cxnSpLocks/>
              <a:stCxn id="41" idx="4"/>
              <a:endCxn id="43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Ellipse 46">
              <a:extLst>
                <a:ext uri="{FF2B5EF4-FFF2-40B4-BE49-F238E27FC236}">
                  <a16:creationId xmlns:a16="http://schemas.microsoft.com/office/drawing/2014/main" id="{1A9F1314-0F2E-1AE2-A8BD-BF20578DD6B8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26449129-41C6-99B1-0423-132201678784}"/>
                </a:ext>
              </a:extLst>
            </p:cNvPr>
            <p:cNvCxnSpPr>
              <a:cxnSpLocks/>
              <a:stCxn id="47" idx="4"/>
              <a:endCxn id="41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e 101">
            <a:extLst>
              <a:ext uri="{FF2B5EF4-FFF2-40B4-BE49-F238E27FC236}">
                <a16:creationId xmlns:a16="http://schemas.microsoft.com/office/drawing/2014/main" id="{15BC0B80-3809-F70C-6297-68185133ED6E}"/>
              </a:ext>
            </a:extLst>
          </p:cNvPr>
          <p:cNvGrpSpPr/>
          <p:nvPr/>
        </p:nvGrpSpPr>
        <p:grpSpPr>
          <a:xfrm>
            <a:off x="9223846" y="2123501"/>
            <a:ext cx="1244152" cy="1305499"/>
            <a:chOff x="9223846" y="2123501"/>
            <a:chExt cx="1244152" cy="1305499"/>
          </a:xfrm>
        </p:grpSpPr>
        <p:grpSp>
          <p:nvGrpSpPr>
            <p:cNvPr id="49" name="Groupe 48">
              <a:extLst>
                <a:ext uri="{FF2B5EF4-FFF2-40B4-BE49-F238E27FC236}">
                  <a16:creationId xmlns:a16="http://schemas.microsoft.com/office/drawing/2014/main" id="{3C397F17-3E4D-9024-8266-8E00950E270B}"/>
                </a:ext>
              </a:extLst>
            </p:cNvPr>
            <p:cNvGrpSpPr/>
            <p:nvPr/>
          </p:nvGrpSpPr>
          <p:grpSpPr>
            <a:xfrm rot="10800000">
              <a:off x="9223846" y="2123501"/>
              <a:ext cx="1244152" cy="1305499"/>
              <a:chOff x="5887448" y="1361357"/>
              <a:chExt cx="1244152" cy="1305499"/>
            </a:xfrm>
          </p:grpSpPr>
          <p:sp>
            <p:nvSpPr>
              <p:cNvPr id="50" name="Ellipse 49">
                <a:extLst>
                  <a:ext uri="{FF2B5EF4-FFF2-40B4-BE49-F238E27FC236}">
                    <a16:creationId xmlns:a16="http://schemas.microsoft.com/office/drawing/2014/main" id="{8D152789-E664-A54B-5A4F-48AE1F95BF86}"/>
                  </a:ext>
                </a:extLst>
              </p:cNvPr>
              <p:cNvSpPr/>
              <p:nvPr/>
            </p:nvSpPr>
            <p:spPr>
              <a:xfrm>
                <a:off x="5887448" y="1913472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Ellipse 50">
                <a:extLst>
                  <a:ext uri="{FF2B5EF4-FFF2-40B4-BE49-F238E27FC236}">
                    <a16:creationId xmlns:a16="http://schemas.microsoft.com/office/drawing/2014/main" id="{6EA2351D-EACB-9C70-EA9F-978B9119DDC2}"/>
                  </a:ext>
                </a:extLst>
              </p:cNvPr>
              <p:cNvSpPr/>
              <p:nvPr/>
            </p:nvSpPr>
            <p:spPr>
              <a:xfrm>
                <a:off x="6435607" y="1913088"/>
                <a:ext cx="183345" cy="178705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Ellipse 51">
                <a:extLst>
                  <a:ext uri="{FF2B5EF4-FFF2-40B4-BE49-F238E27FC236}">
                    <a16:creationId xmlns:a16="http://schemas.microsoft.com/office/drawing/2014/main" id="{817F69CE-E5C2-07D9-7FF7-66D9DBE868C0}"/>
                  </a:ext>
                </a:extLst>
              </p:cNvPr>
              <p:cNvSpPr/>
              <p:nvPr/>
            </p:nvSpPr>
            <p:spPr>
              <a:xfrm>
                <a:off x="6948255" y="1913088"/>
                <a:ext cx="183345" cy="178705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highlight>
                    <a:srgbClr val="000000"/>
                  </a:highlight>
                </a:endParaRPr>
              </a:p>
            </p:txBody>
          </p:sp>
          <p:sp>
            <p:nvSpPr>
              <p:cNvPr id="53" name="Ellipse 52">
                <a:extLst>
                  <a:ext uri="{FF2B5EF4-FFF2-40B4-BE49-F238E27FC236}">
                    <a16:creationId xmlns:a16="http://schemas.microsoft.com/office/drawing/2014/main" id="{D040B72D-1DD4-BBA1-C31D-BB7FBC10AABC}"/>
                  </a:ext>
                </a:extLst>
              </p:cNvPr>
              <p:cNvSpPr/>
              <p:nvPr/>
            </p:nvSpPr>
            <p:spPr>
              <a:xfrm>
                <a:off x="6433254" y="2488151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DF05ED68-1EB0-498B-8E84-571778029A31}"/>
                  </a:ext>
                </a:extLst>
              </p:cNvPr>
              <p:cNvCxnSpPr>
                <a:cxnSpLocks/>
                <a:stCxn id="50" idx="6"/>
                <a:endCxn id="51" idx="2"/>
              </p:cNvCxnSpPr>
              <p:nvPr/>
            </p:nvCxnSpPr>
            <p:spPr>
              <a:xfrm flipV="1">
                <a:off x="6070791" y="2002440"/>
                <a:ext cx="364815" cy="384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BDDF065F-2F40-0128-D3F4-FB6A39CFF2EA}"/>
                  </a:ext>
                </a:extLst>
              </p:cNvPr>
              <p:cNvCxnSpPr>
                <a:cxnSpLocks/>
                <a:stCxn id="51" idx="6"/>
                <a:endCxn id="52" idx="2"/>
              </p:cNvCxnSpPr>
              <p:nvPr/>
            </p:nvCxnSpPr>
            <p:spPr>
              <a:xfrm>
                <a:off x="6618951" y="2002440"/>
                <a:ext cx="329304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AA7D9400-E817-193F-C5B8-BCCF1052B494}"/>
                  </a:ext>
                </a:extLst>
              </p:cNvPr>
              <p:cNvCxnSpPr>
                <a:cxnSpLocks/>
                <a:stCxn id="51" idx="4"/>
                <a:endCxn id="53" idx="0"/>
              </p:cNvCxnSpPr>
              <p:nvPr/>
            </p:nvCxnSpPr>
            <p:spPr>
              <a:xfrm flipH="1">
                <a:off x="6524928" y="2091792"/>
                <a:ext cx="2351" cy="396359"/>
              </a:xfrm>
              <a:prstGeom prst="line">
                <a:avLst/>
              </a:prstGeom>
              <a:ln w="28575">
                <a:solidFill>
                  <a:schemeClr val="tx1"/>
                </a:solidFill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Ellipse 56">
                <a:extLst>
                  <a:ext uri="{FF2B5EF4-FFF2-40B4-BE49-F238E27FC236}">
                    <a16:creationId xmlns:a16="http://schemas.microsoft.com/office/drawing/2014/main" id="{14087CC1-2A56-63CF-8F11-C40FCC3D8A30}"/>
                  </a:ext>
                </a:extLst>
              </p:cNvPr>
              <p:cNvSpPr/>
              <p:nvPr/>
            </p:nvSpPr>
            <p:spPr>
              <a:xfrm>
                <a:off x="6428552" y="1361357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9FDDA5AC-7920-6D6C-7213-972A254CA900}"/>
                  </a:ext>
                </a:extLst>
              </p:cNvPr>
              <p:cNvCxnSpPr>
                <a:cxnSpLocks/>
                <a:stCxn id="57" idx="4"/>
                <a:endCxn id="51" idx="0"/>
              </p:cNvCxnSpPr>
              <p:nvPr/>
            </p:nvCxnSpPr>
            <p:spPr>
              <a:xfrm>
                <a:off x="6520223" y="1540062"/>
                <a:ext cx="7056" cy="373026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9" name="Ellipse 78">
              <a:extLst>
                <a:ext uri="{FF2B5EF4-FFF2-40B4-BE49-F238E27FC236}">
                  <a16:creationId xmlns:a16="http://schemas.microsoft.com/office/drawing/2014/main" id="{BCC887A3-AA4E-35F3-008F-7C69D83900E2}"/>
                </a:ext>
              </a:extLst>
            </p:cNvPr>
            <p:cNvSpPr/>
            <p:nvPr/>
          </p:nvSpPr>
          <p:spPr>
            <a:xfrm rot="10800000">
              <a:off x="9940126" y="2500444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highlight>
                  <a:srgbClr val="000000"/>
                </a:highlight>
              </a:endParaRPr>
            </a:p>
          </p:txBody>
        </p:sp>
      </p:grpSp>
      <p:grpSp>
        <p:nvGrpSpPr>
          <p:cNvPr id="92" name="Groupe 91">
            <a:extLst>
              <a:ext uri="{FF2B5EF4-FFF2-40B4-BE49-F238E27FC236}">
                <a16:creationId xmlns:a16="http://schemas.microsoft.com/office/drawing/2014/main" id="{7597F784-D97F-B496-BCA3-7E709D316DD0}"/>
              </a:ext>
            </a:extLst>
          </p:cNvPr>
          <p:cNvGrpSpPr/>
          <p:nvPr/>
        </p:nvGrpSpPr>
        <p:grpSpPr>
          <a:xfrm rot="10800000">
            <a:off x="7176252" y="3790604"/>
            <a:ext cx="1244152" cy="1305499"/>
            <a:chOff x="5887448" y="1361357"/>
            <a:chExt cx="1244152" cy="1305499"/>
          </a:xfrm>
        </p:grpSpPr>
        <p:sp>
          <p:nvSpPr>
            <p:cNvPr id="93" name="Ellipse 92">
              <a:extLst>
                <a:ext uri="{FF2B5EF4-FFF2-40B4-BE49-F238E27FC236}">
                  <a16:creationId xmlns:a16="http://schemas.microsoft.com/office/drawing/2014/main" id="{9726B14A-E283-7EF4-3482-BE5599212FF8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Ellipse 93">
              <a:extLst>
                <a:ext uri="{FF2B5EF4-FFF2-40B4-BE49-F238E27FC236}">
                  <a16:creationId xmlns:a16="http://schemas.microsoft.com/office/drawing/2014/main" id="{F1C63A63-753D-5722-8FD2-0DABFE86D194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Ellipse 94">
              <a:extLst>
                <a:ext uri="{FF2B5EF4-FFF2-40B4-BE49-F238E27FC236}">
                  <a16:creationId xmlns:a16="http://schemas.microsoft.com/office/drawing/2014/main" id="{3DE502D5-A200-9FC6-B743-E71910714554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highlight>
                  <a:srgbClr val="000000"/>
                </a:highlight>
              </a:endParaRPr>
            </a:p>
          </p:txBody>
        </p:sp>
        <p:sp>
          <p:nvSpPr>
            <p:cNvPr id="96" name="Ellipse 95">
              <a:extLst>
                <a:ext uri="{FF2B5EF4-FFF2-40B4-BE49-F238E27FC236}">
                  <a16:creationId xmlns:a16="http://schemas.microsoft.com/office/drawing/2014/main" id="{39E11F34-FFA9-3D4A-3199-496795D60BDC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6955B260-A5E6-6CA7-3177-EF377C8B16F4}"/>
                </a:ext>
              </a:extLst>
            </p:cNvPr>
            <p:cNvCxnSpPr>
              <a:cxnSpLocks/>
              <a:stCxn id="93" idx="6"/>
              <a:endCxn id="94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D48133AE-E38C-889C-DAF0-64D4BF12B061}"/>
                </a:ext>
              </a:extLst>
            </p:cNvPr>
            <p:cNvCxnSpPr>
              <a:cxnSpLocks/>
              <a:stCxn id="94" idx="6"/>
              <a:endCxn id="95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7211D51C-9E13-E714-37E3-68559F923E42}"/>
                </a:ext>
              </a:extLst>
            </p:cNvPr>
            <p:cNvCxnSpPr>
              <a:cxnSpLocks/>
              <a:stCxn id="94" idx="4"/>
              <a:endCxn id="96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Ellipse 99">
              <a:extLst>
                <a:ext uri="{FF2B5EF4-FFF2-40B4-BE49-F238E27FC236}">
                  <a16:creationId xmlns:a16="http://schemas.microsoft.com/office/drawing/2014/main" id="{519FE8FD-E00B-7B0E-93FA-0DFC8487B83B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A7AC4D32-589F-E288-4D56-6681C774E720}"/>
                </a:ext>
              </a:extLst>
            </p:cNvPr>
            <p:cNvCxnSpPr>
              <a:cxnSpLocks/>
              <a:stCxn id="100" idx="4"/>
              <a:endCxn id="94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" name="Groupe 102">
            <a:extLst>
              <a:ext uri="{FF2B5EF4-FFF2-40B4-BE49-F238E27FC236}">
                <a16:creationId xmlns:a16="http://schemas.microsoft.com/office/drawing/2014/main" id="{02399D90-349A-08AF-C294-FFCF7B0B7AED}"/>
              </a:ext>
            </a:extLst>
          </p:cNvPr>
          <p:cNvGrpSpPr/>
          <p:nvPr/>
        </p:nvGrpSpPr>
        <p:grpSpPr>
          <a:xfrm rot="10800000">
            <a:off x="3368535" y="3833147"/>
            <a:ext cx="1244152" cy="1305499"/>
            <a:chOff x="5887448" y="1361357"/>
            <a:chExt cx="1244152" cy="1305499"/>
          </a:xfrm>
        </p:grpSpPr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5634F625-A482-F87C-70D8-FF1ED3BAC3AD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B307DB6F-FAE0-3AB6-1611-91632E787DEB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6B9A9413-71AA-9541-59A9-E4F9846F9768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C2665F67-123A-FE7C-3F04-4DE57F386D03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08" name="Connecteur droit 107">
              <a:extLst>
                <a:ext uri="{FF2B5EF4-FFF2-40B4-BE49-F238E27FC236}">
                  <a16:creationId xmlns:a16="http://schemas.microsoft.com/office/drawing/2014/main" id="{E4126094-8812-E6A3-9188-E5C97697E696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necteur droit 108">
              <a:extLst>
                <a:ext uri="{FF2B5EF4-FFF2-40B4-BE49-F238E27FC236}">
                  <a16:creationId xmlns:a16="http://schemas.microsoft.com/office/drawing/2014/main" id="{2B61AA30-BF1A-EE14-9C06-F5BD755ED47A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458060FE-2FB5-3C7D-87B0-7C7FA6F0C5CF}"/>
                </a:ext>
              </a:extLst>
            </p:cNvPr>
            <p:cNvCxnSpPr>
              <a:cxnSpLocks/>
              <a:stCxn id="105" idx="4"/>
              <a:endCxn id="107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Ellipse 110">
              <a:extLst>
                <a:ext uri="{FF2B5EF4-FFF2-40B4-BE49-F238E27FC236}">
                  <a16:creationId xmlns:a16="http://schemas.microsoft.com/office/drawing/2014/main" id="{3AEC70E5-4F8A-F885-2C36-D6D6162F1FB4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BCE1E019-7D24-3DCA-62AE-8FC7DDB6E063}"/>
                </a:ext>
              </a:extLst>
            </p:cNvPr>
            <p:cNvCxnSpPr>
              <a:cxnSpLocks/>
              <a:stCxn id="111" idx="4"/>
              <a:endCxn id="105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54F984B-9409-2424-A730-69BF22EA4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20072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8E6E3D-7A59-5D49-80D6-D3F2C10C0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Solution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93AD44-EDAB-924D-B5E8-E44EF52807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312695" cy="4351338"/>
          </a:xfrm>
        </p:spPr>
        <p:txBody>
          <a:bodyPr>
            <a:normAutofit/>
          </a:bodyPr>
          <a:lstStyle/>
          <a:p>
            <a:r>
              <a:rPr lang="en-US" dirty="0"/>
              <a:t>Distance 1</a:t>
            </a:r>
          </a:p>
          <a:p>
            <a:r>
              <a:rPr lang="en-US" dirty="0"/>
              <a:t>6 robots</a:t>
            </a:r>
          </a:p>
          <a:p>
            <a:r>
              <a:rPr lang="en-US" dirty="0"/>
              <a:t>2 colors</a:t>
            </a:r>
          </a:p>
          <a:p>
            <a:endParaRPr lang="en-US" dirty="0"/>
          </a:p>
          <a:p>
            <a:r>
              <a:rPr lang="en-US" dirty="0"/>
              <a:t>Initial Configuration</a:t>
            </a:r>
          </a:p>
          <a:p>
            <a:endParaRPr lang="en-US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311859F3-2A3C-6E42-9760-73BC87C5AD97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8835755D-847F-4C47-A374-F42CE7A88747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191A33EE-5235-D44E-9AFB-CFDAF99D3ABD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C03945E0-B67B-B646-8241-CE4D83C890AA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2040BAE2-9864-AB43-8ED2-0C380D618158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2F14E1D1-4F7F-1A40-9C96-E95D7269543C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9D808892-5CC2-2E47-8C81-A95F8B893297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84475CDB-764F-FD4B-B2FD-C8ED7AC329F3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0871EF6D-824C-704F-8EAF-57E8129CAA73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B26D31A7-CE60-4D47-8731-B193127E9D00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EDAC4735-0300-244F-A71A-9F838FF332B5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1D570D81-DD32-934B-8884-3C51EC586AE9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977B844E-1437-E846-9444-A5FB479A4286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81AB5589-5C6E-1C48-9E95-0E73E6A91319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7E8D1363-B822-C246-AB19-C590F3129E70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9C79EB10-53A3-194F-867A-3A19C7385246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3F738B91-F678-F649-B45B-0DE5A87296D0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F7BE41C6-4454-1C45-A7FD-C6CFB93A7018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9212C905-13F2-0746-B31A-823BCBC9BF0D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21273E7F-1799-B049-874B-0A438DCD6D28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C755886-1AAF-8F4D-A4DD-2A55437FB310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D649D714-13C9-544F-A5DE-05616D4BC0EE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6B9C952E-B736-884C-BE88-6EDD61ECE531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A37550CD-E81E-5A47-8F29-3FBB7994B086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2CFD1573-03DD-2440-B8EC-9A7720236377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9121C7B4-B00B-964C-99E8-0B11E11E8170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4668DB05-4E6B-CD44-A7D3-D314B58C3219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A4B564E5-9727-6045-92BA-3F93CDE9A83A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5F25F91E-D0A1-7848-8415-92E3E4CAC0D2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364008D5-2D6E-D647-A328-B34FEDC1E561}"/>
                </a:ext>
              </a:extLst>
            </p:cNvPr>
            <p:cNvCxnSpPr>
              <a:stCxn id="8" idx="6"/>
              <a:endCxn id="9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403A6B9B-D6C2-7C46-A982-68062550D5DF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E2A11B00-8950-7241-BBBC-ED77E70502E0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A2A68DA0-46DD-1B4F-B756-7A8BB2A94B2D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9D35AC8B-7588-954D-AADB-791AFF8608CA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103CBBA2-68CC-A04E-B183-A21C6A298BC4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932F6335-565A-764D-AA8C-A58377A7344D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CDDE1F8C-3DE6-6F46-A711-C93292F7BD7E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900CEEA-9595-E34C-80DB-B0EC5DBDDC2A}"/>
                </a:ext>
              </a:extLst>
            </p:cNvPr>
            <p:cNvCxnSpPr>
              <a:cxnSpLocks/>
              <a:stCxn id="13" idx="6"/>
              <a:endCxn id="14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97E7561F-7604-5344-973A-57F1C710DE55}"/>
                </a:ext>
              </a:extLst>
            </p:cNvPr>
            <p:cNvCxnSpPr>
              <a:cxnSpLocks/>
              <a:stCxn id="20" idx="6"/>
              <a:endCxn id="21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F8B2B4BE-B4C2-DE44-AD41-3E6B44735CC1}"/>
                </a:ext>
              </a:extLst>
            </p:cNvPr>
            <p:cNvCxnSpPr>
              <a:cxnSpLocks/>
              <a:stCxn id="27" idx="6"/>
              <a:endCxn id="28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7C8C02F4-05A8-DF45-8948-6011A7D54EE7}"/>
                </a:ext>
              </a:extLst>
            </p:cNvPr>
            <p:cNvCxnSpPr>
              <a:cxnSpLocks/>
              <a:stCxn id="34" idx="6"/>
              <a:endCxn id="35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FE77DC46-D70A-2D40-8975-DD37885F6118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D30F7127-AFD0-3F42-8944-CCBA01AB7B8E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68DEA8F6-245B-F84F-BF04-B3C2564CEF7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17BAE682-A348-A24F-8C7B-D5ED0996B7EF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FAF9D5AA-922E-3B43-8B32-ADA4199DC474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4A5A7D82-209B-3246-A6A3-AD81B042597A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30FEF558-710A-A549-915A-6110E1F2AB3E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8B3164DB-509E-A443-916F-5EFC08528CD6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D57C3E19-7534-D149-80E8-BE4C26BCCBC8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EF75D12-D3F6-FF4E-8005-002D38FD7065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D49EB776-6C03-B347-8B1D-549386747587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3036470B-9E25-A44A-B014-8A74DC7AD303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9F306215-3DD8-2848-8ADB-F20289817EB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9F5A0FF5-9A09-CB4A-961A-EF57B53E664C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F1154CA0-2434-A046-B02B-1CCAD3E4F938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D7374B30-C187-6246-ADA9-DBE90D230308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9956389A-BCC9-9742-B32D-3AAD3D53CB44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66B873F7-901F-5546-841A-4F32BE987594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5FF0972C-8084-D247-BE94-6FA84054EF5E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7BF12D6C-E58D-0C40-98AB-9D4829EE83C6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FDCA16F-0462-6441-AB48-B957A8DF14C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BBB05CDF-609E-FA43-A8D6-A9B38E86B8B7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B73F1687-7509-774F-A139-8B140618AD07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22E78898-311E-0840-87A1-0386F898BAC5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2CDE7238-4EBF-F242-BCA3-B40882F52534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1D7DABC5-9B23-6B44-A041-A9742A3493C0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3B55BCBA-A297-DF4A-AE74-6E53E982E1AC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393925CA-23C1-1A45-8B88-2B6F030E96DF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0F495FE3-7204-6D43-80FF-67BA97C5376B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18A332E0-4902-DF4B-9C40-1E0D14F02E54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AAC104B9-45E0-AB44-8729-D93C92868164}"/>
                </a:ext>
              </a:extLst>
            </p:cNvPr>
            <p:cNvCxnSpPr>
              <a:cxnSpLocks/>
              <a:stCxn id="28" idx="4"/>
              <a:endCxn id="35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8C4AB002-C5AB-634A-A8B3-4E15442454E9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C3166789-6594-4549-B886-DFF1E06B9AAF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DE764F7F-48BB-F647-A28E-FE38DD3FCF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F7688D-57CB-0D42-AD6E-B0B63D2F04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F69B0329-1119-9843-8B6F-0D2FE5F029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94515E0D-2C7C-B342-967E-01B2BDB536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03CBCF3-C1CD-F84B-A6E8-C6FA876183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CC1BB805-21A9-B248-AC09-82D099F9DA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8E8F0A9-E8B0-4349-8C0B-A0DEAA2A56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7BADAE9A-1579-0446-8D62-E3F47A21B1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3254A48E-4A64-5C40-B5EC-8101AB2D1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853CB9ED-6A9A-2C4F-A635-799EFDEECE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727529B9-25AC-0249-8A00-379132E1CD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8CA10D2-7ED7-534C-B886-FA88CC3273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7149E671-6643-0443-A349-674C2A190F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468C3679-9DA5-AD42-A55E-631EDBCD10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CC6BF3AB-7181-5D4C-BD4B-835F6A44B0B2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D09677A0-DF2E-EC4C-903F-3BBB1BAD31E3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BB0820F6-64CB-AA43-9E54-9356AF935912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A1F58DE8-94A5-0B40-B9AB-79DD0FF26F9C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1B3A0A56-EEFD-A748-B802-887F71B75767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AE2F9FD5-22E9-7148-8089-F4ECE5C43227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16675683-F265-B94C-AC9C-672C1DECB95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2E4DF0DF-62AF-5C4D-A1F9-69798B0ACFDF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7DDCD264-5660-AA42-9AF5-4E6FD9469DB6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57CE1197-DF66-6241-AB3A-53F791055183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94508997-DD5F-8E49-ACD6-9D317297A07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4AA9EBD5-E292-4E4E-87B0-426108A0F704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7D3FB888-A87E-934E-BF5C-EDB97AAC245E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CFAE1DE6-0ECA-F344-887A-D37F350BC811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A31A823E-E56F-254A-832E-325AC637CC24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5583385-A5D2-6846-BE1C-42514FEA120F}"/>
                </a:ext>
              </a:extLst>
            </p:cNvPr>
            <p:cNvCxnSpPr>
              <a:stCxn id="103" idx="6"/>
              <a:endCxn id="104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01FA230A-7785-CA4F-840A-8A0706D2702F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1CC502E-1FCC-C84C-93C3-6578E11837EB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BD7F29D9-1849-7A4C-94E4-02442E3D1C78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65317EF5-4AC7-174B-90B1-7EBE12787629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09FE9771-5EEF-314C-9CAE-54E8BFE90015}"/>
                </a:ext>
              </a:extLst>
            </p:cNvPr>
            <p:cNvCxnSpPr>
              <a:cxnSpLocks/>
              <a:stCxn id="108" idx="6"/>
              <a:endCxn id="109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2FD9F43B-84BF-4D41-93AA-CED1C6B32F7C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B3DFC5B1-5E85-FA4A-9DF7-131F4EFE17AF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80D5CA0A-32A1-3344-A497-C50D8394FB3C}"/>
                </a:ext>
              </a:extLst>
            </p:cNvPr>
            <p:cNvCxnSpPr>
              <a:cxnSpLocks/>
              <a:endCxn id="14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C073EC02-488F-7642-90BE-AA42FF212EED}"/>
                </a:ext>
              </a:extLst>
            </p:cNvPr>
            <p:cNvCxnSpPr>
              <a:cxnSpLocks/>
              <a:stCxn id="108" idx="4"/>
              <a:endCxn id="13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DD06993D-82B9-984B-8CBD-5C08A0FE9EB2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E66891FA-3DCE-5B4A-A4E4-3146D37FB8D9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07F8E7F3-D30F-CB4E-952B-3DC6373E601F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8D1BC81C-744B-B74B-B3D3-4DAD40DFD90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>
              <a:extLst>
                <a:ext uri="{FF2B5EF4-FFF2-40B4-BE49-F238E27FC236}">
                  <a16:creationId xmlns:a16="http://schemas.microsoft.com/office/drawing/2014/main" id="{9010C467-E658-F142-BDD6-D9E9A2DB5441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F245E934-C198-3047-B500-53DD49C36DE3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21BC2E53-F14A-E249-95DC-006F27328422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BE283E23-9A71-D044-8663-5A31F0A8A9C2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B0E9808C-AA5B-EC40-AC99-92A91E462EA1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637A02E6-22F4-B547-92E6-A3A4DEAF07CE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5B3F76DB-0689-1945-A379-3B12C3B2B440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Ellipse 130">
              <a:extLst>
                <a:ext uri="{FF2B5EF4-FFF2-40B4-BE49-F238E27FC236}">
                  <a16:creationId xmlns:a16="http://schemas.microsoft.com/office/drawing/2014/main" id="{800F48A4-9344-824F-8A1B-59A6C8E2E98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2DA14F30-B1BA-3441-ABC4-3F5A64A4AACE}"/>
                </a:ext>
              </a:extLst>
            </p:cNvPr>
            <p:cNvCxnSpPr>
              <a:stCxn id="125" idx="6"/>
              <a:endCxn id="126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FC2A3982-8947-0D41-B6DE-19C24E21FC04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48BB41BD-EB27-5445-97CF-3A7E743ACC43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4F2AEEA6-DFCC-EC45-A077-3179E3A7C548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D9EC2317-BD0B-354C-8C06-91CD7D5C1848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0BC34370-EAC8-5741-A740-6DA2CFAE33EA}"/>
                </a:ext>
              </a:extLst>
            </p:cNvPr>
            <p:cNvCxnSpPr>
              <a:cxnSpLocks/>
              <a:stCxn id="131" idx="6"/>
              <a:endCxn id="158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731B332E-5AF9-7944-8BFF-4E4849568E29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7CF7D777-162B-F64F-AE70-4563A93AEC2E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C2C4B966-2400-C741-A1C5-A6E40CAA73B7}"/>
                </a:ext>
              </a:extLst>
            </p:cNvPr>
            <p:cNvCxnSpPr>
              <a:cxnSpLocks/>
              <a:stCxn id="131" idx="4"/>
              <a:endCxn id="109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EA932A16-4F1E-B84A-BB44-5D581947E659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92AC8295-2AE5-DF4A-A4E1-66A3897ECC74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56F5EB34-A77D-2142-9B0A-799044CA20CA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218185BA-9A17-8747-BF30-06C00B537117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A32BB919-DA47-6940-90EC-3578087A674E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145">
              <a:extLst>
                <a:ext uri="{FF2B5EF4-FFF2-40B4-BE49-F238E27FC236}">
                  <a16:creationId xmlns:a16="http://schemas.microsoft.com/office/drawing/2014/main" id="{C96E4FEF-AB3E-4145-ABDC-7A01F7861226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BB4AFC0D-6900-744F-8218-1AA5F74F3938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0FED137D-A773-5F40-8C61-4248E7DFB09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56EE9CD4-644E-D84C-9F0D-407B1E6E0C7C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Ellipse 149">
              <a:extLst>
                <a:ext uri="{FF2B5EF4-FFF2-40B4-BE49-F238E27FC236}">
                  <a16:creationId xmlns:a16="http://schemas.microsoft.com/office/drawing/2014/main" id="{F44F9D75-B919-7D48-858F-210E2E15B3BC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DF9610B9-0147-904D-AFD1-D3B7FD4ABA6E}"/>
                </a:ext>
              </a:extLst>
            </p:cNvPr>
            <p:cNvCxnSpPr>
              <a:cxnSpLocks/>
              <a:stCxn id="149" idx="4"/>
              <a:endCxn id="150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E229F870-ECA6-684D-9C09-C85AF321EBC0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8AAD815-3FBE-7E44-B288-A27479CF6FB4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8D9C990F-3A16-A047-BEDA-4D6AE9EC56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154">
              <a:extLst>
                <a:ext uri="{FF2B5EF4-FFF2-40B4-BE49-F238E27FC236}">
                  <a16:creationId xmlns:a16="http://schemas.microsoft.com/office/drawing/2014/main" id="{C605534D-352A-CD44-BC1D-9C0AC0C805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Ellipse 155">
              <a:extLst>
                <a:ext uri="{FF2B5EF4-FFF2-40B4-BE49-F238E27FC236}">
                  <a16:creationId xmlns:a16="http://schemas.microsoft.com/office/drawing/2014/main" id="{264DA329-D542-2846-BCC2-F1D36BF39992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7" name="Connecteur droit 156">
              <a:extLst>
                <a:ext uri="{FF2B5EF4-FFF2-40B4-BE49-F238E27FC236}">
                  <a16:creationId xmlns:a16="http://schemas.microsoft.com/office/drawing/2014/main" id="{9B01E675-41E2-8741-9366-A76628CA379C}"/>
                </a:ext>
              </a:extLst>
            </p:cNvPr>
            <p:cNvCxnSpPr>
              <a:cxnSpLocks/>
              <a:endCxn id="147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Ellipse 157">
              <a:extLst>
                <a:ext uri="{FF2B5EF4-FFF2-40B4-BE49-F238E27FC236}">
                  <a16:creationId xmlns:a16="http://schemas.microsoft.com/office/drawing/2014/main" id="{7EF0C170-53CC-024F-8F72-351CBD4149CF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879ADCD4-DE4C-6C4B-957C-9D0A5AD90776}"/>
                </a:ext>
              </a:extLst>
            </p:cNvPr>
            <p:cNvCxnSpPr>
              <a:cxnSpLocks/>
              <a:stCxn id="158" idx="4"/>
              <a:endCxn id="156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6850A95-1BA2-7140-96CC-9434B594C77B}"/>
                </a:ext>
              </a:extLst>
            </p:cNvPr>
            <p:cNvCxnSpPr>
              <a:cxnSpLocks/>
              <a:stCxn id="130" idx="6"/>
              <a:endCxn id="131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8BE93542-8763-0B4C-B460-027AE872C8CD}"/>
                </a:ext>
              </a:extLst>
            </p:cNvPr>
            <p:cNvCxnSpPr>
              <a:cxnSpLocks/>
              <a:stCxn id="109" idx="6"/>
              <a:endCxn id="156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030CC5-FBE4-004A-B6B8-08C2FEA54857}"/>
                </a:ext>
              </a:extLst>
            </p:cNvPr>
            <p:cNvCxnSpPr>
              <a:cxnSpLocks/>
              <a:stCxn id="14" idx="6"/>
              <a:endCxn id="147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713F8726-A0B8-834F-9373-DB4BF3F7361E}"/>
                </a:ext>
              </a:extLst>
            </p:cNvPr>
            <p:cNvCxnSpPr>
              <a:cxnSpLocks/>
              <a:stCxn id="21" idx="6"/>
              <a:endCxn id="148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67463A81-7D76-AD40-A9EA-9FDBD5A887BC}"/>
                </a:ext>
              </a:extLst>
            </p:cNvPr>
            <p:cNvCxnSpPr>
              <a:cxnSpLocks/>
              <a:stCxn id="28" idx="6"/>
              <a:endCxn id="149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>
              <a:extLst>
                <a:ext uri="{FF2B5EF4-FFF2-40B4-BE49-F238E27FC236}">
                  <a16:creationId xmlns:a16="http://schemas.microsoft.com/office/drawing/2014/main" id="{7A8968BB-EAC9-6643-992A-782FE3179B96}"/>
                </a:ext>
              </a:extLst>
            </p:cNvPr>
            <p:cNvCxnSpPr>
              <a:cxnSpLocks/>
              <a:stCxn id="35" idx="6"/>
              <a:endCxn id="150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3F610DE1-5574-ED43-8F26-FBD6DB948802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B643CE63-CC93-024B-BE21-F2633875FC5E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38C5B8E7-9878-DB44-91F4-B2DE62D2831E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F60A549-FBD8-6F4D-AEB8-DEA87EBACD4F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1D09C427-B4D6-7B48-BC3C-14C572A7F516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3469706B-B9A2-D942-9A4A-4C94D4A407A1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Ellipse 171">
              <a:extLst>
                <a:ext uri="{FF2B5EF4-FFF2-40B4-BE49-F238E27FC236}">
                  <a16:creationId xmlns:a16="http://schemas.microsoft.com/office/drawing/2014/main" id="{EFA62243-A146-F74B-B8A7-05EF956AE3C2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CB3EDB27-65D0-5042-A121-4D16B2120A7D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7F7C8AB1-E091-2148-A335-1E1D89CD236F}"/>
                </a:ext>
              </a:extLst>
            </p:cNvPr>
            <p:cNvCxnSpPr>
              <a:cxnSpLocks/>
              <a:stCxn id="171" idx="6"/>
              <a:endCxn id="172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C8C7585B-49C6-8A4F-871A-F563A2C3DCF9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B433B313-F9D7-3943-AA45-2626083344C1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5411CF47-F74B-674D-9CDC-94CAE1441736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03AF65CE-BCE7-EF4E-9AAD-022C171E2796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C8D74515-1FDD-B646-98EF-25438B4473EF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>
              <a:extLst>
                <a:ext uri="{FF2B5EF4-FFF2-40B4-BE49-F238E27FC236}">
                  <a16:creationId xmlns:a16="http://schemas.microsoft.com/office/drawing/2014/main" id="{FDB99019-81AF-B248-9A9E-D6FEDD1BEA2A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Ellipse 180">
              <a:extLst>
                <a:ext uri="{FF2B5EF4-FFF2-40B4-BE49-F238E27FC236}">
                  <a16:creationId xmlns:a16="http://schemas.microsoft.com/office/drawing/2014/main" id="{73CF8102-2972-5743-95E1-139F7AB98CFC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2" name="Connecteur droit 181">
              <a:extLst>
                <a:ext uri="{FF2B5EF4-FFF2-40B4-BE49-F238E27FC236}">
                  <a16:creationId xmlns:a16="http://schemas.microsoft.com/office/drawing/2014/main" id="{2B76D882-0C12-1F4D-B497-172673EF84FB}"/>
                </a:ext>
              </a:extLst>
            </p:cNvPr>
            <p:cNvCxnSpPr>
              <a:cxnSpLocks/>
              <a:stCxn id="172" idx="6"/>
              <a:endCxn id="181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199C5F8-8787-4C41-9750-C3EFC8626B4A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5DAF706-EB04-2A42-AD6F-EAA20A65B87C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9935A570-8289-6F44-A3E5-CF2BDC318D78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F83C5A6A-E231-C347-81A0-32FEC9EA2CD3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C6B1B12D-2990-3349-ACCA-6CDCE1D26200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4518AE2E-2073-834D-907E-01C9726B2F63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Ellipse 188">
              <a:extLst>
                <a:ext uri="{FF2B5EF4-FFF2-40B4-BE49-F238E27FC236}">
                  <a16:creationId xmlns:a16="http://schemas.microsoft.com/office/drawing/2014/main" id="{D7624D64-282F-E84A-B8BB-6E57063E7160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AB4FA36A-57DC-1D49-BA4B-37469834F46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28C66DB1-62AC-3444-9D6F-C59ACC3C6C24}"/>
                </a:ext>
              </a:extLst>
            </p:cNvPr>
            <p:cNvCxnSpPr>
              <a:cxnSpLocks/>
              <a:stCxn id="188" idx="6"/>
              <a:endCxn id="189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78535512-6D8A-BA46-A4B2-A2EE9C4BA514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A8FA4370-26C9-2E45-8042-4A32665D770F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42EAEA6D-1969-E443-A1CE-218033F1DD83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8D92AD0C-8AD4-D548-B165-7526777859A7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0AF2BC8B-B370-4E45-8A42-FA8ABA5775A1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196">
              <a:extLst>
                <a:ext uri="{FF2B5EF4-FFF2-40B4-BE49-F238E27FC236}">
                  <a16:creationId xmlns:a16="http://schemas.microsoft.com/office/drawing/2014/main" id="{7FEE2193-06CC-2340-A665-D8308B943019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Ellipse 197">
              <a:extLst>
                <a:ext uri="{FF2B5EF4-FFF2-40B4-BE49-F238E27FC236}">
                  <a16:creationId xmlns:a16="http://schemas.microsoft.com/office/drawing/2014/main" id="{D2867EE3-9F8D-D143-B5E3-91E1E24D08ED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9DD7E67E-D3D2-044B-8603-781E41BEB0A3}"/>
                </a:ext>
              </a:extLst>
            </p:cNvPr>
            <p:cNvCxnSpPr>
              <a:cxnSpLocks/>
              <a:stCxn id="189" idx="6"/>
              <a:endCxn id="198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A63612F3-387A-734A-AE78-C261FCBB3FEF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90C2F2F7-71F9-7742-B52F-500AC430A27B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A4917DD7-EB2A-7740-B183-FDA7CF2ADEA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494AE88D-4F9F-BA4E-92EE-144ECEF6AE5D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A91A4B78-0B4B-984E-BB58-B4373C5DF14D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CF83F424-2A63-FE47-B3A8-4EB9185F5542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BAA0997E-27BC-764F-A15E-91F30C944092}"/>
                </a:ext>
              </a:extLst>
            </p:cNvPr>
            <p:cNvCxnSpPr>
              <a:cxnSpLocks/>
              <a:stCxn id="35" idx="4"/>
              <a:endCxn id="172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CDC4B36E-ECC8-FA41-83A3-FD99E614B250}"/>
                </a:ext>
              </a:extLst>
            </p:cNvPr>
            <p:cNvCxnSpPr>
              <a:cxnSpLocks/>
              <a:stCxn id="150" idx="4"/>
              <a:endCxn id="181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5D3A41EC-F722-AF46-9620-D302DE80BF8C}"/>
                </a:ext>
              </a:extLst>
            </p:cNvPr>
            <p:cNvCxnSpPr>
              <a:cxnSpLocks/>
              <a:stCxn id="181" idx="4"/>
              <a:endCxn id="198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5FE33851-700F-A744-B377-3B779BB94DAB}"/>
                </a:ext>
              </a:extLst>
            </p:cNvPr>
            <p:cNvCxnSpPr>
              <a:cxnSpLocks/>
              <a:stCxn id="172" idx="4"/>
              <a:endCxn id="189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01AE58C9-28A9-2346-9CD4-CF43BD91F4A1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E1B284BE-FBB3-F643-938A-29A2AF92ADA3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A6C4AE77-2136-504B-B02E-92E25CEC5833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625A25DB-AC44-2748-9901-08A6ACD292C0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5311EEC3-DB4F-6149-B984-6AA17FB4DB75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cteur droit 214">
              <a:extLst>
                <a:ext uri="{FF2B5EF4-FFF2-40B4-BE49-F238E27FC236}">
                  <a16:creationId xmlns:a16="http://schemas.microsoft.com/office/drawing/2014/main" id="{07E67CA3-5BA3-064A-8AAF-AB713B262774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0F86A531-54F6-E146-BDEB-6092E7C55E2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985947A9-342E-3A4C-A79F-F0A16FAF588C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8C8537F2-7168-EA45-8A37-4F1F97A9ADE0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Ellipse 218">
              <a:extLst>
                <a:ext uri="{FF2B5EF4-FFF2-40B4-BE49-F238E27FC236}">
                  <a16:creationId xmlns:a16="http://schemas.microsoft.com/office/drawing/2014/main" id="{CF5FAE05-A3F8-3247-AA35-F68D67E4EF9F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48BCBE51-8F90-8142-B979-19E0D83CE4A7}"/>
                </a:ext>
              </a:extLst>
            </p:cNvPr>
            <p:cNvCxnSpPr>
              <a:cxnSpLocks/>
              <a:stCxn id="218" idx="4"/>
              <a:endCxn id="219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174F1F80-AE45-FD4C-837D-3502F24C44C7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2F05AB3D-B383-3140-9466-D3E5CEB205CD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1C1F3CC0-F326-314E-95D6-C2A576A129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cteur droit 223">
              <a:extLst>
                <a:ext uri="{FF2B5EF4-FFF2-40B4-BE49-F238E27FC236}">
                  <a16:creationId xmlns:a16="http://schemas.microsoft.com/office/drawing/2014/main" id="{FBD90152-306C-A945-AEE5-B3C9C9C2BA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Ellipse 224">
              <a:extLst>
                <a:ext uri="{FF2B5EF4-FFF2-40B4-BE49-F238E27FC236}">
                  <a16:creationId xmlns:a16="http://schemas.microsoft.com/office/drawing/2014/main" id="{492BFF1E-70FC-4C46-8A88-34A4AF30F117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6" name="Connecteur droit 225">
              <a:extLst>
                <a:ext uri="{FF2B5EF4-FFF2-40B4-BE49-F238E27FC236}">
                  <a16:creationId xmlns:a16="http://schemas.microsoft.com/office/drawing/2014/main" id="{58209CCE-A289-F04D-B08B-05CE5CFDB61D}"/>
                </a:ext>
              </a:extLst>
            </p:cNvPr>
            <p:cNvCxnSpPr>
              <a:cxnSpLocks/>
              <a:endCxn id="216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Ellipse 226">
              <a:extLst>
                <a:ext uri="{FF2B5EF4-FFF2-40B4-BE49-F238E27FC236}">
                  <a16:creationId xmlns:a16="http://schemas.microsoft.com/office/drawing/2014/main" id="{40B4A516-7F13-6544-9AE1-75CEC78A0A47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8" name="Connecteur droit 227">
              <a:extLst>
                <a:ext uri="{FF2B5EF4-FFF2-40B4-BE49-F238E27FC236}">
                  <a16:creationId xmlns:a16="http://schemas.microsoft.com/office/drawing/2014/main" id="{6EF6C887-6C4C-A24F-8D53-B86FEF6F3AB3}"/>
                </a:ext>
              </a:extLst>
            </p:cNvPr>
            <p:cNvCxnSpPr>
              <a:cxnSpLocks/>
              <a:stCxn id="227" idx="4"/>
              <a:endCxn id="225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1CC3E288-6D4B-9043-B8F6-044EC20C3123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Ellipse 229">
              <a:extLst>
                <a:ext uri="{FF2B5EF4-FFF2-40B4-BE49-F238E27FC236}">
                  <a16:creationId xmlns:a16="http://schemas.microsoft.com/office/drawing/2014/main" id="{5607DD01-D5DC-1249-8E8B-442885E9596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23A30963-8653-874C-86E3-BE9BC147C3A1}"/>
                </a:ext>
              </a:extLst>
            </p:cNvPr>
            <p:cNvCxnSpPr>
              <a:cxnSpLocks/>
              <a:stCxn id="219" idx="4"/>
              <a:endCxn id="229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551225EF-3CDB-864C-AEB2-C2AE0F62E441}"/>
                </a:ext>
              </a:extLst>
            </p:cNvPr>
            <p:cNvCxnSpPr>
              <a:cxnSpLocks/>
              <a:stCxn id="229" idx="4"/>
              <a:endCxn id="230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cteur droit 232">
              <a:extLst>
                <a:ext uri="{FF2B5EF4-FFF2-40B4-BE49-F238E27FC236}">
                  <a16:creationId xmlns:a16="http://schemas.microsoft.com/office/drawing/2014/main" id="{5755C1E1-E4D8-9445-BE0D-84D786932558}"/>
                </a:ext>
              </a:extLst>
            </p:cNvPr>
            <p:cNvCxnSpPr>
              <a:cxnSpLocks/>
              <a:stCxn id="158" idx="6"/>
              <a:endCxn id="227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2A935924-FB80-A948-9EEF-097087209993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68A6F2C6-DAA6-2546-9873-6A2223EBB2DD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9E7324C2-4BD2-124E-AABA-AF11E6DDE4C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Ellipse 236">
              <a:extLst>
                <a:ext uri="{FF2B5EF4-FFF2-40B4-BE49-F238E27FC236}">
                  <a16:creationId xmlns:a16="http://schemas.microsoft.com/office/drawing/2014/main" id="{87E97212-CCA2-8743-AD64-3D19EC235A6F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3846D953-7A40-E24C-9514-5AFDE2EF18B7}"/>
                </a:ext>
              </a:extLst>
            </p:cNvPr>
            <p:cNvCxnSpPr>
              <a:cxnSpLocks/>
              <a:stCxn id="236" idx="4"/>
              <a:endCxn id="237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6E5DD92-5EE7-B147-85DD-153DB15E1507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31D1444D-A30C-0546-83F1-ABCA86DDD0EB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DF6022E3-87AC-C142-92DD-F8021F0430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cteur droit 241">
              <a:extLst>
                <a:ext uri="{FF2B5EF4-FFF2-40B4-BE49-F238E27FC236}">
                  <a16:creationId xmlns:a16="http://schemas.microsoft.com/office/drawing/2014/main" id="{6162A352-EB93-A848-A130-BFA8829E4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Ellipse 242">
              <a:extLst>
                <a:ext uri="{FF2B5EF4-FFF2-40B4-BE49-F238E27FC236}">
                  <a16:creationId xmlns:a16="http://schemas.microsoft.com/office/drawing/2014/main" id="{ACC953D2-7188-8B42-92F1-F2BE8496B47A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4" name="Connecteur droit 243">
              <a:extLst>
                <a:ext uri="{FF2B5EF4-FFF2-40B4-BE49-F238E27FC236}">
                  <a16:creationId xmlns:a16="http://schemas.microsoft.com/office/drawing/2014/main" id="{F697303C-6D58-E447-9847-8AB7174E8CB9}"/>
                </a:ext>
              </a:extLst>
            </p:cNvPr>
            <p:cNvCxnSpPr>
              <a:cxnSpLocks/>
              <a:endCxn id="234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e 244">
              <a:extLst>
                <a:ext uri="{FF2B5EF4-FFF2-40B4-BE49-F238E27FC236}">
                  <a16:creationId xmlns:a16="http://schemas.microsoft.com/office/drawing/2014/main" id="{0E63D2E9-BBF5-5B4C-8FE0-D3BB3D20A405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6" name="Connecteur droit 245">
              <a:extLst>
                <a:ext uri="{FF2B5EF4-FFF2-40B4-BE49-F238E27FC236}">
                  <a16:creationId xmlns:a16="http://schemas.microsoft.com/office/drawing/2014/main" id="{A355901A-5045-CD45-BA9C-D9652DF30EA8}"/>
                </a:ext>
              </a:extLst>
            </p:cNvPr>
            <p:cNvCxnSpPr>
              <a:cxnSpLocks/>
              <a:stCxn id="245" idx="4"/>
              <a:endCxn id="243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1396B700-B45A-A249-8417-0BAB33B615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Ellipse 247">
              <a:extLst>
                <a:ext uri="{FF2B5EF4-FFF2-40B4-BE49-F238E27FC236}">
                  <a16:creationId xmlns:a16="http://schemas.microsoft.com/office/drawing/2014/main" id="{72006067-C194-1741-9EC8-3939154655F3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41269B95-199B-094E-8E77-FF1B0E23395E}"/>
                </a:ext>
              </a:extLst>
            </p:cNvPr>
            <p:cNvCxnSpPr>
              <a:cxnSpLocks/>
              <a:stCxn id="237" idx="4"/>
              <a:endCxn id="247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ABF3DDDE-1C0E-B04E-8D5A-176EF32D2AFB}"/>
                </a:ext>
              </a:extLst>
            </p:cNvPr>
            <p:cNvCxnSpPr>
              <a:cxnSpLocks/>
              <a:stCxn id="247" idx="4"/>
              <a:endCxn id="248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81D8284C-70CC-EB46-8324-8BEE1A0AAEDA}"/>
                </a:ext>
              </a:extLst>
            </p:cNvPr>
            <p:cNvCxnSpPr>
              <a:cxnSpLocks/>
              <a:stCxn id="227" idx="6"/>
              <a:endCxn id="245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8587184E-5B5B-004D-9B75-28BAF0181D5D}"/>
                </a:ext>
              </a:extLst>
            </p:cNvPr>
            <p:cNvCxnSpPr>
              <a:cxnSpLocks/>
              <a:stCxn id="156" idx="6"/>
              <a:endCxn id="225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13770A54-1CDF-9045-B5C0-372F2F5FAA13}"/>
                </a:ext>
              </a:extLst>
            </p:cNvPr>
            <p:cNvCxnSpPr>
              <a:cxnSpLocks/>
              <a:stCxn id="225" idx="6"/>
              <a:endCxn id="243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65C046BF-45EA-A646-9328-8CEBF0F989CD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8BAA677-33DA-4844-A00F-C1445715D512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DA40EA44-2198-684A-9650-22A292DDB0CD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E848F632-6380-0A42-918B-28673179FF0F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D93C765C-A9AD-374A-BDE2-35B90858F44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E12EEBCC-F36C-1B49-B3E6-969C10B6B0D7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FAB4618C-8E3E-F546-8797-8C21634DD8C6}"/>
                </a:ext>
              </a:extLst>
            </p:cNvPr>
            <p:cNvCxnSpPr>
              <a:cxnSpLocks/>
              <a:stCxn id="219" idx="6"/>
              <a:endCxn id="237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D9518925-3AC6-254B-B695-971D15540CCD}"/>
                </a:ext>
              </a:extLst>
            </p:cNvPr>
            <p:cNvCxnSpPr>
              <a:cxnSpLocks/>
              <a:stCxn id="150" idx="6"/>
              <a:endCxn id="219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E8782C7B-B7DC-D840-A117-19966582C9D0}"/>
                </a:ext>
              </a:extLst>
            </p:cNvPr>
            <p:cNvCxnSpPr>
              <a:cxnSpLocks/>
              <a:stCxn id="181" idx="6"/>
              <a:endCxn id="229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7199C452-129A-3043-9B59-913A9A3D9069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BED71937-BA11-294A-8623-F5A7760C968D}"/>
                </a:ext>
              </a:extLst>
            </p:cNvPr>
            <p:cNvCxnSpPr>
              <a:cxnSpLocks/>
              <a:stCxn id="230" idx="6"/>
              <a:endCxn id="248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cteur droit 264">
              <a:extLst>
                <a:ext uri="{FF2B5EF4-FFF2-40B4-BE49-F238E27FC236}">
                  <a16:creationId xmlns:a16="http://schemas.microsoft.com/office/drawing/2014/main" id="{1210D102-DDB0-2242-B59C-B2DAE1751818}"/>
                </a:ext>
              </a:extLst>
            </p:cNvPr>
            <p:cNvCxnSpPr>
              <a:cxnSpLocks/>
              <a:stCxn id="198" idx="6"/>
              <a:endCxn id="230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61FE0E8C-18D4-CB44-911D-5AE1EF6EB4F8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C15B817D-A5B8-1B40-8050-6515786F6841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C457DC10-042D-9A43-B705-D5BFDAE9F049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08D9D11C-1DED-5142-A36B-50D72B138132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1DF40A8A-59FB-9449-ACF3-5713E4070B52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85E42F80-73FF-E74C-A3DB-D2E4FB6F2023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Ellipse 271">
              <a:extLst>
                <a:ext uri="{FF2B5EF4-FFF2-40B4-BE49-F238E27FC236}">
                  <a16:creationId xmlns:a16="http://schemas.microsoft.com/office/drawing/2014/main" id="{EE1027AD-E998-C540-88FD-C575B0AA0CC9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4F2EBE82-6D0B-8F46-9CFE-5590EFAFBAED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C3CDA272-3254-834C-989E-AE56C8182067}"/>
                </a:ext>
              </a:extLst>
            </p:cNvPr>
            <p:cNvCxnSpPr>
              <a:cxnSpLocks/>
              <a:stCxn id="271" idx="6"/>
              <a:endCxn id="272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E86DFC1E-7CF4-5142-8A3E-92B2D2976F5C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9DA268F3-59DE-A34C-8C09-85450D8DDC12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401824EB-1E4A-094C-B0E1-2C921FB678AD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85DA2A9-3D50-A147-A35A-8BBF023FFC7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D7862FAB-7136-284E-980B-780D2158B83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cteur droit 279">
              <a:extLst>
                <a:ext uri="{FF2B5EF4-FFF2-40B4-BE49-F238E27FC236}">
                  <a16:creationId xmlns:a16="http://schemas.microsoft.com/office/drawing/2014/main" id="{4E206917-69F5-A743-B1A4-CC27473446A4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Ellipse 280">
              <a:extLst>
                <a:ext uri="{FF2B5EF4-FFF2-40B4-BE49-F238E27FC236}">
                  <a16:creationId xmlns:a16="http://schemas.microsoft.com/office/drawing/2014/main" id="{27193442-2B63-FF4A-B891-1C34004CC448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2" name="Connecteur droit 281">
              <a:extLst>
                <a:ext uri="{FF2B5EF4-FFF2-40B4-BE49-F238E27FC236}">
                  <a16:creationId xmlns:a16="http://schemas.microsoft.com/office/drawing/2014/main" id="{D65A0204-9D8D-AD41-8845-6497C6CF71CE}"/>
                </a:ext>
              </a:extLst>
            </p:cNvPr>
            <p:cNvCxnSpPr>
              <a:cxnSpLocks/>
              <a:stCxn id="272" idx="6"/>
              <a:endCxn id="281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5771041E-1C08-A349-9C91-0172C5FBDE76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Ellipse 283">
              <a:extLst>
                <a:ext uri="{FF2B5EF4-FFF2-40B4-BE49-F238E27FC236}">
                  <a16:creationId xmlns:a16="http://schemas.microsoft.com/office/drawing/2014/main" id="{29052842-6CBE-5244-94B0-B29E86F3904E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422CEBCF-062A-BA45-98DB-A7310A9A9A16}"/>
                </a:ext>
              </a:extLst>
            </p:cNvPr>
            <p:cNvCxnSpPr>
              <a:cxnSpLocks/>
              <a:stCxn id="283" idx="6"/>
              <a:endCxn id="284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81F39075-024F-0D44-94C4-32131A64F477}"/>
                </a:ext>
              </a:extLst>
            </p:cNvPr>
            <p:cNvCxnSpPr>
              <a:cxnSpLocks/>
              <a:stCxn id="281" idx="6"/>
              <a:endCxn id="283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cteur droit 286">
              <a:extLst>
                <a:ext uri="{FF2B5EF4-FFF2-40B4-BE49-F238E27FC236}">
                  <a16:creationId xmlns:a16="http://schemas.microsoft.com/office/drawing/2014/main" id="{F5A14D62-67CE-BE43-AC81-7B7B45B3B956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F5878771-EC85-2F46-ABA8-9EA217771104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1B9381D9-FD36-9748-8D88-C9FFF74A7D01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6406D4A8-C17D-8D4C-89F8-F1E64FD6CF6B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2E4D442A-666F-2A46-958A-F39100477134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5CADF07B-5B47-D440-8DEF-1872360D61BC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FB6294D0-DBF6-7940-9572-6AD648A7FE4D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Ellipse 293">
              <a:extLst>
                <a:ext uri="{FF2B5EF4-FFF2-40B4-BE49-F238E27FC236}">
                  <a16:creationId xmlns:a16="http://schemas.microsoft.com/office/drawing/2014/main" id="{4F27DA1D-9C6B-1A47-987F-0DB05D6206CC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F9134B99-5B77-D749-8469-428D253D4A24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1CE97846-B76A-FC4A-9914-928B1BFF3F3A}"/>
                </a:ext>
              </a:extLst>
            </p:cNvPr>
            <p:cNvCxnSpPr>
              <a:cxnSpLocks/>
              <a:stCxn id="293" idx="6"/>
              <a:endCxn id="294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9A75147A-BEA1-994D-A28B-392F904F7D23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D16752C1-CC05-1D4D-B757-9619ABF3B9B2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B8176A0C-4389-424E-9E06-524DC011565B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92643298-E196-7B40-9FF7-8B5D9A64938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6A5A1B0D-9820-7948-BD21-8EC847E67599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necteur droit 301">
              <a:extLst>
                <a:ext uri="{FF2B5EF4-FFF2-40B4-BE49-F238E27FC236}">
                  <a16:creationId xmlns:a16="http://schemas.microsoft.com/office/drawing/2014/main" id="{212B07E1-0AC0-3E4E-A699-DF4B0EE79C2C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Ellipse 302">
              <a:extLst>
                <a:ext uri="{FF2B5EF4-FFF2-40B4-BE49-F238E27FC236}">
                  <a16:creationId xmlns:a16="http://schemas.microsoft.com/office/drawing/2014/main" id="{8D30BE49-405D-0A4F-A113-C4C3B07D083B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4" name="Connecteur droit 303">
              <a:extLst>
                <a:ext uri="{FF2B5EF4-FFF2-40B4-BE49-F238E27FC236}">
                  <a16:creationId xmlns:a16="http://schemas.microsoft.com/office/drawing/2014/main" id="{D795A2B2-915E-3644-A839-204550B28176}"/>
                </a:ext>
              </a:extLst>
            </p:cNvPr>
            <p:cNvCxnSpPr>
              <a:cxnSpLocks/>
              <a:stCxn id="294" idx="6"/>
              <a:endCxn id="303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9DD4F1FC-FBEA-A845-8D8C-659493CBCDE5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Ellipse 305">
              <a:extLst>
                <a:ext uri="{FF2B5EF4-FFF2-40B4-BE49-F238E27FC236}">
                  <a16:creationId xmlns:a16="http://schemas.microsoft.com/office/drawing/2014/main" id="{C517BD75-B9E5-174E-8CA9-5B891388B0B8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DC35ED2B-5804-5644-8991-1B0DCD407CD2}"/>
                </a:ext>
              </a:extLst>
            </p:cNvPr>
            <p:cNvCxnSpPr>
              <a:cxnSpLocks/>
              <a:stCxn id="305" idx="6"/>
              <a:endCxn id="306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8CA5291F-C864-334C-9C20-7BBACC6F1B0D}"/>
                </a:ext>
              </a:extLst>
            </p:cNvPr>
            <p:cNvCxnSpPr>
              <a:cxnSpLocks/>
              <a:stCxn id="303" idx="6"/>
              <a:endCxn id="305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C13F97AF-3794-4349-994E-D9418A8ADC88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D0D184C-47D6-C14E-9AE7-52C3144AAAF2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BE4CDE85-FF40-2845-B256-F86C721AA98B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848DFA49-3445-854E-A3B5-66EA2B8829CB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7E812650-F9F6-D743-A87E-FE407A98F7CE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7ABE1634-133D-2D4A-B91A-BC39B4CFDA1D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66B29E7-183C-2945-95AC-8C20A56664A6}"/>
                </a:ext>
              </a:extLst>
            </p:cNvPr>
            <p:cNvCxnSpPr>
              <a:cxnSpLocks/>
              <a:stCxn id="189" idx="4"/>
              <a:endCxn id="272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78DF4B25-266C-B945-A124-3DD0CF8C593A}"/>
                </a:ext>
              </a:extLst>
            </p:cNvPr>
            <p:cNvCxnSpPr>
              <a:cxnSpLocks/>
              <a:stCxn id="198" idx="4"/>
              <a:endCxn id="281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C2E6133C-EFBC-2F4B-9A23-5A4612BDB67B}"/>
                </a:ext>
              </a:extLst>
            </p:cNvPr>
            <p:cNvCxnSpPr>
              <a:cxnSpLocks/>
              <a:stCxn id="230" idx="4"/>
              <a:endCxn id="283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BDB7A375-E13B-0D4D-B14D-42EC0BABF338}"/>
                </a:ext>
              </a:extLst>
            </p:cNvPr>
            <p:cNvCxnSpPr>
              <a:cxnSpLocks/>
              <a:stCxn id="248" idx="4"/>
              <a:endCxn id="284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2698FBD3-4E3C-0B47-BFA2-429CA3357CCD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F6083379-F004-184E-9231-02E569657748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E93F5010-7009-944D-86A4-2A432AF67EF6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7DDFC896-6994-394F-BF86-65DA6130B3C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7B7070D-3582-844C-86B9-C00FD27E324E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DD12A27-3FC5-1548-92E0-0552F2E41A48}"/>
                </a:ext>
              </a:extLst>
            </p:cNvPr>
            <p:cNvCxnSpPr>
              <a:cxnSpLocks/>
              <a:stCxn id="272" idx="4"/>
              <a:endCxn id="294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1993CA74-76CD-7646-B357-1D5A7FBD4A8B}"/>
                </a:ext>
              </a:extLst>
            </p:cNvPr>
            <p:cNvCxnSpPr>
              <a:cxnSpLocks/>
              <a:stCxn id="281" idx="4"/>
              <a:endCxn id="303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847643D0-D46B-8F4E-9628-4A285455D842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Connecteur droit 326">
              <a:extLst>
                <a:ext uri="{FF2B5EF4-FFF2-40B4-BE49-F238E27FC236}">
                  <a16:creationId xmlns:a16="http://schemas.microsoft.com/office/drawing/2014/main" id="{C828D853-4D28-6E46-82FF-4D86D82BC50C}"/>
                </a:ext>
              </a:extLst>
            </p:cNvPr>
            <p:cNvCxnSpPr>
              <a:cxnSpLocks/>
              <a:stCxn id="284" idx="4"/>
              <a:endCxn id="306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320FA202-5469-5040-AC63-76EA4B0FBDD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A9D62EF2-8C1E-A340-A72A-CEFBFD7740D3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9779CE99-F9C5-9A43-932C-01591406C062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5DC704DC-3985-6947-B0A0-A37A5C8CE75F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0276A606-F661-7048-A022-FD0F009251EA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5206F3C0-6A2F-F540-91F1-DB8B09D7B6A1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Ellipse 333">
              <a:extLst>
                <a:ext uri="{FF2B5EF4-FFF2-40B4-BE49-F238E27FC236}">
                  <a16:creationId xmlns:a16="http://schemas.microsoft.com/office/drawing/2014/main" id="{2AAF3682-57B3-0945-8651-4EEB0F3D1472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41E6CFE3-3CFA-0848-9A6F-128CB704E61B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51964193-119E-0E41-A77F-120EE6D611FE}"/>
                </a:ext>
              </a:extLst>
            </p:cNvPr>
            <p:cNvCxnSpPr>
              <a:cxnSpLocks/>
              <a:stCxn id="333" idx="6"/>
              <a:endCxn id="334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F248C3EF-2074-9743-9126-0593A955AA93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68B1CAB8-C67D-654D-98B8-85C23EBD6BA8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9036D57C-7A96-E147-96B1-95B31765A2B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647DA78C-42CC-9146-9AB1-49A356E3919E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0D220A11-D57C-4945-8E26-ED6128AEAA3D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Connecteur droit 341">
              <a:extLst>
                <a:ext uri="{FF2B5EF4-FFF2-40B4-BE49-F238E27FC236}">
                  <a16:creationId xmlns:a16="http://schemas.microsoft.com/office/drawing/2014/main" id="{887B63F8-84DB-2440-B0F5-60009BCB9733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3" name="Ellipse 342">
              <a:extLst>
                <a:ext uri="{FF2B5EF4-FFF2-40B4-BE49-F238E27FC236}">
                  <a16:creationId xmlns:a16="http://schemas.microsoft.com/office/drawing/2014/main" id="{F6B0A14D-B2CD-434E-8C42-3F4300D0B425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4" name="Connecteur droit 343">
              <a:extLst>
                <a:ext uri="{FF2B5EF4-FFF2-40B4-BE49-F238E27FC236}">
                  <a16:creationId xmlns:a16="http://schemas.microsoft.com/office/drawing/2014/main" id="{66E00352-D948-6B42-B6AC-173F6B11CF22}"/>
                </a:ext>
              </a:extLst>
            </p:cNvPr>
            <p:cNvCxnSpPr>
              <a:cxnSpLocks/>
              <a:stCxn id="334" idx="6"/>
              <a:endCxn id="343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CF6E9201-3EEA-FB44-9817-83E300C86D9E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Ellipse 345">
              <a:extLst>
                <a:ext uri="{FF2B5EF4-FFF2-40B4-BE49-F238E27FC236}">
                  <a16:creationId xmlns:a16="http://schemas.microsoft.com/office/drawing/2014/main" id="{F236C7F4-B4D3-DA4B-BC34-2029F24E5909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4EFFCADB-1880-A84C-A6BB-319AB33B2169}"/>
                </a:ext>
              </a:extLst>
            </p:cNvPr>
            <p:cNvCxnSpPr>
              <a:cxnSpLocks/>
              <a:stCxn id="345" idx="6"/>
              <a:endCxn id="346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8DB54DB1-F36C-4A47-B188-91E73FC45F64}"/>
                </a:ext>
              </a:extLst>
            </p:cNvPr>
            <p:cNvCxnSpPr>
              <a:cxnSpLocks/>
              <a:stCxn id="343" idx="6"/>
              <a:endCxn id="345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81495E21-D24D-4543-A2FE-469BF0895A41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9DC165D0-B0B8-E74C-A7B5-9305F4561892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867F2B72-F503-CC4B-B2AA-95F69E4E898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69D823E3-5158-D34D-BF01-44031919C8FA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544B18CD-CC7C-1D4B-8DF6-3DC1AEDCBB80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AD179D85-DFCA-C546-9DE8-DEDADF97EAA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F2D646F0-8572-E94C-BCB6-51BDC7740864}"/>
                </a:ext>
              </a:extLst>
            </p:cNvPr>
            <p:cNvCxnSpPr>
              <a:cxnSpLocks/>
              <a:stCxn id="294" idx="4"/>
              <a:endCxn id="334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F2351C10-4E47-C240-92C2-038A202A9635}"/>
                </a:ext>
              </a:extLst>
            </p:cNvPr>
            <p:cNvCxnSpPr>
              <a:cxnSpLocks/>
              <a:stCxn id="303" idx="4"/>
              <a:endCxn id="343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A3CA1E0A-B80E-AF44-B6C4-E2D449083263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Connecteur droit 357">
              <a:extLst>
                <a:ext uri="{FF2B5EF4-FFF2-40B4-BE49-F238E27FC236}">
                  <a16:creationId xmlns:a16="http://schemas.microsoft.com/office/drawing/2014/main" id="{CD230DFE-2F2F-7E40-B555-DE5301F11355}"/>
                </a:ext>
              </a:extLst>
            </p:cNvPr>
            <p:cNvCxnSpPr>
              <a:cxnSpLocks/>
              <a:stCxn id="306" idx="4"/>
              <a:endCxn id="346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FBEA5E2-23B1-C906-CB27-0FD89E93C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94027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8E6E3D-7A59-5D49-80D6-D3F2C10C0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Solution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93AD44-EDAB-924D-B5E8-E44EF52807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5105"/>
            <a:ext cx="3312695" cy="4351338"/>
          </a:xfrm>
        </p:spPr>
        <p:txBody>
          <a:bodyPr>
            <a:normAutofit/>
          </a:bodyPr>
          <a:lstStyle/>
          <a:p>
            <a:r>
              <a:rPr lang="en-US" dirty="0"/>
              <a:t>Distance 1</a:t>
            </a:r>
          </a:p>
          <a:p>
            <a:r>
              <a:rPr lang="en-US" dirty="0"/>
              <a:t>6 robots</a:t>
            </a:r>
          </a:p>
          <a:p>
            <a:r>
              <a:rPr lang="en-US" dirty="0"/>
              <a:t>2 colors</a:t>
            </a:r>
          </a:p>
          <a:p>
            <a:endParaRPr lang="en-US" dirty="0"/>
          </a:p>
          <a:p>
            <a:r>
              <a:rPr lang="en-US" dirty="0"/>
              <a:t>Setup, Step 1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311859F3-2A3C-6E42-9760-73BC87C5AD97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8835755D-847F-4C47-A374-F42CE7A88747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191A33EE-5235-D44E-9AFB-CFDAF99D3ABD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C03945E0-B67B-B646-8241-CE4D83C890AA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2040BAE2-9864-AB43-8ED2-0C380D618158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2F14E1D1-4F7F-1A40-9C96-E95D7269543C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9D808892-5CC2-2E47-8C81-A95F8B893297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84475CDB-764F-FD4B-B2FD-C8ED7AC329F3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0871EF6D-824C-704F-8EAF-57E8129CAA73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B26D31A7-CE60-4D47-8731-B193127E9D00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EDAC4735-0300-244F-A71A-9F838FF332B5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1D570D81-DD32-934B-8884-3C51EC586AE9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977B844E-1437-E846-9444-A5FB479A4286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81AB5589-5C6E-1C48-9E95-0E73E6A91319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7E8D1363-B822-C246-AB19-C590F3129E70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9C79EB10-53A3-194F-867A-3A19C7385246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3F738B91-F678-F649-B45B-0DE5A87296D0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F7BE41C6-4454-1C45-A7FD-C6CFB93A7018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9212C905-13F2-0746-B31A-823BCBC9BF0D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21273E7F-1799-B049-874B-0A438DCD6D28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C755886-1AAF-8F4D-A4DD-2A55437FB310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D649D714-13C9-544F-A5DE-05616D4BC0EE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6B9C952E-B736-884C-BE88-6EDD61ECE531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A37550CD-E81E-5A47-8F29-3FBB7994B086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2CFD1573-03DD-2440-B8EC-9A7720236377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9121C7B4-B00B-964C-99E8-0B11E11E8170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4668DB05-4E6B-CD44-A7D3-D314B58C3219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A4B564E5-9727-6045-92BA-3F93CDE9A83A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5F25F91E-D0A1-7848-8415-92E3E4CAC0D2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364008D5-2D6E-D647-A328-B34FEDC1E561}"/>
                </a:ext>
              </a:extLst>
            </p:cNvPr>
            <p:cNvCxnSpPr>
              <a:stCxn id="8" idx="6"/>
              <a:endCxn id="9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403A6B9B-D6C2-7C46-A982-68062550D5DF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E2A11B00-8950-7241-BBBC-ED77E70502E0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A2A68DA0-46DD-1B4F-B756-7A8BB2A94B2D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9D35AC8B-7588-954D-AADB-791AFF8608CA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103CBBA2-68CC-A04E-B183-A21C6A298BC4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932F6335-565A-764D-AA8C-A58377A7344D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CDDE1F8C-3DE6-6F46-A711-C93292F7BD7E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900CEEA-9595-E34C-80DB-B0EC5DBDDC2A}"/>
                </a:ext>
              </a:extLst>
            </p:cNvPr>
            <p:cNvCxnSpPr>
              <a:cxnSpLocks/>
              <a:stCxn id="13" idx="6"/>
              <a:endCxn id="14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97E7561F-7604-5344-973A-57F1C710DE55}"/>
                </a:ext>
              </a:extLst>
            </p:cNvPr>
            <p:cNvCxnSpPr>
              <a:cxnSpLocks/>
              <a:stCxn id="20" idx="6"/>
              <a:endCxn id="21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F8B2B4BE-B4C2-DE44-AD41-3E6B44735CC1}"/>
                </a:ext>
              </a:extLst>
            </p:cNvPr>
            <p:cNvCxnSpPr>
              <a:cxnSpLocks/>
              <a:stCxn id="27" idx="6"/>
              <a:endCxn id="28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7C8C02F4-05A8-DF45-8948-6011A7D54EE7}"/>
                </a:ext>
              </a:extLst>
            </p:cNvPr>
            <p:cNvCxnSpPr>
              <a:cxnSpLocks/>
              <a:stCxn id="34" idx="6"/>
              <a:endCxn id="35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FE77DC46-D70A-2D40-8975-DD37885F6118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D30F7127-AFD0-3F42-8944-CCBA01AB7B8E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68DEA8F6-245B-F84F-BF04-B3C2564CEF7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17BAE682-A348-A24F-8C7B-D5ED0996B7EF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FAF9D5AA-922E-3B43-8B32-ADA4199DC474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4A5A7D82-209B-3246-A6A3-AD81B042597A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30FEF558-710A-A549-915A-6110E1F2AB3E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8B3164DB-509E-A443-916F-5EFC08528CD6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D57C3E19-7534-D149-80E8-BE4C26BCCBC8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EF75D12-D3F6-FF4E-8005-002D38FD7065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D49EB776-6C03-B347-8B1D-549386747587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3036470B-9E25-A44A-B014-8A74DC7AD303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9F306215-3DD8-2848-8ADB-F20289817EB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9F5A0FF5-9A09-CB4A-961A-EF57B53E664C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F1154CA0-2434-A046-B02B-1CCAD3E4F938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D7374B30-C187-6246-ADA9-DBE90D230308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9956389A-BCC9-9742-B32D-3AAD3D53CB44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66B873F7-901F-5546-841A-4F32BE987594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5FF0972C-8084-D247-BE94-6FA84054EF5E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7BF12D6C-E58D-0C40-98AB-9D4829EE83C6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FDCA16F-0462-6441-AB48-B957A8DF14C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BBB05CDF-609E-FA43-A8D6-A9B38E86B8B7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B73F1687-7509-774F-A139-8B140618AD07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22E78898-311E-0840-87A1-0386F898BAC5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2CDE7238-4EBF-F242-BCA3-B40882F52534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1D7DABC5-9B23-6B44-A041-A9742A3493C0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3B55BCBA-A297-DF4A-AE74-6E53E982E1AC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393925CA-23C1-1A45-8B88-2B6F030E96DF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0F495FE3-7204-6D43-80FF-67BA97C5376B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18A332E0-4902-DF4B-9C40-1E0D14F02E54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AAC104B9-45E0-AB44-8729-D93C92868164}"/>
                </a:ext>
              </a:extLst>
            </p:cNvPr>
            <p:cNvCxnSpPr>
              <a:cxnSpLocks/>
              <a:stCxn id="28" idx="4"/>
              <a:endCxn id="35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8C4AB002-C5AB-634A-A8B3-4E15442454E9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C3166789-6594-4549-B886-DFF1E06B9AAF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DE764F7F-48BB-F647-A28E-FE38DD3FCF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F7688D-57CB-0D42-AD6E-B0B63D2F04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F69B0329-1119-9843-8B6F-0D2FE5F029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94515E0D-2C7C-B342-967E-01B2BDB536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03CBCF3-C1CD-F84B-A6E8-C6FA876183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CC1BB805-21A9-B248-AC09-82D099F9DA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8E8F0A9-E8B0-4349-8C0B-A0DEAA2A56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7BADAE9A-1579-0446-8D62-E3F47A21B1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3254A48E-4A64-5C40-B5EC-8101AB2D1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853CB9ED-6A9A-2C4F-A635-799EFDEECE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727529B9-25AC-0249-8A00-379132E1CD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8CA10D2-7ED7-534C-B886-FA88CC3273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7149E671-6643-0443-A349-674C2A190F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468C3679-9DA5-AD42-A55E-631EDBCD10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CC6BF3AB-7181-5D4C-BD4B-835F6A44B0B2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D09677A0-DF2E-EC4C-903F-3BBB1BAD31E3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BB0820F6-64CB-AA43-9E54-9356AF935912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A1F58DE8-94A5-0B40-B9AB-79DD0FF26F9C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1B3A0A56-EEFD-A748-B802-887F71B75767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AE2F9FD5-22E9-7148-8089-F4ECE5C43227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16675683-F265-B94C-AC9C-672C1DECB95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2E4DF0DF-62AF-5C4D-A1F9-69798B0ACFDF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7DDCD264-5660-AA42-9AF5-4E6FD9469DB6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57CE1197-DF66-6241-AB3A-53F791055183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94508997-DD5F-8E49-ACD6-9D317297A07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4AA9EBD5-E292-4E4E-87B0-426108A0F704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7D3FB888-A87E-934E-BF5C-EDB97AAC245E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CFAE1DE6-0ECA-F344-887A-D37F350BC811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A31A823E-E56F-254A-832E-325AC637CC24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5583385-A5D2-6846-BE1C-42514FEA120F}"/>
                </a:ext>
              </a:extLst>
            </p:cNvPr>
            <p:cNvCxnSpPr>
              <a:stCxn id="103" idx="6"/>
              <a:endCxn id="104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01FA230A-7785-CA4F-840A-8A0706D2702F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1CC502E-1FCC-C84C-93C3-6578E11837EB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BD7F29D9-1849-7A4C-94E4-02442E3D1C78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65317EF5-4AC7-174B-90B1-7EBE12787629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09FE9771-5EEF-314C-9CAE-54E8BFE90015}"/>
                </a:ext>
              </a:extLst>
            </p:cNvPr>
            <p:cNvCxnSpPr>
              <a:cxnSpLocks/>
              <a:stCxn id="108" idx="6"/>
              <a:endCxn id="109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2FD9F43B-84BF-4D41-93AA-CED1C6B32F7C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B3DFC5B1-5E85-FA4A-9DF7-131F4EFE17AF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80D5CA0A-32A1-3344-A497-C50D8394FB3C}"/>
                </a:ext>
              </a:extLst>
            </p:cNvPr>
            <p:cNvCxnSpPr>
              <a:cxnSpLocks/>
              <a:endCxn id="14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C073EC02-488F-7642-90BE-AA42FF212EED}"/>
                </a:ext>
              </a:extLst>
            </p:cNvPr>
            <p:cNvCxnSpPr>
              <a:cxnSpLocks/>
              <a:stCxn id="108" idx="4"/>
              <a:endCxn id="13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DD06993D-82B9-984B-8CBD-5C08A0FE9EB2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E66891FA-3DCE-5B4A-A4E4-3146D37FB8D9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07F8E7F3-D30F-CB4E-952B-3DC6373E601F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8D1BC81C-744B-B74B-B3D3-4DAD40DFD90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>
              <a:extLst>
                <a:ext uri="{FF2B5EF4-FFF2-40B4-BE49-F238E27FC236}">
                  <a16:creationId xmlns:a16="http://schemas.microsoft.com/office/drawing/2014/main" id="{9010C467-E658-F142-BDD6-D9E9A2DB5441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F245E934-C198-3047-B500-53DD49C36DE3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21BC2E53-F14A-E249-95DC-006F27328422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BE283E23-9A71-D044-8663-5A31F0A8A9C2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B0E9808C-AA5B-EC40-AC99-92A91E462EA1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637A02E6-22F4-B547-92E6-A3A4DEAF07CE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5B3F76DB-0689-1945-A379-3B12C3B2B440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Ellipse 130">
              <a:extLst>
                <a:ext uri="{FF2B5EF4-FFF2-40B4-BE49-F238E27FC236}">
                  <a16:creationId xmlns:a16="http://schemas.microsoft.com/office/drawing/2014/main" id="{800F48A4-9344-824F-8A1B-59A6C8E2E98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2DA14F30-B1BA-3441-ABC4-3F5A64A4AACE}"/>
                </a:ext>
              </a:extLst>
            </p:cNvPr>
            <p:cNvCxnSpPr>
              <a:stCxn id="125" idx="6"/>
              <a:endCxn id="126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FC2A3982-8947-0D41-B6DE-19C24E21FC04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48BB41BD-EB27-5445-97CF-3A7E743ACC43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4F2AEEA6-DFCC-EC45-A077-3179E3A7C548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D9EC2317-BD0B-354C-8C06-91CD7D5C1848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0BC34370-EAC8-5741-A740-6DA2CFAE33EA}"/>
                </a:ext>
              </a:extLst>
            </p:cNvPr>
            <p:cNvCxnSpPr>
              <a:cxnSpLocks/>
              <a:stCxn id="131" idx="6"/>
              <a:endCxn id="158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731B332E-5AF9-7944-8BFF-4E4849568E29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7CF7D777-162B-F64F-AE70-4563A93AEC2E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C2C4B966-2400-C741-A1C5-A6E40CAA73B7}"/>
                </a:ext>
              </a:extLst>
            </p:cNvPr>
            <p:cNvCxnSpPr>
              <a:cxnSpLocks/>
              <a:stCxn id="131" idx="4"/>
              <a:endCxn id="109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EA932A16-4F1E-B84A-BB44-5D581947E659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92AC8295-2AE5-DF4A-A4E1-66A3897ECC74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56F5EB34-A77D-2142-9B0A-799044CA20CA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218185BA-9A17-8747-BF30-06C00B537117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A32BB919-DA47-6940-90EC-3578087A674E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145">
              <a:extLst>
                <a:ext uri="{FF2B5EF4-FFF2-40B4-BE49-F238E27FC236}">
                  <a16:creationId xmlns:a16="http://schemas.microsoft.com/office/drawing/2014/main" id="{C96E4FEF-AB3E-4145-ABDC-7A01F7861226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BB4AFC0D-6900-744F-8218-1AA5F74F3938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0FED137D-A773-5F40-8C61-4248E7DFB09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56EE9CD4-644E-D84C-9F0D-407B1E6E0C7C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Ellipse 149">
              <a:extLst>
                <a:ext uri="{FF2B5EF4-FFF2-40B4-BE49-F238E27FC236}">
                  <a16:creationId xmlns:a16="http://schemas.microsoft.com/office/drawing/2014/main" id="{F44F9D75-B919-7D48-858F-210E2E15B3BC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DF9610B9-0147-904D-AFD1-D3B7FD4ABA6E}"/>
                </a:ext>
              </a:extLst>
            </p:cNvPr>
            <p:cNvCxnSpPr>
              <a:cxnSpLocks/>
              <a:stCxn id="149" idx="4"/>
              <a:endCxn id="150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E229F870-ECA6-684D-9C09-C85AF321EBC0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8AAD815-3FBE-7E44-B288-A27479CF6FB4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8D9C990F-3A16-A047-BEDA-4D6AE9EC56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154">
              <a:extLst>
                <a:ext uri="{FF2B5EF4-FFF2-40B4-BE49-F238E27FC236}">
                  <a16:creationId xmlns:a16="http://schemas.microsoft.com/office/drawing/2014/main" id="{C605534D-352A-CD44-BC1D-9C0AC0C805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Ellipse 155">
              <a:extLst>
                <a:ext uri="{FF2B5EF4-FFF2-40B4-BE49-F238E27FC236}">
                  <a16:creationId xmlns:a16="http://schemas.microsoft.com/office/drawing/2014/main" id="{264DA329-D542-2846-BCC2-F1D36BF39992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7" name="Connecteur droit 156">
              <a:extLst>
                <a:ext uri="{FF2B5EF4-FFF2-40B4-BE49-F238E27FC236}">
                  <a16:creationId xmlns:a16="http://schemas.microsoft.com/office/drawing/2014/main" id="{9B01E675-41E2-8741-9366-A76628CA379C}"/>
                </a:ext>
              </a:extLst>
            </p:cNvPr>
            <p:cNvCxnSpPr>
              <a:cxnSpLocks/>
              <a:endCxn id="147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Ellipse 157">
              <a:extLst>
                <a:ext uri="{FF2B5EF4-FFF2-40B4-BE49-F238E27FC236}">
                  <a16:creationId xmlns:a16="http://schemas.microsoft.com/office/drawing/2014/main" id="{7EF0C170-53CC-024F-8F72-351CBD4149CF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879ADCD4-DE4C-6C4B-957C-9D0A5AD90776}"/>
                </a:ext>
              </a:extLst>
            </p:cNvPr>
            <p:cNvCxnSpPr>
              <a:cxnSpLocks/>
              <a:stCxn id="158" idx="4"/>
              <a:endCxn id="156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6850A95-1BA2-7140-96CC-9434B594C77B}"/>
                </a:ext>
              </a:extLst>
            </p:cNvPr>
            <p:cNvCxnSpPr>
              <a:cxnSpLocks/>
              <a:stCxn id="130" idx="6"/>
              <a:endCxn id="131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8BE93542-8763-0B4C-B460-027AE872C8CD}"/>
                </a:ext>
              </a:extLst>
            </p:cNvPr>
            <p:cNvCxnSpPr>
              <a:cxnSpLocks/>
              <a:stCxn id="109" idx="6"/>
              <a:endCxn id="156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030CC5-FBE4-004A-B6B8-08C2FEA54857}"/>
                </a:ext>
              </a:extLst>
            </p:cNvPr>
            <p:cNvCxnSpPr>
              <a:cxnSpLocks/>
              <a:stCxn id="14" idx="6"/>
              <a:endCxn id="147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713F8726-A0B8-834F-9373-DB4BF3F7361E}"/>
                </a:ext>
              </a:extLst>
            </p:cNvPr>
            <p:cNvCxnSpPr>
              <a:cxnSpLocks/>
              <a:stCxn id="21" idx="6"/>
              <a:endCxn id="148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67463A81-7D76-AD40-A9EA-9FDBD5A887BC}"/>
                </a:ext>
              </a:extLst>
            </p:cNvPr>
            <p:cNvCxnSpPr>
              <a:cxnSpLocks/>
              <a:stCxn id="28" idx="6"/>
              <a:endCxn id="149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>
              <a:extLst>
                <a:ext uri="{FF2B5EF4-FFF2-40B4-BE49-F238E27FC236}">
                  <a16:creationId xmlns:a16="http://schemas.microsoft.com/office/drawing/2014/main" id="{7A8968BB-EAC9-6643-992A-782FE3179B96}"/>
                </a:ext>
              </a:extLst>
            </p:cNvPr>
            <p:cNvCxnSpPr>
              <a:cxnSpLocks/>
              <a:stCxn id="35" idx="6"/>
              <a:endCxn id="150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3F610DE1-5574-ED43-8F26-FBD6DB948802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B643CE63-CC93-024B-BE21-F2633875FC5E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38C5B8E7-9878-DB44-91F4-B2DE62D2831E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F60A549-FBD8-6F4D-AEB8-DEA87EBACD4F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1D09C427-B4D6-7B48-BC3C-14C572A7F516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3469706B-B9A2-D942-9A4A-4C94D4A407A1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Ellipse 171">
              <a:extLst>
                <a:ext uri="{FF2B5EF4-FFF2-40B4-BE49-F238E27FC236}">
                  <a16:creationId xmlns:a16="http://schemas.microsoft.com/office/drawing/2014/main" id="{EFA62243-A146-F74B-B8A7-05EF956AE3C2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CB3EDB27-65D0-5042-A121-4D16B2120A7D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7F7C8AB1-E091-2148-A335-1E1D89CD236F}"/>
                </a:ext>
              </a:extLst>
            </p:cNvPr>
            <p:cNvCxnSpPr>
              <a:cxnSpLocks/>
              <a:stCxn id="171" idx="6"/>
              <a:endCxn id="172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C8C7585B-49C6-8A4F-871A-F563A2C3DCF9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B433B313-F9D7-3943-AA45-2626083344C1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5411CF47-F74B-674D-9CDC-94CAE1441736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03AF65CE-BCE7-EF4E-9AAD-022C171E2796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C8D74515-1FDD-B646-98EF-25438B4473EF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>
              <a:extLst>
                <a:ext uri="{FF2B5EF4-FFF2-40B4-BE49-F238E27FC236}">
                  <a16:creationId xmlns:a16="http://schemas.microsoft.com/office/drawing/2014/main" id="{FDB99019-81AF-B248-9A9E-D6FEDD1BEA2A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Ellipse 180">
              <a:extLst>
                <a:ext uri="{FF2B5EF4-FFF2-40B4-BE49-F238E27FC236}">
                  <a16:creationId xmlns:a16="http://schemas.microsoft.com/office/drawing/2014/main" id="{73CF8102-2972-5743-95E1-139F7AB98CFC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2" name="Connecteur droit 181">
              <a:extLst>
                <a:ext uri="{FF2B5EF4-FFF2-40B4-BE49-F238E27FC236}">
                  <a16:creationId xmlns:a16="http://schemas.microsoft.com/office/drawing/2014/main" id="{2B76D882-0C12-1F4D-B497-172673EF84FB}"/>
                </a:ext>
              </a:extLst>
            </p:cNvPr>
            <p:cNvCxnSpPr>
              <a:cxnSpLocks/>
              <a:stCxn id="172" idx="6"/>
              <a:endCxn id="181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199C5F8-8787-4C41-9750-C3EFC8626B4A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5DAF706-EB04-2A42-AD6F-EAA20A65B87C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9935A570-8289-6F44-A3E5-CF2BDC318D78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F83C5A6A-E231-C347-81A0-32FEC9EA2CD3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C6B1B12D-2990-3349-ACCA-6CDCE1D26200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4518AE2E-2073-834D-907E-01C9726B2F63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Ellipse 188">
              <a:extLst>
                <a:ext uri="{FF2B5EF4-FFF2-40B4-BE49-F238E27FC236}">
                  <a16:creationId xmlns:a16="http://schemas.microsoft.com/office/drawing/2014/main" id="{D7624D64-282F-E84A-B8BB-6E57063E7160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AB4FA36A-57DC-1D49-BA4B-37469834F46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28C66DB1-62AC-3444-9D6F-C59ACC3C6C24}"/>
                </a:ext>
              </a:extLst>
            </p:cNvPr>
            <p:cNvCxnSpPr>
              <a:cxnSpLocks/>
              <a:stCxn id="188" idx="6"/>
              <a:endCxn id="189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78535512-6D8A-BA46-A4B2-A2EE9C4BA514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A8FA4370-26C9-2E45-8042-4A32665D770F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42EAEA6D-1969-E443-A1CE-218033F1DD83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8D92AD0C-8AD4-D548-B165-7526777859A7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0AF2BC8B-B370-4E45-8A42-FA8ABA5775A1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196">
              <a:extLst>
                <a:ext uri="{FF2B5EF4-FFF2-40B4-BE49-F238E27FC236}">
                  <a16:creationId xmlns:a16="http://schemas.microsoft.com/office/drawing/2014/main" id="{7FEE2193-06CC-2340-A665-D8308B943019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Ellipse 197">
              <a:extLst>
                <a:ext uri="{FF2B5EF4-FFF2-40B4-BE49-F238E27FC236}">
                  <a16:creationId xmlns:a16="http://schemas.microsoft.com/office/drawing/2014/main" id="{D2867EE3-9F8D-D143-B5E3-91E1E24D08ED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9DD7E67E-D3D2-044B-8603-781E41BEB0A3}"/>
                </a:ext>
              </a:extLst>
            </p:cNvPr>
            <p:cNvCxnSpPr>
              <a:cxnSpLocks/>
              <a:stCxn id="189" idx="6"/>
              <a:endCxn id="198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A63612F3-387A-734A-AE78-C261FCBB3FEF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90C2F2F7-71F9-7742-B52F-500AC430A27B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A4917DD7-EB2A-7740-B183-FDA7CF2ADEA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494AE88D-4F9F-BA4E-92EE-144ECEF6AE5D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A91A4B78-0B4B-984E-BB58-B4373C5DF14D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CF83F424-2A63-FE47-B3A8-4EB9185F5542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BAA0997E-27BC-764F-A15E-91F30C944092}"/>
                </a:ext>
              </a:extLst>
            </p:cNvPr>
            <p:cNvCxnSpPr>
              <a:cxnSpLocks/>
              <a:stCxn id="35" idx="4"/>
              <a:endCxn id="172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CDC4B36E-ECC8-FA41-83A3-FD99E614B250}"/>
                </a:ext>
              </a:extLst>
            </p:cNvPr>
            <p:cNvCxnSpPr>
              <a:cxnSpLocks/>
              <a:stCxn id="150" idx="4"/>
              <a:endCxn id="181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5D3A41EC-F722-AF46-9620-D302DE80BF8C}"/>
                </a:ext>
              </a:extLst>
            </p:cNvPr>
            <p:cNvCxnSpPr>
              <a:cxnSpLocks/>
              <a:stCxn id="181" idx="4"/>
              <a:endCxn id="198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5FE33851-700F-A744-B377-3B779BB94DAB}"/>
                </a:ext>
              </a:extLst>
            </p:cNvPr>
            <p:cNvCxnSpPr>
              <a:cxnSpLocks/>
              <a:stCxn id="172" idx="4"/>
              <a:endCxn id="189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01AE58C9-28A9-2346-9CD4-CF43BD91F4A1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E1B284BE-FBB3-F643-938A-29A2AF92ADA3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A6C4AE77-2136-504B-B02E-92E25CEC5833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625A25DB-AC44-2748-9901-08A6ACD292C0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5311EEC3-DB4F-6149-B984-6AA17FB4DB75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cteur droit 214">
              <a:extLst>
                <a:ext uri="{FF2B5EF4-FFF2-40B4-BE49-F238E27FC236}">
                  <a16:creationId xmlns:a16="http://schemas.microsoft.com/office/drawing/2014/main" id="{07E67CA3-5BA3-064A-8AAF-AB713B262774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0F86A531-54F6-E146-BDEB-6092E7C55E2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985947A9-342E-3A4C-A79F-F0A16FAF588C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8C8537F2-7168-EA45-8A37-4F1F97A9ADE0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Ellipse 218">
              <a:extLst>
                <a:ext uri="{FF2B5EF4-FFF2-40B4-BE49-F238E27FC236}">
                  <a16:creationId xmlns:a16="http://schemas.microsoft.com/office/drawing/2014/main" id="{CF5FAE05-A3F8-3247-AA35-F68D67E4EF9F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48BCBE51-8F90-8142-B979-19E0D83CE4A7}"/>
                </a:ext>
              </a:extLst>
            </p:cNvPr>
            <p:cNvCxnSpPr>
              <a:cxnSpLocks/>
              <a:stCxn id="218" idx="4"/>
              <a:endCxn id="219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174F1F80-AE45-FD4C-837D-3502F24C44C7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2F05AB3D-B383-3140-9466-D3E5CEB205CD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1C1F3CC0-F326-314E-95D6-C2A576A129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cteur droit 223">
              <a:extLst>
                <a:ext uri="{FF2B5EF4-FFF2-40B4-BE49-F238E27FC236}">
                  <a16:creationId xmlns:a16="http://schemas.microsoft.com/office/drawing/2014/main" id="{FBD90152-306C-A945-AEE5-B3C9C9C2BA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Ellipse 224">
              <a:extLst>
                <a:ext uri="{FF2B5EF4-FFF2-40B4-BE49-F238E27FC236}">
                  <a16:creationId xmlns:a16="http://schemas.microsoft.com/office/drawing/2014/main" id="{492BFF1E-70FC-4C46-8A88-34A4AF30F117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6" name="Connecteur droit 225">
              <a:extLst>
                <a:ext uri="{FF2B5EF4-FFF2-40B4-BE49-F238E27FC236}">
                  <a16:creationId xmlns:a16="http://schemas.microsoft.com/office/drawing/2014/main" id="{58209CCE-A289-F04D-B08B-05CE5CFDB61D}"/>
                </a:ext>
              </a:extLst>
            </p:cNvPr>
            <p:cNvCxnSpPr>
              <a:cxnSpLocks/>
              <a:endCxn id="216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Ellipse 226">
              <a:extLst>
                <a:ext uri="{FF2B5EF4-FFF2-40B4-BE49-F238E27FC236}">
                  <a16:creationId xmlns:a16="http://schemas.microsoft.com/office/drawing/2014/main" id="{40B4A516-7F13-6544-9AE1-75CEC78A0A47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8" name="Connecteur droit 227">
              <a:extLst>
                <a:ext uri="{FF2B5EF4-FFF2-40B4-BE49-F238E27FC236}">
                  <a16:creationId xmlns:a16="http://schemas.microsoft.com/office/drawing/2014/main" id="{6EF6C887-6C4C-A24F-8D53-B86FEF6F3AB3}"/>
                </a:ext>
              </a:extLst>
            </p:cNvPr>
            <p:cNvCxnSpPr>
              <a:cxnSpLocks/>
              <a:stCxn id="227" idx="4"/>
              <a:endCxn id="225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1CC3E288-6D4B-9043-B8F6-044EC20C3123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Ellipse 229">
              <a:extLst>
                <a:ext uri="{FF2B5EF4-FFF2-40B4-BE49-F238E27FC236}">
                  <a16:creationId xmlns:a16="http://schemas.microsoft.com/office/drawing/2014/main" id="{5607DD01-D5DC-1249-8E8B-442885E9596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23A30963-8653-874C-86E3-BE9BC147C3A1}"/>
                </a:ext>
              </a:extLst>
            </p:cNvPr>
            <p:cNvCxnSpPr>
              <a:cxnSpLocks/>
              <a:stCxn id="219" idx="4"/>
              <a:endCxn id="229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551225EF-3CDB-864C-AEB2-C2AE0F62E441}"/>
                </a:ext>
              </a:extLst>
            </p:cNvPr>
            <p:cNvCxnSpPr>
              <a:cxnSpLocks/>
              <a:stCxn id="229" idx="4"/>
              <a:endCxn id="230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cteur droit 232">
              <a:extLst>
                <a:ext uri="{FF2B5EF4-FFF2-40B4-BE49-F238E27FC236}">
                  <a16:creationId xmlns:a16="http://schemas.microsoft.com/office/drawing/2014/main" id="{5755C1E1-E4D8-9445-BE0D-84D786932558}"/>
                </a:ext>
              </a:extLst>
            </p:cNvPr>
            <p:cNvCxnSpPr>
              <a:cxnSpLocks/>
              <a:stCxn id="158" idx="6"/>
              <a:endCxn id="227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2A935924-FB80-A948-9EEF-097087209993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68A6F2C6-DAA6-2546-9873-6A2223EBB2DD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9E7324C2-4BD2-124E-AABA-AF11E6DDE4C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Ellipse 236">
              <a:extLst>
                <a:ext uri="{FF2B5EF4-FFF2-40B4-BE49-F238E27FC236}">
                  <a16:creationId xmlns:a16="http://schemas.microsoft.com/office/drawing/2014/main" id="{87E97212-CCA2-8743-AD64-3D19EC235A6F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3846D953-7A40-E24C-9514-5AFDE2EF18B7}"/>
                </a:ext>
              </a:extLst>
            </p:cNvPr>
            <p:cNvCxnSpPr>
              <a:cxnSpLocks/>
              <a:stCxn id="236" idx="4"/>
              <a:endCxn id="237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6E5DD92-5EE7-B147-85DD-153DB15E1507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31D1444D-A30C-0546-83F1-ABCA86DDD0EB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DF6022E3-87AC-C142-92DD-F8021F0430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cteur droit 241">
              <a:extLst>
                <a:ext uri="{FF2B5EF4-FFF2-40B4-BE49-F238E27FC236}">
                  <a16:creationId xmlns:a16="http://schemas.microsoft.com/office/drawing/2014/main" id="{6162A352-EB93-A848-A130-BFA8829E4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Ellipse 242">
              <a:extLst>
                <a:ext uri="{FF2B5EF4-FFF2-40B4-BE49-F238E27FC236}">
                  <a16:creationId xmlns:a16="http://schemas.microsoft.com/office/drawing/2014/main" id="{ACC953D2-7188-8B42-92F1-F2BE8496B47A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4" name="Connecteur droit 243">
              <a:extLst>
                <a:ext uri="{FF2B5EF4-FFF2-40B4-BE49-F238E27FC236}">
                  <a16:creationId xmlns:a16="http://schemas.microsoft.com/office/drawing/2014/main" id="{F697303C-6D58-E447-9847-8AB7174E8CB9}"/>
                </a:ext>
              </a:extLst>
            </p:cNvPr>
            <p:cNvCxnSpPr>
              <a:cxnSpLocks/>
              <a:endCxn id="234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e 244">
              <a:extLst>
                <a:ext uri="{FF2B5EF4-FFF2-40B4-BE49-F238E27FC236}">
                  <a16:creationId xmlns:a16="http://schemas.microsoft.com/office/drawing/2014/main" id="{0E63D2E9-BBF5-5B4C-8FE0-D3BB3D20A405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6" name="Connecteur droit 245">
              <a:extLst>
                <a:ext uri="{FF2B5EF4-FFF2-40B4-BE49-F238E27FC236}">
                  <a16:creationId xmlns:a16="http://schemas.microsoft.com/office/drawing/2014/main" id="{A355901A-5045-CD45-BA9C-D9652DF30EA8}"/>
                </a:ext>
              </a:extLst>
            </p:cNvPr>
            <p:cNvCxnSpPr>
              <a:cxnSpLocks/>
              <a:stCxn id="245" idx="4"/>
              <a:endCxn id="243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1396B700-B45A-A249-8417-0BAB33B615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Ellipse 247">
              <a:extLst>
                <a:ext uri="{FF2B5EF4-FFF2-40B4-BE49-F238E27FC236}">
                  <a16:creationId xmlns:a16="http://schemas.microsoft.com/office/drawing/2014/main" id="{72006067-C194-1741-9EC8-3939154655F3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41269B95-199B-094E-8E77-FF1B0E23395E}"/>
                </a:ext>
              </a:extLst>
            </p:cNvPr>
            <p:cNvCxnSpPr>
              <a:cxnSpLocks/>
              <a:stCxn id="237" idx="4"/>
              <a:endCxn id="247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ABF3DDDE-1C0E-B04E-8D5A-176EF32D2AFB}"/>
                </a:ext>
              </a:extLst>
            </p:cNvPr>
            <p:cNvCxnSpPr>
              <a:cxnSpLocks/>
              <a:stCxn id="247" idx="4"/>
              <a:endCxn id="248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81D8284C-70CC-EB46-8324-8BEE1A0AAEDA}"/>
                </a:ext>
              </a:extLst>
            </p:cNvPr>
            <p:cNvCxnSpPr>
              <a:cxnSpLocks/>
              <a:stCxn id="227" idx="6"/>
              <a:endCxn id="245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8587184E-5B5B-004D-9B75-28BAF0181D5D}"/>
                </a:ext>
              </a:extLst>
            </p:cNvPr>
            <p:cNvCxnSpPr>
              <a:cxnSpLocks/>
              <a:stCxn id="156" idx="6"/>
              <a:endCxn id="225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13770A54-1CDF-9045-B5C0-372F2F5FAA13}"/>
                </a:ext>
              </a:extLst>
            </p:cNvPr>
            <p:cNvCxnSpPr>
              <a:cxnSpLocks/>
              <a:stCxn id="225" idx="6"/>
              <a:endCxn id="243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65C046BF-45EA-A646-9328-8CEBF0F989CD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8BAA677-33DA-4844-A00F-C1445715D512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DA40EA44-2198-684A-9650-22A292DDB0CD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E848F632-6380-0A42-918B-28673179FF0F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D93C765C-A9AD-374A-BDE2-35B90858F44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E12EEBCC-F36C-1B49-B3E6-969C10B6B0D7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FAB4618C-8E3E-F546-8797-8C21634DD8C6}"/>
                </a:ext>
              </a:extLst>
            </p:cNvPr>
            <p:cNvCxnSpPr>
              <a:cxnSpLocks/>
              <a:stCxn id="219" idx="6"/>
              <a:endCxn id="237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D9518925-3AC6-254B-B695-971D15540CCD}"/>
                </a:ext>
              </a:extLst>
            </p:cNvPr>
            <p:cNvCxnSpPr>
              <a:cxnSpLocks/>
              <a:stCxn id="150" idx="6"/>
              <a:endCxn id="219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E8782C7B-B7DC-D840-A117-19966582C9D0}"/>
                </a:ext>
              </a:extLst>
            </p:cNvPr>
            <p:cNvCxnSpPr>
              <a:cxnSpLocks/>
              <a:stCxn id="181" idx="6"/>
              <a:endCxn id="229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7199C452-129A-3043-9B59-913A9A3D9069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BED71937-BA11-294A-8623-F5A7760C968D}"/>
                </a:ext>
              </a:extLst>
            </p:cNvPr>
            <p:cNvCxnSpPr>
              <a:cxnSpLocks/>
              <a:stCxn id="230" idx="6"/>
              <a:endCxn id="248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cteur droit 264">
              <a:extLst>
                <a:ext uri="{FF2B5EF4-FFF2-40B4-BE49-F238E27FC236}">
                  <a16:creationId xmlns:a16="http://schemas.microsoft.com/office/drawing/2014/main" id="{1210D102-DDB0-2242-B59C-B2DAE1751818}"/>
                </a:ext>
              </a:extLst>
            </p:cNvPr>
            <p:cNvCxnSpPr>
              <a:cxnSpLocks/>
              <a:stCxn id="198" idx="6"/>
              <a:endCxn id="230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61FE0E8C-18D4-CB44-911D-5AE1EF6EB4F8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C15B817D-A5B8-1B40-8050-6515786F6841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C457DC10-042D-9A43-B705-D5BFDAE9F049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08D9D11C-1DED-5142-A36B-50D72B138132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1DF40A8A-59FB-9449-ACF3-5713E4070B52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85E42F80-73FF-E74C-A3DB-D2E4FB6F2023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Ellipse 271">
              <a:extLst>
                <a:ext uri="{FF2B5EF4-FFF2-40B4-BE49-F238E27FC236}">
                  <a16:creationId xmlns:a16="http://schemas.microsoft.com/office/drawing/2014/main" id="{EE1027AD-E998-C540-88FD-C575B0AA0CC9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4F2EBE82-6D0B-8F46-9CFE-5590EFAFBAED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C3CDA272-3254-834C-989E-AE56C8182067}"/>
                </a:ext>
              </a:extLst>
            </p:cNvPr>
            <p:cNvCxnSpPr>
              <a:cxnSpLocks/>
              <a:stCxn id="271" idx="6"/>
              <a:endCxn id="272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E86DFC1E-7CF4-5142-8A3E-92B2D2976F5C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9DA268F3-59DE-A34C-8C09-85450D8DDC12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401824EB-1E4A-094C-B0E1-2C921FB678AD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85DA2A9-3D50-A147-A35A-8BBF023FFC7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D7862FAB-7136-284E-980B-780D2158B83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cteur droit 279">
              <a:extLst>
                <a:ext uri="{FF2B5EF4-FFF2-40B4-BE49-F238E27FC236}">
                  <a16:creationId xmlns:a16="http://schemas.microsoft.com/office/drawing/2014/main" id="{4E206917-69F5-A743-B1A4-CC27473446A4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Ellipse 280">
              <a:extLst>
                <a:ext uri="{FF2B5EF4-FFF2-40B4-BE49-F238E27FC236}">
                  <a16:creationId xmlns:a16="http://schemas.microsoft.com/office/drawing/2014/main" id="{27193442-2B63-FF4A-B891-1C34004CC448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2" name="Connecteur droit 281">
              <a:extLst>
                <a:ext uri="{FF2B5EF4-FFF2-40B4-BE49-F238E27FC236}">
                  <a16:creationId xmlns:a16="http://schemas.microsoft.com/office/drawing/2014/main" id="{D65A0204-9D8D-AD41-8845-6497C6CF71CE}"/>
                </a:ext>
              </a:extLst>
            </p:cNvPr>
            <p:cNvCxnSpPr>
              <a:cxnSpLocks/>
              <a:stCxn id="272" idx="6"/>
              <a:endCxn id="281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5771041E-1C08-A349-9C91-0172C5FBDE76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Ellipse 283">
              <a:extLst>
                <a:ext uri="{FF2B5EF4-FFF2-40B4-BE49-F238E27FC236}">
                  <a16:creationId xmlns:a16="http://schemas.microsoft.com/office/drawing/2014/main" id="{29052842-6CBE-5244-94B0-B29E86F3904E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422CEBCF-062A-BA45-98DB-A7310A9A9A16}"/>
                </a:ext>
              </a:extLst>
            </p:cNvPr>
            <p:cNvCxnSpPr>
              <a:cxnSpLocks/>
              <a:stCxn id="283" idx="6"/>
              <a:endCxn id="284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81F39075-024F-0D44-94C4-32131A64F477}"/>
                </a:ext>
              </a:extLst>
            </p:cNvPr>
            <p:cNvCxnSpPr>
              <a:cxnSpLocks/>
              <a:stCxn id="281" idx="6"/>
              <a:endCxn id="283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cteur droit 286">
              <a:extLst>
                <a:ext uri="{FF2B5EF4-FFF2-40B4-BE49-F238E27FC236}">
                  <a16:creationId xmlns:a16="http://schemas.microsoft.com/office/drawing/2014/main" id="{F5A14D62-67CE-BE43-AC81-7B7B45B3B956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F5878771-EC85-2F46-ABA8-9EA217771104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1B9381D9-FD36-9748-8D88-C9FFF74A7D01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6406D4A8-C17D-8D4C-89F8-F1E64FD6CF6B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2E4D442A-666F-2A46-958A-F39100477134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5CADF07B-5B47-D440-8DEF-1872360D61BC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FB6294D0-DBF6-7940-9572-6AD648A7FE4D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Ellipse 293">
              <a:extLst>
                <a:ext uri="{FF2B5EF4-FFF2-40B4-BE49-F238E27FC236}">
                  <a16:creationId xmlns:a16="http://schemas.microsoft.com/office/drawing/2014/main" id="{4F27DA1D-9C6B-1A47-987F-0DB05D6206CC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F9134B99-5B77-D749-8469-428D253D4A24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1CE97846-B76A-FC4A-9914-928B1BFF3F3A}"/>
                </a:ext>
              </a:extLst>
            </p:cNvPr>
            <p:cNvCxnSpPr>
              <a:cxnSpLocks/>
              <a:stCxn id="293" idx="6"/>
              <a:endCxn id="294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9A75147A-BEA1-994D-A28B-392F904F7D23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D16752C1-CC05-1D4D-B757-9619ABF3B9B2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B8176A0C-4389-424E-9E06-524DC011565B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92643298-E196-7B40-9FF7-8B5D9A64938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6A5A1B0D-9820-7948-BD21-8EC847E67599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necteur droit 301">
              <a:extLst>
                <a:ext uri="{FF2B5EF4-FFF2-40B4-BE49-F238E27FC236}">
                  <a16:creationId xmlns:a16="http://schemas.microsoft.com/office/drawing/2014/main" id="{212B07E1-0AC0-3E4E-A699-DF4B0EE79C2C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Ellipse 302">
              <a:extLst>
                <a:ext uri="{FF2B5EF4-FFF2-40B4-BE49-F238E27FC236}">
                  <a16:creationId xmlns:a16="http://schemas.microsoft.com/office/drawing/2014/main" id="{8D30BE49-405D-0A4F-A113-C4C3B07D083B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4" name="Connecteur droit 303">
              <a:extLst>
                <a:ext uri="{FF2B5EF4-FFF2-40B4-BE49-F238E27FC236}">
                  <a16:creationId xmlns:a16="http://schemas.microsoft.com/office/drawing/2014/main" id="{D795A2B2-915E-3644-A839-204550B28176}"/>
                </a:ext>
              </a:extLst>
            </p:cNvPr>
            <p:cNvCxnSpPr>
              <a:cxnSpLocks/>
              <a:stCxn id="294" idx="6"/>
              <a:endCxn id="303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9DD4F1FC-FBEA-A845-8D8C-659493CBCDE5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Ellipse 305">
              <a:extLst>
                <a:ext uri="{FF2B5EF4-FFF2-40B4-BE49-F238E27FC236}">
                  <a16:creationId xmlns:a16="http://schemas.microsoft.com/office/drawing/2014/main" id="{C517BD75-B9E5-174E-8CA9-5B891388B0B8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DC35ED2B-5804-5644-8991-1B0DCD407CD2}"/>
                </a:ext>
              </a:extLst>
            </p:cNvPr>
            <p:cNvCxnSpPr>
              <a:cxnSpLocks/>
              <a:stCxn id="305" idx="6"/>
              <a:endCxn id="306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8CA5291F-C864-334C-9C20-7BBACC6F1B0D}"/>
                </a:ext>
              </a:extLst>
            </p:cNvPr>
            <p:cNvCxnSpPr>
              <a:cxnSpLocks/>
              <a:stCxn id="303" idx="6"/>
              <a:endCxn id="305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C13F97AF-3794-4349-994E-D9418A8ADC88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D0D184C-47D6-C14E-9AE7-52C3144AAAF2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BE4CDE85-FF40-2845-B256-F86C721AA98B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848DFA49-3445-854E-A3B5-66EA2B8829CB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7E812650-F9F6-D743-A87E-FE407A98F7CE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7ABE1634-133D-2D4A-B91A-BC39B4CFDA1D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66B29E7-183C-2945-95AC-8C20A56664A6}"/>
                </a:ext>
              </a:extLst>
            </p:cNvPr>
            <p:cNvCxnSpPr>
              <a:cxnSpLocks/>
              <a:stCxn id="189" idx="4"/>
              <a:endCxn id="272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78DF4B25-266C-B945-A124-3DD0CF8C593A}"/>
                </a:ext>
              </a:extLst>
            </p:cNvPr>
            <p:cNvCxnSpPr>
              <a:cxnSpLocks/>
              <a:stCxn id="198" idx="4"/>
              <a:endCxn id="281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C2E6133C-EFBC-2F4B-9A23-5A4612BDB67B}"/>
                </a:ext>
              </a:extLst>
            </p:cNvPr>
            <p:cNvCxnSpPr>
              <a:cxnSpLocks/>
              <a:stCxn id="230" idx="4"/>
              <a:endCxn id="283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BDB7A375-E13B-0D4D-B14D-42EC0BABF338}"/>
                </a:ext>
              </a:extLst>
            </p:cNvPr>
            <p:cNvCxnSpPr>
              <a:cxnSpLocks/>
              <a:stCxn id="248" idx="4"/>
              <a:endCxn id="284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2698FBD3-4E3C-0B47-BFA2-429CA3357CCD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F6083379-F004-184E-9231-02E569657748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E93F5010-7009-944D-86A4-2A432AF67EF6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7DDFC896-6994-394F-BF86-65DA6130B3C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7B7070D-3582-844C-86B9-C00FD27E324E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DD12A27-3FC5-1548-92E0-0552F2E41A48}"/>
                </a:ext>
              </a:extLst>
            </p:cNvPr>
            <p:cNvCxnSpPr>
              <a:cxnSpLocks/>
              <a:stCxn id="272" idx="4"/>
              <a:endCxn id="294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1993CA74-76CD-7646-B357-1D5A7FBD4A8B}"/>
                </a:ext>
              </a:extLst>
            </p:cNvPr>
            <p:cNvCxnSpPr>
              <a:cxnSpLocks/>
              <a:stCxn id="281" idx="4"/>
              <a:endCxn id="303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847643D0-D46B-8F4E-9628-4A285455D842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Connecteur droit 326">
              <a:extLst>
                <a:ext uri="{FF2B5EF4-FFF2-40B4-BE49-F238E27FC236}">
                  <a16:creationId xmlns:a16="http://schemas.microsoft.com/office/drawing/2014/main" id="{C828D853-4D28-6E46-82FF-4D86D82BC50C}"/>
                </a:ext>
              </a:extLst>
            </p:cNvPr>
            <p:cNvCxnSpPr>
              <a:cxnSpLocks/>
              <a:stCxn id="284" idx="4"/>
              <a:endCxn id="306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320FA202-5469-5040-AC63-76EA4B0FBDD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A9D62EF2-8C1E-A340-A72A-CEFBFD7740D3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9779CE99-F9C5-9A43-932C-01591406C062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5DC704DC-3985-6947-B0A0-A37A5C8CE75F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0276A606-F661-7048-A022-FD0F009251EA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5206F3C0-6A2F-F540-91F1-DB8B09D7B6A1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Ellipse 333">
              <a:extLst>
                <a:ext uri="{FF2B5EF4-FFF2-40B4-BE49-F238E27FC236}">
                  <a16:creationId xmlns:a16="http://schemas.microsoft.com/office/drawing/2014/main" id="{2AAF3682-57B3-0945-8651-4EEB0F3D1472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41E6CFE3-3CFA-0848-9A6F-128CB704E61B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51964193-119E-0E41-A77F-120EE6D611FE}"/>
                </a:ext>
              </a:extLst>
            </p:cNvPr>
            <p:cNvCxnSpPr>
              <a:cxnSpLocks/>
              <a:stCxn id="333" idx="6"/>
              <a:endCxn id="334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F248C3EF-2074-9743-9126-0593A955AA93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68B1CAB8-C67D-654D-98B8-85C23EBD6BA8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9036D57C-7A96-E147-96B1-95B31765A2B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647DA78C-42CC-9146-9AB1-49A356E3919E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0D220A11-D57C-4945-8E26-ED6128AEAA3D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Connecteur droit 341">
              <a:extLst>
                <a:ext uri="{FF2B5EF4-FFF2-40B4-BE49-F238E27FC236}">
                  <a16:creationId xmlns:a16="http://schemas.microsoft.com/office/drawing/2014/main" id="{887B63F8-84DB-2440-B0F5-60009BCB9733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3" name="Ellipse 342">
              <a:extLst>
                <a:ext uri="{FF2B5EF4-FFF2-40B4-BE49-F238E27FC236}">
                  <a16:creationId xmlns:a16="http://schemas.microsoft.com/office/drawing/2014/main" id="{F6B0A14D-B2CD-434E-8C42-3F4300D0B425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4" name="Connecteur droit 343">
              <a:extLst>
                <a:ext uri="{FF2B5EF4-FFF2-40B4-BE49-F238E27FC236}">
                  <a16:creationId xmlns:a16="http://schemas.microsoft.com/office/drawing/2014/main" id="{66E00352-D948-6B42-B6AC-173F6B11CF22}"/>
                </a:ext>
              </a:extLst>
            </p:cNvPr>
            <p:cNvCxnSpPr>
              <a:cxnSpLocks/>
              <a:stCxn id="334" idx="6"/>
              <a:endCxn id="343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CF6E9201-3EEA-FB44-9817-83E300C86D9E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Ellipse 345">
              <a:extLst>
                <a:ext uri="{FF2B5EF4-FFF2-40B4-BE49-F238E27FC236}">
                  <a16:creationId xmlns:a16="http://schemas.microsoft.com/office/drawing/2014/main" id="{F236C7F4-B4D3-DA4B-BC34-2029F24E5909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4EFFCADB-1880-A84C-A6BB-319AB33B2169}"/>
                </a:ext>
              </a:extLst>
            </p:cNvPr>
            <p:cNvCxnSpPr>
              <a:cxnSpLocks/>
              <a:stCxn id="345" idx="6"/>
              <a:endCxn id="346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8DB54DB1-F36C-4A47-B188-91E73FC45F64}"/>
                </a:ext>
              </a:extLst>
            </p:cNvPr>
            <p:cNvCxnSpPr>
              <a:cxnSpLocks/>
              <a:stCxn id="343" idx="6"/>
              <a:endCxn id="345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81495E21-D24D-4543-A2FE-469BF0895A41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9DC165D0-B0B8-E74C-A7B5-9305F4561892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867F2B72-F503-CC4B-B2AA-95F69E4E898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69D823E3-5158-D34D-BF01-44031919C8FA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544B18CD-CC7C-1D4B-8DF6-3DC1AEDCBB80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AD179D85-DFCA-C546-9DE8-DEDADF97EAA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F2D646F0-8572-E94C-BCB6-51BDC7740864}"/>
                </a:ext>
              </a:extLst>
            </p:cNvPr>
            <p:cNvCxnSpPr>
              <a:cxnSpLocks/>
              <a:stCxn id="294" idx="4"/>
              <a:endCxn id="334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F2351C10-4E47-C240-92C2-038A202A9635}"/>
                </a:ext>
              </a:extLst>
            </p:cNvPr>
            <p:cNvCxnSpPr>
              <a:cxnSpLocks/>
              <a:stCxn id="303" idx="4"/>
              <a:endCxn id="343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A3CA1E0A-B80E-AF44-B6C4-E2D449083263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Connecteur droit 357">
              <a:extLst>
                <a:ext uri="{FF2B5EF4-FFF2-40B4-BE49-F238E27FC236}">
                  <a16:creationId xmlns:a16="http://schemas.microsoft.com/office/drawing/2014/main" id="{CD230DFE-2F2F-7E40-B555-DE5301F11355}"/>
                </a:ext>
              </a:extLst>
            </p:cNvPr>
            <p:cNvCxnSpPr>
              <a:cxnSpLocks/>
              <a:stCxn id="306" idx="4"/>
              <a:endCxn id="346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Ellipse 3">
            <a:extLst>
              <a:ext uri="{FF2B5EF4-FFF2-40B4-BE49-F238E27FC236}">
                <a16:creationId xmlns:a16="http://schemas.microsoft.com/office/drawing/2014/main" id="{608EBC14-8749-3C6B-939D-CCD9114C532D}"/>
              </a:ext>
            </a:extLst>
          </p:cNvPr>
          <p:cNvSpPr/>
          <p:nvPr/>
        </p:nvSpPr>
        <p:spPr>
          <a:xfrm>
            <a:off x="8109368" y="2127514"/>
            <a:ext cx="183345" cy="178705"/>
          </a:xfrm>
          <a:prstGeom prst="ellipse">
            <a:avLst/>
          </a:prstGeom>
          <a:solidFill>
            <a:srgbClr val="00B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96225B33-1B33-6427-217B-89EBB0116B1A}"/>
              </a:ext>
            </a:extLst>
          </p:cNvPr>
          <p:cNvSpPr/>
          <p:nvPr/>
        </p:nvSpPr>
        <p:spPr>
          <a:xfrm>
            <a:off x="7183073" y="2636511"/>
            <a:ext cx="183345" cy="17870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2D050"/>
              </a:solidFill>
              <a:highlight>
                <a:srgbClr val="00FF00"/>
              </a:highlight>
            </a:endParaRPr>
          </a:p>
        </p:txBody>
      </p:sp>
      <p:grpSp>
        <p:nvGrpSpPr>
          <p:cNvPr id="389" name="Groupe 388">
            <a:extLst>
              <a:ext uri="{FF2B5EF4-FFF2-40B4-BE49-F238E27FC236}">
                <a16:creationId xmlns:a16="http://schemas.microsoft.com/office/drawing/2014/main" id="{2FAD2ADD-1271-A046-D1E8-9E63D2ACDD2F}"/>
              </a:ext>
            </a:extLst>
          </p:cNvPr>
          <p:cNvGrpSpPr/>
          <p:nvPr/>
        </p:nvGrpSpPr>
        <p:grpSpPr>
          <a:xfrm>
            <a:off x="237213" y="4078019"/>
            <a:ext cx="1244152" cy="1305499"/>
            <a:chOff x="1494015" y="2065270"/>
            <a:chExt cx="1244152" cy="1305499"/>
          </a:xfrm>
        </p:grpSpPr>
        <p:grpSp>
          <p:nvGrpSpPr>
            <p:cNvPr id="390" name="Groupe 389">
              <a:extLst>
                <a:ext uri="{FF2B5EF4-FFF2-40B4-BE49-F238E27FC236}">
                  <a16:creationId xmlns:a16="http://schemas.microsoft.com/office/drawing/2014/main" id="{A64B5E9A-C933-F07D-C06C-29EDEC03E734}"/>
                </a:ext>
              </a:extLst>
            </p:cNvPr>
            <p:cNvGrpSpPr/>
            <p:nvPr/>
          </p:nvGrpSpPr>
          <p:grpSpPr>
            <a:xfrm rot="10800000">
              <a:off x="1494015" y="2065270"/>
              <a:ext cx="1244152" cy="1305499"/>
              <a:chOff x="5887448" y="1361357"/>
              <a:chExt cx="1244152" cy="1305499"/>
            </a:xfrm>
          </p:grpSpPr>
          <p:sp>
            <p:nvSpPr>
              <p:cNvPr id="392" name="Ellipse 391">
                <a:extLst>
                  <a:ext uri="{FF2B5EF4-FFF2-40B4-BE49-F238E27FC236}">
                    <a16:creationId xmlns:a16="http://schemas.microsoft.com/office/drawing/2014/main" id="{43C19E10-A185-D22A-F07A-9F6B629104DA}"/>
                  </a:ext>
                </a:extLst>
              </p:cNvPr>
              <p:cNvSpPr/>
              <p:nvPr/>
            </p:nvSpPr>
            <p:spPr>
              <a:xfrm>
                <a:off x="5887448" y="1913472"/>
                <a:ext cx="183345" cy="178705"/>
              </a:xfrm>
              <a:prstGeom prst="ellipse">
                <a:avLst/>
              </a:prstGeom>
              <a:solidFill>
                <a:srgbClr val="00B05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3" name="Ellipse 392">
                <a:extLst>
                  <a:ext uri="{FF2B5EF4-FFF2-40B4-BE49-F238E27FC236}">
                    <a16:creationId xmlns:a16="http://schemas.microsoft.com/office/drawing/2014/main" id="{49B72A40-30FC-2074-C383-F6042C5E140A}"/>
                  </a:ext>
                </a:extLst>
              </p:cNvPr>
              <p:cNvSpPr/>
              <p:nvPr/>
            </p:nvSpPr>
            <p:spPr>
              <a:xfrm>
                <a:off x="6435607" y="1913088"/>
                <a:ext cx="183345" cy="178705"/>
              </a:xfrm>
              <a:prstGeom prst="ellipse">
                <a:avLst/>
              </a:prstGeom>
              <a:solidFill>
                <a:srgbClr val="00B05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4" name="Ellipse 393">
                <a:extLst>
                  <a:ext uri="{FF2B5EF4-FFF2-40B4-BE49-F238E27FC236}">
                    <a16:creationId xmlns:a16="http://schemas.microsoft.com/office/drawing/2014/main" id="{B022DF7E-C04D-02E0-9853-B49176DD7F51}"/>
                  </a:ext>
                </a:extLst>
              </p:cNvPr>
              <p:cNvSpPr/>
              <p:nvPr/>
            </p:nvSpPr>
            <p:spPr>
              <a:xfrm>
                <a:off x="6948255" y="1913088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highlight>
                    <a:srgbClr val="000000"/>
                  </a:highlight>
                </a:endParaRPr>
              </a:p>
            </p:txBody>
          </p:sp>
          <p:sp>
            <p:nvSpPr>
              <p:cNvPr id="395" name="Ellipse 394">
                <a:extLst>
                  <a:ext uri="{FF2B5EF4-FFF2-40B4-BE49-F238E27FC236}">
                    <a16:creationId xmlns:a16="http://schemas.microsoft.com/office/drawing/2014/main" id="{38A7BF70-7603-7767-A826-59DE1FB21E79}"/>
                  </a:ext>
                </a:extLst>
              </p:cNvPr>
              <p:cNvSpPr/>
              <p:nvPr/>
            </p:nvSpPr>
            <p:spPr>
              <a:xfrm>
                <a:off x="6433254" y="2488151"/>
                <a:ext cx="183345" cy="178705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96" name="Connecteur droit 395">
                <a:extLst>
                  <a:ext uri="{FF2B5EF4-FFF2-40B4-BE49-F238E27FC236}">
                    <a16:creationId xmlns:a16="http://schemas.microsoft.com/office/drawing/2014/main" id="{67C88749-2ACD-79D0-8F12-695E8E6F7BEE}"/>
                  </a:ext>
                </a:extLst>
              </p:cNvPr>
              <p:cNvCxnSpPr>
                <a:cxnSpLocks/>
                <a:stCxn id="392" idx="6"/>
                <a:endCxn id="393" idx="2"/>
              </p:cNvCxnSpPr>
              <p:nvPr/>
            </p:nvCxnSpPr>
            <p:spPr>
              <a:xfrm flipV="1">
                <a:off x="6070791" y="2002440"/>
                <a:ext cx="364815" cy="384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7" name="Connecteur droit 396">
                <a:extLst>
                  <a:ext uri="{FF2B5EF4-FFF2-40B4-BE49-F238E27FC236}">
                    <a16:creationId xmlns:a16="http://schemas.microsoft.com/office/drawing/2014/main" id="{F92A4095-00C6-1550-203D-74AF0D748028}"/>
                  </a:ext>
                </a:extLst>
              </p:cNvPr>
              <p:cNvCxnSpPr>
                <a:cxnSpLocks/>
                <a:stCxn id="393" idx="6"/>
                <a:endCxn id="394" idx="2"/>
              </p:cNvCxnSpPr>
              <p:nvPr/>
            </p:nvCxnSpPr>
            <p:spPr>
              <a:xfrm>
                <a:off x="6618951" y="2002440"/>
                <a:ext cx="329304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8" name="Connecteur droit 397">
                <a:extLst>
                  <a:ext uri="{FF2B5EF4-FFF2-40B4-BE49-F238E27FC236}">
                    <a16:creationId xmlns:a16="http://schemas.microsoft.com/office/drawing/2014/main" id="{BDBCA1D2-850C-5A8B-AA33-D64DA8910137}"/>
                  </a:ext>
                </a:extLst>
              </p:cNvPr>
              <p:cNvCxnSpPr>
                <a:cxnSpLocks/>
                <a:stCxn id="393" idx="4"/>
                <a:endCxn id="395" idx="0"/>
              </p:cNvCxnSpPr>
              <p:nvPr/>
            </p:nvCxnSpPr>
            <p:spPr>
              <a:xfrm flipH="1">
                <a:off x="6524928" y="2091792"/>
                <a:ext cx="2351" cy="396359"/>
              </a:xfrm>
              <a:prstGeom prst="line">
                <a:avLst/>
              </a:prstGeom>
              <a:ln w="28575">
                <a:solidFill>
                  <a:schemeClr val="tx1"/>
                </a:solidFill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9" name="Ellipse 398">
                <a:extLst>
                  <a:ext uri="{FF2B5EF4-FFF2-40B4-BE49-F238E27FC236}">
                    <a16:creationId xmlns:a16="http://schemas.microsoft.com/office/drawing/2014/main" id="{7663C910-93E6-8358-DD2C-6C8679232BDB}"/>
                  </a:ext>
                </a:extLst>
              </p:cNvPr>
              <p:cNvSpPr/>
              <p:nvPr/>
            </p:nvSpPr>
            <p:spPr>
              <a:xfrm>
                <a:off x="6428552" y="1361357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00" name="Connecteur droit 399">
                <a:extLst>
                  <a:ext uri="{FF2B5EF4-FFF2-40B4-BE49-F238E27FC236}">
                    <a16:creationId xmlns:a16="http://schemas.microsoft.com/office/drawing/2014/main" id="{D2BDB582-B9E2-F57E-9BED-4D9A2A41E454}"/>
                  </a:ext>
                </a:extLst>
              </p:cNvPr>
              <p:cNvCxnSpPr>
                <a:cxnSpLocks/>
                <a:stCxn id="399" idx="4"/>
                <a:endCxn id="393" idx="0"/>
              </p:cNvCxnSpPr>
              <p:nvPr/>
            </p:nvCxnSpPr>
            <p:spPr>
              <a:xfrm>
                <a:off x="6520223" y="1540062"/>
                <a:ext cx="7056" cy="373026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1" name="Ellipse 390">
              <a:extLst>
                <a:ext uri="{FF2B5EF4-FFF2-40B4-BE49-F238E27FC236}">
                  <a16:creationId xmlns:a16="http://schemas.microsoft.com/office/drawing/2014/main" id="{88FEA84B-72AF-41C9-C9DD-026ECD4B4A9E}"/>
                </a:ext>
              </a:extLst>
            </p:cNvPr>
            <p:cNvSpPr/>
            <p:nvPr/>
          </p:nvSpPr>
          <p:spPr>
            <a:xfrm rot="10800000">
              <a:off x="2176656" y="2842510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01" name="Groupe 400">
            <a:extLst>
              <a:ext uri="{FF2B5EF4-FFF2-40B4-BE49-F238E27FC236}">
                <a16:creationId xmlns:a16="http://schemas.microsoft.com/office/drawing/2014/main" id="{717F4BC4-052E-285B-C695-3208E70D15B1}"/>
              </a:ext>
            </a:extLst>
          </p:cNvPr>
          <p:cNvGrpSpPr/>
          <p:nvPr/>
        </p:nvGrpSpPr>
        <p:grpSpPr>
          <a:xfrm rot="10800000">
            <a:off x="1808371" y="4078019"/>
            <a:ext cx="1244152" cy="1305499"/>
            <a:chOff x="5887448" y="1361357"/>
            <a:chExt cx="1244152" cy="1305499"/>
          </a:xfrm>
        </p:grpSpPr>
        <p:sp>
          <p:nvSpPr>
            <p:cNvPr id="402" name="Ellipse 401">
              <a:extLst>
                <a:ext uri="{FF2B5EF4-FFF2-40B4-BE49-F238E27FC236}">
                  <a16:creationId xmlns:a16="http://schemas.microsoft.com/office/drawing/2014/main" id="{C128AA93-B46D-02E8-6680-77A06244395A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3" name="Ellipse 402">
              <a:extLst>
                <a:ext uri="{FF2B5EF4-FFF2-40B4-BE49-F238E27FC236}">
                  <a16:creationId xmlns:a16="http://schemas.microsoft.com/office/drawing/2014/main" id="{1097E1C7-9851-F748-BCE8-DBB457DEC8BA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4" name="Ellipse 403">
              <a:extLst>
                <a:ext uri="{FF2B5EF4-FFF2-40B4-BE49-F238E27FC236}">
                  <a16:creationId xmlns:a16="http://schemas.microsoft.com/office/drawing/2014/main" id="{880060A9-4571-D7CE-DC37-70C3C5AA7C8E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highlight>
                  <a:srgbClr val="000000"/>
                </a:highlight>
              </a:endParaRPr>
            </a:p>
          </p:txBody>
        </p:sp>
        <p:sp>
          <p:nvSpPr>
            <p:cNvPr id="405" name="Ellipse 404">
              <a:extLst>
                <a:ext uri="{FF2B5EF4-FFF2-40B4-BE49-F238E27FC236}">
                  <a16:creationId xmlns:a16="http://schemas.microsoft.com/office/drawing/2014/main" id="{FADAF1F8-13AE-581B-7F00-5C49C75F5752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06" name="Connecteur droit 405">
              <a:extLst>
                <a:ext uri="{FF2B5EF4-FFF2-40B4-BE49-F238E27FC236}">
                  <a16:creationId xmlns:a16="http://schemas.microsoft.com/office/drawing/2014/main" id="{125399A2-3160-2319-24FA-AF3F06B86F98}"/>
                </a:ext>
              </a:extLst>
            </p:cNvPr>
            <p:cNvCxnSpPr>
              <a:cxnSpLocks/>
              <a:stCxn id="402" idx="6"/>
              <a:endCxn id="403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7" name="Connecteur droit 406">
              <a:extLst>
                <a:ext uri="{FF2B5EF4-FFF2-40B4-BE49-F238E27FC236}">
                  <a16:creationId xmlns:a16="http://schemas.microsoft.com/office/drawing/2014/main" id="{18485795-E20B-EF0C-0E59-BB81636E8413}"/>
                </a:ext>
              </a:extLst>
            </p:cNvPr>
            <p:cNvCxnSpPr>
              <a:cxnSpLocks/>
              <a:stCxn id="403" idx="6"/>
              <a:endCxn id="404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8" name="Connecteur droit 407">
              <a:extLst>
                <a:ext uri="{FF2B5EF4-FFF2-40B4-BE49-F238E27FC236}">
                  <a16:creationId xmlns:a16="http://schemas.microsoft.com/office/drawing/2014/main" id="{2062E1B2-503E-748B-78B9-1476293BB3A2}"/>
                </a:ext>
              </a:extLst>
            </p:cNvPr>
            <p:cNvCxnSpPr>
              <a:cxnSpLocks/>
              <a:stCxn id="403" idx="4"/>
              <a:endCxn id="405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9" name="Ellipse 408">
              <a:extLst>
                <a:ext uri="{FF2B5EF4-FFF2-40B4-BE49-F238E27FC236}">
                  <a16:creationId xmlns:a16="http://schemas.microsoft.com/office/drawing/2014/main" id="{A7F68ADA-B7A7-DC27-EAA1-79D5CA650101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10" name="Connecteur droit 409">
              <a:extLst>
                <a:ext uri="{FF2B5EF4-FFF2-40B4-BE49-F238E27FC236}">
                  <a16:creationId xmlns:a16="http://schemas.microsoft.com/office/drawing/2014/main" id="{3AB9C71F-9AF5-53DB-6D1A-23A5919DDE5B}"/>
                </a:ext>
              </a:extLst>
            </p:cNvPr>
            <p:cNvCxnSpPr>
              <a:cxnSpLocks/>
              <a:stCxn id="409" idx="4"/>
              <a:endCxn id="403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1" name="Groupe 410">
            <a:extLst>
              <a:ext uri="{FF2B5EF4-FFF2-40B4-BE49-F238E27FC236}">
                <a16:creationId xmlns:a16="http://schemas.microsoft.com/office/drawing/2014/main" id="{A5A54B3B-DE90-BBE3-03BF-CCCDBC7DB439}"/>
              </a:ext>
            </a:extLst>
          </p:cNvPr>
          <p:cNvGrpSpPr/>
          <p:nvPr/>
        </p:nvGrpSpPr>
        <p:grpSpPr>
          <a:xfrm rot="10800000">
            <a:off x="1817131" y="5469771"/>
            <a:ext cx="1244152" cy="1305499"/>
            <a:chOff x="5887448" y="1361357"/>
            <a:chExt cx="1244152" cy="1305499"/>
          </a:xfrm>
        </p:grpSpPr>
        <p:sp>
          <p:nvSpPr>
            <p:cNvPr id="412" name="Ellipse 411">
              <a:extLst>
                <a:ext uri="{FF2B5EF4-FFF2-40B4-BE49-F238E27FC236}">
                  <a16:creationId xmlns:a16="http://schemas.microsoft.com/office/drawing/2014/main" id="{CA568809-9760-1D23-62B6-95B76D085CCC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" name="Ellipse 412">
              <a:extLst>
                <a:ext uri="{FF2B5EF4-FFF2-40B4-BE49-F238E27FC236}">
                  <a16:creationId xmlns:a16="http://schemas.microsoft.com/office/drawing/2014/main" id="{0B1F09CA-79F5-79B1-D7AF-57919AB27FB5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4" name="Ellipse 413">
              <a:extLst>
                <a:ext uri="{FF2B5EF4-FFF2-40B4-BE49-F238E27FC236}">
                  <a16:creationId xmlns:a16="http://schemas.microsoft.com/office/drawing/2014/main" id="{F5EB92DC-C7DA-F5C1-0214-C57F81073510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highlight>
                  <a:srgbClr val="000000"/>
                </a:highlight>
              </a:endParaRPr>
            </a:p>
          </p:txBody>
        </p:sp>
        <p:sp>
          <p:nvSpPr>
            <p:cNvPr id="415" name="Ellipse 414">
              <a:extLst>
                <a:ext uri="{FF2B5EF4-FFF2-40B4-BE49-F238E27FC236}">
                  <a16:creationId xmlns:a16="http://schemas.microsoft.com/office/drawing/2014/main" id="{C807AD9B-2419-B57A-C89C-1C241E274B2F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16" name="Connecteur droit 415">
              <a:extLst>
                <a:ext uri="{FF2B5EF4-FFF2-40B4-BE49-F238E27FC236}">
                  <a16:creationId xmlns:a16="http://schemas.microsoft.com/office/drawing/2014/main" id="{7B371365-507F-231A-7D2C-1F061610E050}"/>
                </a:ext>
              </a:extLst>
            </p:cNvPr>
            <p:cNvCxnSpPr>
              <a:cxnSpLocks/>
              <a:stCxn id="412" idx="6"/>
              <a:endCxn id="413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7" name="Connecteur droit 416">
              <a:extLst>
                <a:ext uri="{FF2B5EF4-FFF2-40B4-BE49-F238E27FC236}">
                  <a16:creationId xmlns:a16="http://schemas.microsoft.com/office/drawing/2014/main" id="{BF2A1AF7-8BAB-C398-F2D5-2C3E0687595B}"/>
                </a:ext>
              </a:extLst>
            </p:cNvPr>
            <p:cNvCxnSpPr>
              <a:cxnSpLocks/>
              <a:stCxn id="413" idx="6"/>
              <a:endCxn id="414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8" name="Connecteur droit 417">
              <a:extLst>
                <a:ext uri="{FF2B5EF4-FFF2-40B4-BE49-F238E27FC236}">
                  <a16:creationId xmlns:a16="http://schemas.microsoft.com/office/drawing/2014/main" id="{533BD617-7A91-8C4C-7E66-C605929F5926}"/>
                </a:ext>
              </a:extLst>
            </p:cNvPr>
            <p:cNvCxnSpPr>
              <a:cxnSpLocks/>
              <a:stCxn id="413" idx="4"/>
              <a:endCxn id="415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9" name="Ellipse 418">
              <a:extLst>
                <a:ext uri="{FF2B5EF4-FFF2-40B4-BE49-F238E27FC236}">
                  <a16:creationId xmlns:a16="http://schemas.microsoft.com/office/drawing/2014/main" id="{CC6E232D-944E-4A8E-CE0B-7C961EC393E9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20" name="Connecteur droit 419">
              <a:extLst>
                <a:ext uri="{FF2B5EF4-FFF2-40B4-BE49-F238E27FC236}">
                  <a16:creationId xmlns:a16="http://schemas.microsoft.com/office/drawing/2014/main" id="{6B400AC6-D457-19C0-C3E7-EA7F27952964}"/>
                </a:ext>
              </a:extLst>
            </p:cNvPr>
            <p:cNvCxnSpPr>
              <a:cxnSpLocks/>
              <a:stCxn id="419" idx="4"/>
              <a:endCxn id="413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9" name="Groupe 358">
            <a:extLst>
              <a:ext uri="{FF2B5EF4-FFF2-40B4-BE49-F238E27FC236}">
                <a16:creationId xmlns:a16="http://schemas.microsoft.com/office/drawing/2014/main" id="{FBB6BDD0-BBD8-0E54-4C07-C9F80CF8D33C}"/>
              </a:ext>
            </a:extLst>
          </p:cNvPr>
          <p:cNvGrpSpPr/>
          <p:nvPr/>
        </p:nvGrpSpPr>
        <p:grpSpPr>
          <a:xfrm>
            <a:off x="250509" y="5458490"/>
            <a:ext cx="1244152" cy="1305499"/>
            <a:chOff x="9223846" y="2123501"/>
            <a:chExt cx="1244152" cy="1305499"/>
          </a:xfrm>
        </p:grpSpPr>
        <p:grpSp>
          <p:nvGrpSpPr>
            <p:cNvPr id="360" name="Groupe 359">
              <a:extLst>
                <a:ext uri="{FF2B5EF4-FFF2-40B4-BE49-F238E27FC236}">
                  <a16:creationId xmlns:a16="http://schemas.microsoft.com/office/drawing/2014/main" id="{4EC20458-787B-50AC-A32B-5455D7B678C6}"/>
                </a:ext>
              </a:extLst>
            </p:cNvPr>
            <p:cNvGrpSpPr/>
            <p:nvPr/>
          </p:nvGrpSpPr>
          <p:grpSpPr>
            <a:xfrm rot="10800000">
              <a:off x="9223846" y="2123501"/>
              <a:ext cx="1244152" cy="1305499"/>
              <a:chOff x="5887448" y="1361357"/>
              <a:chExt cx="1244152" cy="1305499"/>
            </a:xfrm>
          </p:grpSpPr>
          <p:sp>
            <p:nvSpPr>
              <p:cNvPr id="362" name="Ellipse 361">
                <a:extLst>
                  <a:ext uri="{FF2B5EF4-FFF2-40B4-BE49-F238E27FC236}">
                    <a16:creationId xmlns:a16="http://schemas.microsoft.com/office/drawing/2014/main" id="{579E4011-E9A0-5CF7-3DE4-31CF124B09E2}"/>
                  </a:ext>
                </a:extLst>
              </p:cNvPr>
              <p:cNvSpPr/>
              <p:nvPr/>
            </p:nvSpPr>
            <p:spPr>
              <a:xfrm>
                <a:off x="5887448" y="1913472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3" name="Ellipse 362">
                <a:extLst>
                  <a:ext uri="{FF2B5EF4-FFF2-40B4-BE49-F238E27FC236}">
                    <a16:creationId xmlns:a16="http://schemas.microsoft.com/office/drawing/2014/main" id="{C679CAEE-3406-7EC5-5499-CF8365156623}"/>
                  </a:ext>
                </a:extLst>
              </p:cNvPr>
              <p:cNvSpPr/>
              <p:nvPr/>
            </p:nvSpPr>
            <p:spPr>
              <a:xfrm>
                <a:off x="6435607" y="1913088"/>
                <a:ext cx="183345" cy="178705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4" name="Ellipse 363">
                <a:extLst>
                  <a:ext uri="{FF2B5EF4-FFF2-40B4-BE49-F238E27FC236}">
                    <a16:creationId xmlns:a16="http://schemas.microsoft.com/office/drawing/2014/main" id="{B7EF8022-E1D4-4EC6-C9DF-60CB7158999B}"/>
                  </a:ext>
                </a:extLst>
              </p:cNvPr>
              <p:cNvSpPr/>
              <p:nvPr/>
            </p:nvSpPr>
            <p:spPr>
              <a:xfrm>
                <a:off x="6948255" y="1913088"/>
                <a:ext cx="183345" cy="178705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highlight>
                    <a:srgbClr val="000000"/>
                  </a:highlight>
                </a:endParaRPr>
              </a:p>
            </p:txBody>
          </p:sp>
          <p:sp>
            <p:nvSpPr>
              <p:cNvPr id="365" name="Ellipse 364">
                <a:extLst>
                  <a:ext uri="{FF2B5EF4-FFF2-40B4-BE49-F238E27FC236}">
                    <a16:creationId xmlns:a16="http://schemas.microsoft.com/office/drawing/2014/main" id="{3FAF392D-7E1C-B48F-A442-26F1BDCDEDB1}"/>
                  </a:ext>
                </a:extLst>
              </p:cNvPr>
              <p:cNvSpPr/>
              <p:nvPr/>
            </p:nvSpPr>
            <p:spPr>
              <a:xfrm>
                <a:off x="6433254" y="2488151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66" name="Connecteur droit 365">
                <a:extLst>
                  <a:ext uri="{FF2B5EF4-FFF2-40B4-BE49-F238E27FC236}">
                    <a16:creationId xmlns:a16="http://schemas.microsoft.com/office/drawing/2014/main" id="{19EFE967-C2B2-5621-7BEA-76574ABB7456}"/>
                  </a:ext>
                </a:extLst>
              </p:cNvPr>
              <p:cNvCxnSpPr>
                <a:cxnSpLocks/>
                <a:stCxn id="362" idx="6"/>
                <a:endCxn id="363" idx="2"/>
              </p:cNvCxnSpPr>
              <p:nvPr/>
            </p:nvCxnSpPr>
            <p:spPr>
              <a:xfrm flipV="1">
                <a:off x="6070791" y="2002440"/>
                <a:ext cx="364815" cy="384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7" name="Connecteur droit 366">
                <a:extLst>
                  <a:ext uri="{FF2B5EF4-FFF2-40B4-BE49-F238E27FC236}">
                    <a16:creationId xmlns:a16="http://schemas.microsoft.com/office/drawing/2014/main" id="{13722BA3-95BA-6EEC-5155-DC53855739BE}"/>
                  </a:ext>
                </a:extLst>
              </p:cNvPr>
              <p:cNvCxnSpPr>
                <a:cxnSpLocks/>
                <a:stCxn id="363" idx="6"/>
                <a:endCxn id="364" idx="2"/>
              </p:cNvCxnSpPr>
              <p:nvPr/>
            </p:nvCxnSpPr>
            <p:spPr>
              <a:xfrm>
                <a:off x="6618951" y="2002440"/>
                <a:ext cx="329304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8" name="Connecteur droit 367">
                <a:extLst>
                  <a:ext uri="{FF2B5EF4-FFF2-40B4-BE49-F238E27FC236}">
                    <a16:creationId xmlns:a16="http://schemas.microsoft.com/office/drawing/2014/main" id="{C60A50FC-26AB-1E6A-AE56-0A802E2FF311}"/>
                  </a:ext>
                </a:extLst>
              </p:cNvPr>
              <p:cNvCxnSpPr>
                <a:cxnSpLocks/>
                <a:stCxn id="363" idx="4"/>
                <a:endCxn id="365" idx="0"/>
              </p:cNvCxnSpPr>
              <p:nvPr/>
            </p:nvCxnSpPr>
            <p:spPr>
              <a:xfrm flipH="1">
                <a:off x="6524928" y="2091792"/>
                <a:ext cx="2351" cy="396359"/>
              </a:xfrm>
              <a:prstGeom prst="line">
                <a:avLst/>
              </a:prstGeom>
              <a:ln w="28575">
                <a:solidFill>
                  <a:schemeClr val="tx1"/>
                </a:solidFill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9" name="Ellipse 368">
                <a:extLst>
                  <a:ext uri="{FF2B5EF4-FFF2-40B4-BE49-F238E27FC236}">
                    <a16:creationId xmlns:a16="http://schemas.microsoft.com/office/drawing/2014/main" id="{9D48B537-E96B-ED75-902B-8EBA1C457F39}"/>
                  </a:ext>
                </a:extLst>
              </p:cNvPr>
              <p:cNvSpPr/>
              <p:nvPr/>
            </p:nvSpPr>
            <p:spPr>
              <a:xfrm>
                <a:off x="6428552" y="1361357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70" name="Connecteur droit 369">
                <a:extLst>
                  <a:ext uri="{FF2B5EF4-FFF2-40B4-BE49-F238E27FC236}">
                    <a16:creationId xmlns:a16="http://schemas.microsoft.com/office/drawing/2014/main" id="{96612A15-4A0A-80DA-033E-7AC178139F46}"/>
                  </a:ext>
                </a:extLst>
              </p:cNvPr>
              <p:cNvCxnSpPr>
                <a:cxnSpLocks/>
                <a:stCxn id="369" idx="4"/>
                <a:endCxn id="363" idx="0"/>
              </p:cNvCxnSpPr>
              <p:nvPr/>
            </p:nvCxnSpPr>
            <p:spPr>
              <a:xfrm>
                <a:off x="6520223" y="1540062"/>
                <a:ext cx="7056" cy="373026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1" name="Ellipse 360">
              <a:extLst>
                <a:ext uri="{FF2B5EF4-FFF2-40B4-BE49-F238E27FC236}">
                  <a16:creationId xmlns:a16="http://schemas.microsoft.com/office/drawing/2014/main" id="{8636B492-E932-A28A-D172-46C1D32D7658}"/>
                </a:ext>
              </a:extLst>
            </p:cNvPr>
            <p:cNvSpPr/>
            <p:nvPr/>
          </p:nvSpPr>
          <p:spPr>
            <a:xfrm rot="10800000">
              <a:off x="9940126" y="2500444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highlight>
                  <a:srgbClr val="000000"/>
                </a:highlight>
              </a:endParaRPr>
            </a:p>
          </p:txBody>
        </p:sp>
      </p:grpSp>
      <p:sp>
        <p:nvSpPr>
          <p:cNvPr id="371" name="Espace réservé du pied de page 370">
            <a:extLst>
              <a:ext uri="{FF2B5EF4-FFF2-40B4-BE49-F238E27FC236}">
                <a16:creationId xmlns:a16="http://schemas.microsoft.com/office/drawing/2014/main" id="{D2B4B802-A172-36A9-44A0-C9AE3D29A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66903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8E6E3D-7A59-5D49-80D6-D3F2C10C0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Solution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93AD44-EDAB-924D-B5E8-E44EF52807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312695" cy="4351338"/>
          </a:xfrm>
        </p:spPr>
        <p:txBody>
          <a:bodyPr>
            <a:normAutofit/>
          </a:bodyPr>
          <a:lstStyle/>
          <a:p>
            <a:r>
              <a:rPr lang="en-US" dirty="0"/>
              <a:t>Distance 1</a:t>
            </a:r>
          </a:p>
          <a:p>
            <a:r>
              <a:rPr lang="en-US" dirty="0"/>
              <a:t>6 robots</a:t>
            </a:r>
          </a:p>
          <a:p>
            <a:r>
              <a:rPr lang="en-US" dirty="0"/>
              <a:t>2 colors</a:t>
            </a:r>
          </a:p>
          <a:p>
            <a:endParaRPr lang="en-US" dirty="0"/>
          </a:p>
          <a:p>
            <a:r>
              <a:rPr lang="en-US" dirty="0"/>
              <a:t>Setup, after Step 1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311859F3-2A3C-6E42-9760-73BC87C5AD97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8835755D-847F-4C47-A374-F42CE7A88747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191A33EE-5235-D44E-9AFB-CFDAF99D3ABD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C03945E0-B67B-B646-8241-CE4D83C890AA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2040BAE2-9864-AB43-8ED2-0C380D618158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2F14E1D1-4F7F-1A40-9C96-E95D7269543C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9D808892-5CC2-2E47-8C81-A95F8B893297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84475CDB-764F-FD4B-B2FD-C8ED7AC329F3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0871EF6D-824C-704F-8EAF-57E8129CAA73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B26D31A7-CE60-4D47-8731-B193127E9D00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EDAC4735-0300-244F-A71A-9F838FF332B5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1D570D81-DD32-934B-8884-3C51EC586AE9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977B844E-1437-E846-9444-A5FB479A4286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81AB5589-5C6E-1C48-9E95-0E73E6A91319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7E8D1363-B822-C246-AB19-C590F3129E70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9C79EB10-53A3-194F-867A-3A19C7385246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3F738B91-F678-F649-B45B-0DE5A87296D0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F7BE41C6-4454-1C45-A7FD-C6CFB93A7018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9212C905-13F2-0746-B31A-823BCBC9BF0D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21273E7F-1799-B049-874B-0A438DCD6D28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C755886-1AAF-8F4D-A4DD-2A55437FB310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D649D714-13C9-544F-A5DE-05616D4BC0EE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6B9C952E-B736-884C-BE88-6EDD61ECE531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A37550CD-E81E-5A47-8F29-3FBB7994B086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2CFD1573-03DD-2440-B8EC-9A7720236377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9121C7B4-B00B-964C-99E8-0B11E11E8170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4668DB05-4E6B-CD44-A7D3-D314B58C3219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A4B564E5-9727-6045-92BA-3F93CDE9A83A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5F25F91E-D0A1-7848-8415-92E3E4CAC0D2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364008D5-2D6E-D647-A328-B34FEDC1E561}"/>
                </a:ext>
              </a:extLst>
            </p:cNvPr>
            <p:cNvCxnSpPr>
              <a:stCxn id="8" idx="6"/>
              <a:endCxn id="9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403A6B9B-D6C2-7C46-A982-68062550D5DF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E2A11B00-8950-7241-BBBC-ED77E70502E0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A2A68DA0-46DD-1B4F-B756-7A8BB2A94B2D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9D35AC8B-7588-954D-AADB-791AFF8608CA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103CBBA2-68CC-A04E-B183-A21C6A298BC4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932F6335-565A-764D-AA8C-A58377A7344D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CDDE1F8C-3DE6-6F46-A711-C93292F7BD7E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900CEEA-9595-E34C-80DB-B0EC5DBDDC2A}"/>
                </a:ext>
              </a:extLst>
            </p:cNvPr>
            <p:cNvCxnSpPr>
              <a:cxnSpLocks/>
              <a:stCxn id="13" idx="6"/>
              <a:endCxn id="14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97E7561F-7604-5344-973A-57F1C710DE55}"/>
                </a:ext>
              </a:extLst>
            </p:cNvPr>
            <p:cNvCxnSpPr>
              <a:cxnSpLocks/>
              <a:stCxn id="20" idx="6"/>
              <a:endCxn id="21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F8B2B4BE-B4C2-DE44-AD41-3E6B44735CC1}"/>
                </a:ext>
              </a:extLst>
            </p:cNvPr>
            <p:cNvCxnSpPr>
              <a:cxnSpLocks/>
              <a:stCxn id="27" idx="6"/>
              <a:endCxn id="28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7C8C02F4-05A8-DF45-8948-6011A7D54EE7}"/>
                </a:ext>
              </a:extLst>
            </p:cNvPr>
            <p:cNvCxnSpPr>
              <a:cxnSpLocks/>
              <a:stCxn id="34" idx="6"/>
              <a:endCxn id="35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FE77DC46-D70A-2D40-8975-DD37885F6118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D30F7127-AFD0-3F42-8944-CCBA01AB7B8E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68DEA8F6-245B-F84F-BF04-B3C2564CEF7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17BAE682-A348-A24F-8C7B-D5ED0996B7EF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FAF9D5AA-922E-3B43-8B32-ADA4199DC474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4A5A7D82-209B-3246-A6A3-AD81B042597A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30FEF558-710A-A549-915A-6110E1F2AB3E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8B3164DB-509E-A443-916F-5EFC08528CD6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D57C3E19-7534-D149-80E8-BE4C26BCCBC8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EF75D12-D3F6-FF4E-8005-002D38FD7065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D49EB776-6C03-B347-8B1D-549386747587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3036470B-9E25-A44A-B014-8A74DC7AD303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9F306215-3DD8-2848-8ADB-F20289817EB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9F5A0FF5-9A09-CB4A-961A-EF57B53E664C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F1154CA0-2434-A046-B02B-1CCAD3E4F938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D7374B30-C187-6246-ADA9-DBE90D230308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9956389A-BCC9-9742-B32D-3AAD3D53CB44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66B873F7-901F-5546-841A-4F32BE987594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5FF0972C-8084-D247-BE94-6FA84054EF5E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7BF12D6C-E58D-0C40-98AB-9D4829EE83C6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FDCA16F-0462-6441-AB48-B957A8DF14C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BBB05CDF-609E-FA43-A8D6-A9B38E86B8B7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B73F1687-7509-774F-A139-8B140618AD07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22E78898-311E-0840-87A1-0386F898BAC5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2CDE7238-4EBF-F242-BCA3-B40882F52534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1D7DABC5-9B23-6B44-A041-A9742A3493C0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3B55BCBA-A297-DF4A-AE74-6E53E982E1AC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393925CA-23C1-1A45-8B88-2B6F030E96DF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0F495FE3-7204-6D43-80FF-67BA97C5376B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18A332E0-4902-DF4B-9C40-1E0D14F02E54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AAC104B9-45E0-AB44-8729-D93C92868164}"/>
                </a:ext>
              </a:extLst>
            </p:cNvPr>
            <p:cNvCxnSpPr>
              <a:cxnSpLocks/>
              <a:stCxn id="28" idx="4"/>
              <a:endCxn id="35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8C4AB002-C5AB-634A-A8B3-4E15442454E9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C3166789-6594-4549-B886-DFF1E06B9AAF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DE764F7F-48BB-F647-A28E-FE38DD3FCF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F7688D-57CB-0D42-AD6E-B0B63D2F04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F69B0329-1119-9843-8B6F-0D2FE5F029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94515E0D-2C7C-B342-967E-01B2BDB536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03CBCF3-C1CD-F84B-A6E8-C6FA876183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CC1BB805-21A9-B248-AC09-82D099F9DA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8E8F0A9-E8B0-4349-8C0B-A0DEAA2A56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7BADAE9A-1579-0446-8D62-E3F47A21B1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3254A48E-4A64-5C40-B5EC-8101AB2D1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853CB9ED-6A9A-2C4F-A635-799EFDEECE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727529B9-25AC-0249-8A00-379132E1CD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8CA10D2-7ED7-534C-B886-FA88CC3273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7149E671-6643-0443-A349-674C2A190F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468C3679-9DA5-AD42-A55E-631EDBCD10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CC6BF3AB-7181-5D4C-BD4B-835F6A44B0B2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D09677A0-DF2E-EC4C-903F-3BBB1BAD31E3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BB0820F6-64CB-AA43-9E54-9356AF935912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A1F58DE8-94A5-0B40-B9AB-79DD0FF26F9C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1B3A0A56-EEFD-A748-B802-887F71B75767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AE2F9FD5-22E9-7148-8089-F4ECE5C43227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16675683-F265-B94C-AC9C-672C1DECB95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2E4DF0DF-62AF-5C4D-A1F9-69798B0ACFDF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7DDCD264-5660-AA42-9AF5-4E6FD9469DB6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57CE1197-DF66-6241-AB3A-53F791055183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94508997-DD5F-8E49-ACD6-9D317297A07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4AA9EBD5-E292-4E4E-87B0-426108A0F704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7D3FB888-A87E-934E-BF5C-EDB97AAC245E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CFAE1DE6-0ECA-F344-887A-D37F350BC811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A31A823E-E56F-254A-832E-325AC637CC24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5583385-A5D2-6846-BE1C-42514FEA120F}"/>
                </a:ext>
              </a:extLst>
            </p:cNvPr>
            <p:cNvCxnSpPr>
              <a:stCxn id="103" idx="6"/>
              <a:endCxn id="104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01FA230A-7785-CA4F-840A-8A0706D2702F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1CC502E-1FCC-C84C-93C3-6578E11837EB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BD7F29D9-1849-7A4C-94E4-02442E3D1C78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65317EF5-4AC7-174B-90B1-7EBE12787629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09FE9771-5EEF-314C-9CAE-54E8BFE90015}"/>
                </a:ext>
              </a:extLst>
            </p:cNvPr>
            <p:cNvCxnSpPr>
              <a:cxnSpLocks/>
              <a:stCxn id="108" idx="6"/>
              <a:endCxn id="109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2FD9F43B-84BF-4D41-93AA-CED1C6B32F7C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B3DFC5B1-5E85-FA4A-9DF7-131F4EFE17AF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80D5CA0A-32A1-3344-A497-C50D8394FB3C}"/>
                </a:ext>
              </a:extLst>
            </p:cNvPr>
            <p:cNvCxnSpPr>
              <a:cxnSpLocks/>
              <a:endCxn id="14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C073EC02-488F-7642-90BE-AA42FF212EED}"/>
                </a:ext>
              </a:extLst>
            </p:cNvPr>
            <p:cNvCxnSpPr>
              <a:cxnSpLocks/>
              <a:stCxn id="108" idx="4"/>
              <a:endCxn id="13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DD06993D-82B9-984B-8CBD-5C08A0FE9EB2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E66891FA-3DCE-5B4A-A4E4-3146D37FB8D9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07F8E7F3-D30F-CB4E-952B-3DC6373E601F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8D1BC81C-744B-B74B-B3D3-4DAD40DFD90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>
              <a:extLst>
                <a:ext uri="{FF2B5EF4-FFF2-40B4-BE49-F238E27FC236}">
                  <a16:creationId xmlns:a16="http://schemas.microsoft.com/office/drawing/2014/main" id="{9010C467-E658-F142-BDD6-D9E9A2DB5441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F245E934-C198-3047-B500-53DD49C36DE3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21BC2E53-F14A-E249-95DC-006F27328422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BE283E23-9A71-D044-8663-5A31F0A8A9C2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B0E9808C-AA5B-EC40-AC99-92A91E462EA1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637A02E6-22F4-B547-92E6-A3A4DEAF07CE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5B3F76DB-0689-1945-A379-3B12C3B2B440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Ellipse 130">
              <a:extLst>
                <a:ext uri="{FF2B5EF4-FFF2-40B4-BE49-F238E27FC236}">
                  <a16:creationId xmlns:a16="http://schemas.microsoft.com/office/drawing/2014/main" id="{800F48A4-9344-824F-8A1B-59A6C8E2E98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2DA14F30-B1BA-3441-ABC4-3F5A64A4AACE}"/>
                </a:ext>
              </a:extLst>
            </p:cNvPr>
            <p:cNvCxnSpPr>
              <a:stCxn id="125" idx="6"/>
              <a:endCxn id="126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FC2A3982-8947-0D41-B6DE-19C24E21FC04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48BB41BD-EB27-5445-97CF-3A7E743ACC43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4F2AEEA6-DFCC-EC45-A077-3179E3A7C548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D9EC2317-BD0B-354C-8C06-91CD7D5C1848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0BC34370-EAC8-5741-A740-6DA2CFAE33EA}"/>
                </a:ext>
              </a:extLst>
            </p:cNvPr>
            <p:cNvCxnSpPr>
              <a:cxnSpLocks/>
              <a:stCxn id="131" idx="6"/>
              <a:endCxn id="158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731B332E-5AF9-7944-8BFF-4E4849568E29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7CF7D777-162B-F64F-AE70-4563A93AEC2E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C2C4B966-2400-C741-A1C5-A6E40CAA73B7}"/>
                </a:ext>
              </a:extLst>
            </p:cNvPr>
            <p:cNvCxnSpPr>
              <a:cxnSpLocks/>
              <a:stCxn id="131" idx="4"/>
              <a:endCxn id="109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EA932A16-4F1E-B84A-BB44-5D581947E659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92AC8295-2AE5-DF4A-A4E1-66A3897ECC74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56F5EB34-A77D-2142-9B0A-799044CA20CA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218185BA-9A17-8747-BF30-06C00B537117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A32BB919-DA47-6940-90EC-3578087A674E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145">
              <a:extLst>
                <a:ext uri="{FF2B5EF4-FFF2-40B4-BE49-F238E27FC236}">
                  <a16:creationId xmlns:a16="http://schemas.microsoft.com/office/drawing/2014/main" id="{C96E4FEF-AB3E-4145-ABDC-7A01F7861226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BB4AFC0D-6900-744F-8218-1AA5F74F3938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0FED137D-A773-5F40-8C61-4248E7DFB09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56EE9CD4-644E-D84C-9F0D-407B1E6E0C7C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Ellipse 149">
              <a:extLst>
                <a:ext uri="{FF2B5EF4-FFF2-40B4-BE49-F238E27FC236}">
                  <a16:creationId xmlns:a16="http://schemas.microsoft.com/office/drawing/2014/main" id="{F44F9D75-B919-7D48-858F-210E2E15B3BC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DF9610B9-0147-904D-AFD1-D3B7FD4ABA6E}"/>
                </a:ext>
              </a:extLst>
            </p:cNvPr>
            <p:cNvCxnSpPr>
              <a:cxnSpLocks/>
              <a:stCxn id="149" idx="4"/>
              <a:endCxn id="150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E229F870-ECA6-684D-9C09-C85AF321EBC0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8AAD815-3FBE-7E44-B288-A27479CF6FB4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8D9C990F-3A16-A047-BEDA-4D6AE9EC56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154">
              <a:extLst>
                <a:ext uri="{FF2B5EF4-FFF2-40B4-BE49-F238E27FC236}">
                  <a16:creationId xmlns:a16="http://schemas.microsoft.com/office/drawing/2014/main" id="{C605534D-352A-CD44-BC1D-9C0AC0C805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Ellipse 155">
              <a:extLst>
                <a:ext uri="{FF2B5EF4-FFF2-40B4-BE49-F238E27FC236}">
                  <a16:creationId xmlns:a16="http://schemas.microsoft.com/office/drawing/2014/main" id="{264DA329-D542-2846-BCC2-F1D36BF39992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7" name="Connecteur droit 156">
              <a:extLst>
                <a:ext uri="{FF2B5EF4-FFF2-40B4-BE49-F238E27FC236}">
                  <a16:creationId xmlns:a16="http://schemas.microsoft.com/office/drawing/2014/main" id="{9B01E675-41E2-8741-9366-A76628CA379C}"/>
                </a:ext>
              </a:extLst>
            </p:cNvPr>
            <p:cNvCxnSpPr>
              <a:cxnSpLocks/>
              <a:endCxn id="147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Ellipse 157">
              <a:extLst>
                <a:ext uri="{FF2B5EF4-FFF2-40B4-BE49-F238E27FC236}">
                  <a16:creationId xmlns:a16="http://schemas.microsoft.com/office/drawing/2014/main" id="{7EF0C170-53CC-024F-8F72-351CBD4149CF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879ADCD4-DE4C-6C4B-957C-9D0A5AD90776}"/>
                </a:ext>
              </a:extLst>
            </p:cNvPr>
            <p:cNvCxnSpPr>
              <a:cxnSpLocks/>
              <a:stCxn id="158" idx="4"/>
              <a:endCxn id="156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6850A95-1BA2-7140-96CC-9434B594C77B}"/>
                </a:ext>
              </a:extLst>
            </p:cNvPr>
            <p:cNvCxnSpPr>
              <a:cxnSpLocks/>
              <a:stCxn id="130" idx="6"/>
              <a:endCxn id="131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8BE93542-8763-0B4C-B460-027AE872C8CD}"/>
                </a:ext>
              </a:extLst>
            </p:cNvPr>
            <p:cNvCxnSpPr>
              <a:cxnSpLocks/>
              <a:stCxn id="109" idx="6"/>
              <a:endCxn id="156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030CC5-FBE4-004A-B6B8-08C2FEA54857}"/>
                </a:ext>
              </a:extLst>
            </p:cNvPr>
            <p:cNvCxnSpPr>
              <a:cxnSpLocks/>
              <a:stCxn id="14" idx="6"/>
              <a:endCxn id="147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713F8726-A0B8-834F-9373-DB4BF3F7361E}"/>
                </a:ext>
              </a:extLst>
            </p:cNvPr>
            <p:cNvCxnSpPr>
              <a:cxnSpLocks/>
              <a:stCxn id="21" idx="6"/>
              <a:endCxn id="148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67463A81-7D76-AD40-A9EA-9FDBD5A887BC}"/>
                </a:ext>
              </a:extLst>
            </p:cNvPr>
            <p:cNvCxnSpPr>
              <a:cxnSpLocks/>
              <a:stCxn id="28" idx="6"/>
              <a:endCxn id="149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>
              <a:extLst>
                <a:ext uri="{FF2B5EF4-FFF2-40B4-BE49-F238E27FC236}">
                  <a16:creationId xmlns:a16="http://schemas.microsoft.com/office/drawing/2014/main" id="{7A8968BB-EAC9-6643-992A-782FE3179B96}"/>
                </a:ext>
              </a:extLst>
            </p:cNvPr>
            <p:cNvCxnSpPr>
              <a:cxnSpLocks/>
              <a:stCxn id="35" idx="6"/>
              <a:endCxn id="150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3F610DE1-5574-ED43-8F26-FBD6DB948802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B643CE63-CC93-024B-BE21-F2633875FC5E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38C5B8E7-9878-DB44-91F4-B2DE62D2831E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F60A549-FBD8-6F4D-AEB8-DEA87EBACD4F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1D09C427-B4D6-7B48-BC3C-14C572A7F516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3469706B-B9A2-D942-9A4A-4C94D4A407A1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Ellipse 171">
              <a:extLst>
                <a:ext uri="{FF2B5EF4-FFF2-40B4-BE49-F238E27FC236}">
                  <a16:creationId xmlns:a16="http://schemas.microsoft.com/office/drawing/2014/main" id="{EFA62243-A146-F74B-B8A7-05EF956AE3C2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CB3EDB27-65D0-5042-A121-4D16B2120A7D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7F7C8AB1-E091-2148-A335-1E1D89CD236F}"/>
                </a:ext>
              </a:extLst>
            </p:cNvPr>
            <p:cNvCxnSpPr>
              <a:cxnSpLocks/>
              <a:stCxn id="171" idx="6"/>
              <a:endCxn id="172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C8C7585B-49C6-8A4F-871A-F563A2C3DCF9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B433B313-F9D7-3943-AA45-2626083344C1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5411CF47-F74B-674D-9CDC-94CAE1441736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03AF65CE-BCE7-EF4E-9AAD-022C171E2796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C8D74515-1FDD-B646-98EF-25438B4473EF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>
              <a:extLst>
                <a:ext uri="{FF2B5EF4-FFF2-40B4-BE49-F238E27FC236}">
                  <a16:creationId xmlns:a16="http://schemas.microsoft.com/office/drawing/2014/main" id="{FDB99019-81AF-B248-9A9E-D6FEDD1BEA2A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Ellipse 180">
              <a:extLst>
                <a:ext uri="{FF2B5EF4-FFF2-40B4-BE49-F238E27FC236}">
                  <a16:creationId xmlns:a16="http://schemas.microsoft.com/office/drawing/2014/main" id="{73CF8102-2972-5743-95E1-139F7AB98CFC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2" name="Connecteur droit 181">
              <a:extLst>
                <a:ext uri="{FF2B5EF4-FFF2-40B4-BE49-F238E27FC236}">
                  <a16:creationId xmlns:a16="http://schemas.microsoft.com/office/drawing/2014/main" id="{2B76D882-0C12-1F4D-B497-172673EF84FB}"/>
                </a:ext>
              </a:extLst>
            </p:cNvPr>
            <p:cNvCxnSpPr>
              <a:cxnSpLocks/>
              <a:stCxn id="172" idx="6"/>
              <a:endCxn id="181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199C5F8-8787-4C41-9750-C3EFC8626B4A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5DAF706-EB04-2A42-AD6F-EAA20A65B87C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9935A570-8289-6F44-A3E5-CF2BDC318D78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F83C5A6A-E231-C347-81A0-32FEC9EA2CD3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C6B1B12D-2990-3349-ACCA-6CDCE1D26200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4518AE2E-2073-834D-907E-01C9726B2F63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Ellipse 188">
              <a:extLst>
                <a:ext uri="{FF2B5EF4-FFF2-40B4-BE49-F238E27FC236}">
                  <a16:creationId xmlns:a16="http://schemas.microsoft.com/office/drawing/2014/main" id="{D7624D64-282F-E84A-B8BB-6E57063E7160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AB4FA36A-57DC-1D49-BA4B-37469834F46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28C66DB1-62AC-3444-9D6F-C59ACC3C6C24}"/>
                </a:ext>
              </a:extLst>
            </p:cNvPr>
            <p:cNvCxnSpPr>
              <a:cxnSpLocks/>
              <a:stCxn id="188" idx="6"/>
              <a:endCxn id="189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78535512-6D8A-BA46-A4B2-A2EE9C4BA514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A8FA4370-26C9-2E45-8042-4A32665D770F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42EAEA6D-1969-E443-A1CE-218033F1DD83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8D92AD0C-8AD4-D548-B165-7526777859A7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0AF2BC8B-B370-4E45-8A42-FA8ABA5775A1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196">
              <a:extLst>
                <a:ext uri="{FF2B5EF4-FFF2-40B4-BE49-F238E27FC236}">
                  <a16:creationId xmlns:a16="http://schemas.microsoft.com/office/drawing/2014/main" id="{7FEE2193-06CC-2340-A665-D8308B943019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Ellipse 197">
              <a:extLst>
                <a:ext uri="{FF2B5EF4-FFF2-40B4-BE49-F238E27FC236}">
                  <a16:creationId xmlns:a16="http://schemas.microsoft.com/office/drawing/2014/main" id="{D2867EE3-9F8D-D143-B5E3-91E1E24D08ED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9DD7E67E-D3D2-044B-8603-781E41BEB0A3}"/>
                </a:ext>
              </a:extLst>
            </p:cNvPr>
            <p:cNvCxnSpPr>
              <a:cxnSpLocks/>
              <a:stCxn id="189" idx="6"/>
              <a:endCxn id="198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A63612F3-387A-734A-AE78-C261FCBB3FEF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90C2F2F7-71F9-7742-B52F-500AC430A27B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A4917DD7-EB2A-7740-B183-FDA7CF2ADEA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494AE88D-4F9F-BA4E-92EE-144ECEF6AE5D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A91A4B78-0B4B-984E-BB58-B4373C5DF14D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CF83F424-2A63-FE47-B3A8-4EB9185F5542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BAA0997E-27BC-764F-A15E-91F30C944092}"/>
                </a:ext>
              </a:extLst>
            </p:cNvPr>
            <p:cNvCxnSpPr>
              <a:cxnSpLocks/>
              <a:stCxn id="35" idx="4"/>
              <a:endCxn id="172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CDC4B36E-ECC8-FA41-83A3-FD99E614B250}"/>
                </a:ext>
              </a:extLst>
            </p:cNvPr>
            <p:cNvCxnSpPr>
              <a:cxnSpLocks/>
              <a:stCxn id="150" idx="4"/>
              <a:endCxn id="181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5D3A41EC-F722-AF46-9620-D302DE80BF8C}"/>
                </a:ext>
              </a:extLst>
            </p:cNvPr>
            <p:cNvCxnSpPr>
              <a:cxnSpLocks/>
              <a:stCxn id="181" idx="4"/>
              <a:endCxn id="198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5FE33851-700F-A744-B377-3B779BB94DAB}"/>
                </a:ext>
              </a:extLst>
            </p:cNvPr>
            <p:cNvCxnSpPr>
              <a:cxnSpLocks/>
              <a:stCxn id="172" idx="4"/>
              <a:endCxn id="189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01AE58C9-28A9-2346-9CD4-CF43BD91F4A1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E1B284BE-FBB3-F643-938A-29A2AF92ADA3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A6C4AE77-2136-504B-B02E-92E25CEC5833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625A25DB-AC44-2748-9901-08A6ACD292C0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5311EEC3-DB4F-6149-B984-6AA17FB4DB75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cteur droit 214">
              <a:extLst>
                <a:ext uri="{FF2B5EF4-FFF2-40B4-BE49-F238E27FC236}">
                  <a16:creationId xmlns:a16="http://schemas.microsoft.com/office/drawing/2014/main" id="{07E67CA3-5BA3-064A-8AAF-AB713B262774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0F86A531-54F6-E146-BDEB-6092E7C55E2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985947A9-342E-3A4C-A79F-F0A16FAF588C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8C8537F2-7168-EA45-8A37-4F1F97A9ADE0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Ellipse 218">
              <a:extLst>
                <a:ext uri="{FF2B5EF4-FFF2-40B4-BE49-F238E27FC236}">
                  <a16:creationId xmlns:a16="http://schemas.microsoft.com/office/drawing/2014/main" id="{CF5FAE05-A3F8-3247-AA35-F68D67E4EF9F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48BCBE51-8F90-8142-B979-19E0D83CE4A7}"/>
                </a:ext>
              </a:extLst>
            </p:cNvPr>
            <p:cNvCxnSpPr>
              <a:cxnSpLocks/>
              <a:stCxn id="218" idx="4"/>
              <a:endCxn id="219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174F1F80-AE45-FD4C-837D-3502F24C44C7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2F05AB3D-B383-3140-9466-D3E5CEB205CD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1C1F3CC0-F326-314E-95D6-C2A576A129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cteur droit 223">
              <a:extLst>
                <a:ext uri="{FF2B5EF4-FFF2-40B4-BE49-F238E27FC236}">
                  <a16:creationId xmlns:a16="http://schemas.microsoft.com/office/drawing/2014/main" id="{FBD90152-306C-A945-AEE5-B3C9C9C2BA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Ellipse 224">
              <a:extLst>
                <a:ext uri="{FF2B5EF4-FFF2-40B4-BE49-F238E27FC236}">
                  <a16:creationId xmlns:a16="http://schemas.microsoft.com/office/drawing/2014/main" id="{492BFF1E-70FC-4C46-8A88-34A4AF30F117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6" name="Connecteur droit 225">
              <a:extLst>
                <a:ext uri="{FF2B5EF4-FFF2-40B4-BE49-F238E27FC236}">
                  <a16:creationId xmlns:a16="http://schemas.microsoft.com/office/drawing/2014/main" id="{58209CCE-A289-F04D-B08B-05CE5CFDB61D}"/>
                </a:ext>
              </a:extLst>
            </p:cNvPr>
            <p:cNvCxnSpPr>
              <a:cxnSpLocks/>
              <a:endCxn id="216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Ellipse 226">
              <a:extLst>
                <a:ext uri="{FF2B5EF4-FFF2-40B4-BE49-F238E27FC236}">
                  <a16:creationId xmlns:a16="http://schemas.microsoft.com/office/drawing/2014/main" id="{40B4A516-7F13-6544-9AE1-75CEC78A0A47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8" name="Connecteur droit 227">
              <a:extLst>
                <a:ext uri="{FF2B5EF4-FFF2-40B4-BE49-F238E27FC236}">
                  <a16:creationId xmlns:a16="http://schemas.microsoft.com/office/drawing/2014/main" id="{6EF6C887-6C4C-A24F-8D53-B86FEF6F3AB3}"/>
                </a:ext>
              </a:extLst>
            </p:cNvPr>
            <p:cNvCxnSpPr>
              <a:cxnSpLocks/>
              <a:stCxn id="227" idx="4"/>
              <a:endCxn id="225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1CC3E288-6D4B-9043-B8F6-044EC20C3123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Ellipse 229">
              <a:extLst>
                <a:ext uri="{FF2B5EF4-FFF2-40B4-BE49-F238E27FC236}">
                  <a16:creationId xmlns:a16="http://schemas.microsoft.com/office/drawing/2014/main" id="{5607DD01-D5DC-1249-8E8B-442885E9596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23A30963-8653-874C-86E3-BE9BC147C3A1}"/>
                </a:ext>
              </a:extLst>
            </p:cNvPr>
            <p:cNvCxnSpPr>
              <a:cxnSpLocks/>
              <a:stCxn id="219" idx="4"/>
              <a:endCxn id="229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551225EF-3CDB-864C-AEB2-C2AE0F62E441}"/>
                </a:ext>
              </a:extLst>
            </p:cNvPr>
            <p:cNvCxnSpPr>
              <a:cxnSpLocks/>
              <a:stCxn id="229" idx="4"/>
              <a:endCxn id="230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cteur droit 232">
              <a:extLst>
                <a:ext uri="{FF2B5EF4-FFF2-40B4-BE49-F238E27FC236}">
                  <a16:creationId xmlns:a16="http://schemas.microsoft.com/office/drawing/2014/main" id="{5755C1E1-E4D8-9445-BE0D-84D786932558}"/>
                </a:ext>
              </a:extLst>
            </p:cNvPr>
            <p:cNvCxnSpPr>
              <a:cxnSpLocks/>
              <a:stCxn id="158" idx="6"/>
              <a:endCxn id="227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2A935924-FB80-A948-9EEF-097087209993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68A6F2C6-DAA6-2546-9873-6A2223EBB2DD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9E7324C2-4BD2-124E-AABA-AF11E6DDE4C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Ellipse 236">
              <a:extLst>
                <a:ext uri="{FF2B5EF4-FFF2-40B4-BE49-F238E27FC236}">
                  <a16:creationId xmlns:a16="http://schemas.microsoft.com/office/drawing/2014/main" id="{87E97212-CCA2-8743-AD64-3D19EC235A6F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3846D953-7A40-E24C-9514-5AFDE2EF18B7}"/>
                </a:ext>
              </a:extLst>
            </p:cNvPr>
            <p:cNvCxnSpPr>
              <a:cxnSpLocks/>
              <a:stCxn id="236" idx="4"/>
              <a:endCxn id="237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6E5DD92-5EE7-B147-85DD-153DB15E1507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31D1444D-A30C-0546-83F1-ABCA86DDD0EB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DF6022E3-87AC-C142-92DD-F8021F0430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cteur droit 241">
              <a:extLst>
                <a:ext uri="{FF2B5EF4-FFF2-40B4-BE49-F238E27FC236}">
                  <a16:creationId xmlns:a16="http://schemas.microsoft.com/office/drawing/2014/main" id="{6162A352-EB93-A848-A130-BFA8829E4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Ellipse 242">
              <a:extLst>
                <a:ext uri="{FF2B5EF4-FFF2-40B4-BE49-F238E27FC236}">
                  <a16:creationId xmlns:a16="http://schemas.microsoft.com/office/drawing/2014/main" id="{ACC953D2-7188-8B42-92F1-F2BE8496B47A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4" name="Connecteur droit 243">
              <a:extLst>
                <a:ext uri="{FF2B5EF4-FFF2-40B4-BE49-F238E27FC236}">
                  <a16:creationId xmlns:a16="http://schemas.microsoft.com/office/drawing/2014/main" id="{F697303C-6D58-E447-9847-8AB7174E8CB9}"/>
                </a:ext>
              </a:extLst>
            </p:cNvPr>
            <p:cNvCxnSpPr>
              <a:cxnSpLocks/>
              <a:endCxn id="234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e 244">
              <a:extLst>
                <a:ext uri="{FF2B5EF4-FFF2-40B4-BE49-F238E27FC236}">
                  <a16:creationId xmlns:a16="http://schemas.microsoft.com/office/drawing/2014/main" id="{0E63D2E9-BBF5-5B4C-8FE0-D3BB3D20A405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6" name="Connecteur droit 245">
              <a:extLst>
                <a:ext uri="{FF2B5EF4-FFF2-40B4-BE49-F238E27FC236}">
                  <a16:creationId xmlns:a16="http://schemas.microsoft.com/office/drawing/2014/main" id="{A355901A-5045-CD45-BA9C-D9652DF30EA8}"/>
                </a:ext>
              </a:extLst>
            </p:cNvPr>
            <p:cNvCxnSpPr>
              <a:cxnSpLocks/>
              <a:stCxn id="245" idx="4"/>
              <a:endCxn id="243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1396B700-B45A-A249-8417-0BAB33B615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Ellipse 247">
              <a:extLst>
                <a:ext uri="{FF2B5EF4-FFF2-40B4-BE49-F238E27FC236}">
                  <a16:creationId xmlns:a16="http://schemas.microsoft.com/office/drawing/2014/main" id="{72006067-C194-1741-9EC8-3939154655F3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41269B95-199B-094E-8E77-FF1B0E23395E}"/>
                </a:ext>
              </a:extLst>
            </p:cNvPr>
            <p:cNvCxnSpPr>
              <a:cxnSpLocks/>
              <a:stCxn id="237" idx="4"/>
              <a:endCxn id="247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ABF3DDDE-1C0E-B04E-8D5A-176EF32D2AFB}"/>
                </a:ext>
              </a:extLst>
            </p:cNvPr>
            <p:cNvCxnSpPr>
              <a:cxnSpLocks/>
              <a:stCxn id="247" idx="4"/>
              <a:endCxn id="248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81D8284C-70CC-EB46-8324-8BEE1A0AAEDA}"/>
                </a:ext>
              </a:extLst>
            </p:cNvPr>
            <p:cNvCxnSpPr>
              <a:cxnSpLocks/>
              <a:stCxn id="227" idx="6"/>
              <a:endCxn id="245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8587184E-5B5B-004D-9B75-28BAF0181D5D}"/>
                </a:ext>
              </a:extLst>
            </p:cNvPr>
            <p:cNvCxnSpPr>
              <a:cxnSpLocks/>
              <a:stCxn id="156" idx="6"/>
              <a:endCxn id="225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13770A54-1CDF-9045-B5C0-372F2F5FAA13}"/>
                </a:ext>
              </a:extLst>
            </p:cNvPr>
            <p:cNvCxnSpPr>
              <a:cxnSpLocks/>
              <a:stCxn id="225" idx="6"/>
              <a:endCxn id="243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65C046BF-45EA-A646-9328-8CEBF0F989CD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8BAA677-33DA-4844-A00F-C1445715D512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DA40EA44-2198-684A-9650-22A292DDB0CD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E848F632-6380-0A42-918B-28673179FF0F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D93C765C-A9AD-374A-BDE2-35B90858F44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E12EEBCC-F36C-1B49-B3E6-969C10B6B0D7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FAB4618C-8E3E-F546-8797-8C21634DD8C6}"/>
                </a:ext>
              </a:extLst>
            </p:cNvPr>
            <p:cNvCxnSpPr>
              <a:cxnSpLocks/>
              <a:stCxn id="219" idx="6"/>
              <a:endCxn id="237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D9518925-3AC6-254B-B695-971D15540CCD}"/>
                </a:ext>
              </a:extLst>
            </p:cNvPr>
            <p:cNvCxnSpPr>
              <a:cxnSpLocks/>
              <a:stCxn id="150" idx="6"/>
              <a:endCxn id="219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E8782C7B-B7DC-D840-A117-19966582C9D0}"/>
                </a:ext>
              </a:extLst>
            </p:cNvPr>
            <p:cNvCxnSpPr>
              <a:cxnSpLocks/>
              <a:stCxn id="181" idx="6"/>
              <a:endCxn id="229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7199C452-129A-3043-9B59-913A9A3D9069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BED71937-BA11-294A-8623-F5A7760C968D}"/>
                </a:ext>
              </a:extLst>
            </p:cNvPr>
            <p:cNvCxnSpPr>
              <a:cxnSpLocks/>
              <a:stCxn id="230" idx="6"/>
              <a:endCxn id="248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cteur droit 264">
              <a:extLst>
                <a:ext uri="{FF2B5EF4-FFF2-40B4-BE49-F238E27FC236}">
                  <a16:creationId xmlns:a16="http://schemas.microsoft.com/office/drawing/2014/main" id="{1210D102-DDB0-2242-B59C-B2DAE1751818}"/>
                </a:ext>
              </a:extLst>
            </p:cNvPr>
            <p:cNvCxnSpPr>
              <a:cxnSpLocks/>
              <a:stCxn id="198" idx="6"/>
              <a:endCxn id="230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61FE0E8C-18D4-CB44-911D-5AE1EF6EB4F8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C15B817D-A5B8-1B40-8050-6515786F6841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C457DC10-042D-9A43-B705-D5BFDAE9F049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08D9D11C-1DED-5142-A36B-50D72B138132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1DF40A8A-59FB-9449-ACF3-5713E4070B52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85E42F80-73FF-E74C-A3DB-D2E4FB6F2023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Ellipse 271">
              <a:extLst>
                <a:ext uri="{FF2B5EF4-FFF2-40B4-BE49-F238E27FC236}">
                  <a16:creationId xmlns:a16="http://schemas.microsoft.com/office/drawing/2014/main" id="{EE1027AD-E998-C540-88FD-C575B0AA0CC9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4F2EBE82-6D0B-8F46-9CFE-5590EFAFBAED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C3CDA272-3254-834C-989E-AE56C8182067}"/>
                </a:ext>
              </a:extLst>
            </p:cNvPr>
            <p:cNvCxnSpPr>
              <a:cxnSpLocks/>
              <a:stCxn id="271" idx="6"/>
              <a:endCxn id="272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E86DFC1E-7CF4-5142-8A3E-92B2D2976F5C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9DA268F3-59DE-A34C-8C09-85450D8DDC12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401824EB-1E4A-094C-B0E1-2C921FB678AD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85DA2A9-3D50-A147-A35A-8BBF023FFC7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D7862FAB-7136-284E-980B-780D2158B83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cteur droit 279">
              <a:extLst>
                <a:ext uri="{FF2B5EF4-FFF2-40B4-BE49-F238E27FC236}">
                  <a16:creationId xmlns:a16="http://schemas.microsoft.com/office/drawing/2014/main" id="{4E206917-69F5-A743-B1A4-CC27473446A4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Ellipse 280">
              <a:extLst>
                <a:ext uri="{FF2B5EF4-FFF2-40B4-BE49-F238E27FC236}">
                  <a16:creationId xmlns:a16="http://schemas.microsoft.com/office/drawing/2014/main" id="{27193442-2B63-FF4A-B891-1C34004CC448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2" name="Connecteur droit 281">
              <a:extLst>
                <a:ext uri="{FF2B5EF4-FFF2-40B4-BE49-F238E27FC236}">
                  <a16:creationId xmlns:a16="http://schemas.microsoft.com/office/drawing/2014/main" id="{D65A0204-9D8D-AD41-8845-6497C6CF71CE}"/>
                </a:ext>
              </a:extLst>
            </p:cNvPr>
            <p:cNvCxnSpPr>
              <a:cxnSpLocks/>
              <a:stCxn id="272" idx="6"/>
              <a:endCxn id="281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5771041E-1C08-A349-9C91-0172C5FBDE76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Ellipse 283">
              <a:extLst>
                <a:ext uri="{FF2B5EF4-FFF2-40B4-BE49-F238E27FC236}">
                  <a16:creationId xmlns:a16="http://schemas.microsoft.com/office/drawing/2014/main" id="{29052842-6CBE-5244-94B0-B29E86F3904E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422CEBCF-062A-BA45-98DB-A7310A9A9A16}"/>
                </a:ext>
              </a:extLst>
            </p:cNvPr>
            <p:cNvCxnSpPr>
              <a:cxnSpLocks/>
              <a:stCxn id="283" idx="6"/>
              <a:endCxn id="284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81F39075-024F-0D44-94C4-32131A64F477}"/>
                </a:ext>
              </a:extLst>
            </p:cNvPr>
            <p:cNvCxnSpPr>
              <a:cxnSpLocks/>
              <a:stCxn id="281" idx="6"/>
              <a:endCxn id="283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cteur droit 286">
              <a:extLst>
                <a:ext uri="{FF2B5EF4-FFF2-40B4-BE49-F238E27FC236}">
                  <a16:creationId xmlns:a16="http://schemas.microsoft.com/office/drawing/2014/main" id="{F5A14D62-67CE-BE43-AC81-7B7B45B3B956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F5878771-EC85-2F46-ABA8-9EA217771104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1B9381D9-FD36-9748-8D88-C9FFF74A7D01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6406D4A8-C17D-8D4C-89F8-F1E64FD6CF6B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2E4D442A-666F-2A46-958A-F39100477134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5CADF07B-5B47-D440-8DEF-1872360D61BC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FB6294D0-DBF6-7940-9572-6AD648A7FE4D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Ellipse 293">
              <a:extLst>
                <a:ext uri="{FF2B5EF4-FFF2-40B4-BE49-F238E27FC236}">
                  <a16:creationId xmlns:a16="http://schemas.microsoft.com/office/drawing/2014/main" id="{4F27DA1D-9C6B-1A47-987F-0DB05D6206CC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F9134B99-5B77-D749-8469-428D253D4A24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1CE97846-B76A-FC4A-9914-928B1BFF3F3A}"/>
                </a:ext>
              </a:extLst>
            </p:cNvPr>
            <p:cNvCxnSpPr>
              <a:cxnSpLocks/>
              <a:stCxn id="293" idx="6"/>
              <a:endCxn id="294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9A75147A-BEA1-994D-A28B-392F904F7D23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D16752C1-CC05-1D4D-B757-9619ABF3B9B2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B8176A0C-4389-424E-9E06-524DC011565B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92643298-E196-7B40-9FF7-8B5D9A64938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6A5A1B0D-9820-7948-BD21-8EC847E67599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necteur droit 301">
              <a:extLst>
                <a:ext uri="{FF2B5EF4-FFF2-40B4-BE49-F238E27FC236}">
                  <a16:creationId xmlns:a16="http://schemas.microsoft.com/office/drawing/2014/main" id="{212B07E1-0AC0-3E4E-A699-DF4B0EE79C2C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Ellipse 302">
              <a:extLst>
                <a:ext uri="{FF2B5EF4-FFF2-40B4-BE49-F238E27FC236}">
                  <a16:creationId xmlns:a16="http://schemas.microsoft.com/office/drawing/2014/main" id="{8D30BE49-405D-0A4F-A113-C4C3B07D083B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4" name="Connecteur droit 303">
              <a:extLst>
                <a:ext uri="{FF2B5EF4-FFF2-40B4-BE49-F238E27FC236}">
                  <a16:creationId xmlns:a16="http://schemas.microsoft.com/office/drawing/2014/main" id="{D795A2B2-915E-3644-A839-204550B28176}"/>
                </a:ext>
              </a:extLst>
            </p:cNvPr>
            <p:cNvCxnSpPr>
              <a:cxnSpLocks/>
              <a:stCxn id="294" idx="6"/>
              <a:endCxn id="303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9DD4F1FC-FBEA-A845-8D8C-659493CBCDE5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Ellipse 305">
              <a:extLst>
                <a:ext uri="{FF2B5EF4-FFF2-40B4-BE49-F238E27FC236}">
                  <a16:creationId xmlns:a16="http://schemas.microsoft.com/office/drawing/2014/main" id="{C517BD75-B9E5-174E-8CA9-5B891388B0B8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DC35ED2B-5804-5644-8991-1B0DCD407CD2}"/>
                </a:ext>
              </a:extLst>
            </p:cNvPr>
            <p:cNvCxnSpPr>
              <a:cxnSpLocks/>
              <a:stCxn id="305" idx="6"/>
              <a:endCxn id="306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8CA5291F-C864-334C-9C20-7BBACC6F1B0D}"/>
                </a:ext>
              </a:extLst>
            </p:cNvPr>
            <p:cNvCxnSpPr>
              <a:cxnSpLocks/>
              <a:stCxn id="303" idx="6"/>
              <a:endCxn id="305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C13F97AF-3794-4349-994E-D9418A8ADC88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D0D184C-47D6-C14E-9AE7-52C3144AAAF2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BE4CDE85-FF40-2845-B256-F86C721AA98B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848DFA49-3445-854E-A3B5-66EA2B8829CB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7E812650-F9F6-D743-A87E-FE407A98F7CE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7ABE1634-133D-2D4A-B91A-BC39B4CFDA1D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66B29E7-183C-2945-95AC-8C20A56664A6}"/>
                </a:ext>
              </a:extLst>
            </p:cNvPr>
            <p:cNvCxnSpPr>
              <a:cxnSpLocks/>
              <a:stCxn id="189" idx="4"/>
              <a:endCxn id="272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78DF4B25-266C-B945-A124-3DD0CF8C593A}"/>
                </a:ext>
              </a:extLst>
            </p:cNvPr>
            <p:cNvCxnSpPr>
              <a:cxnSpLocks/>
              <a:stCxn id="198" idx="4"/>
              <a:endCxn id="281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C2E6133C-EFBC-2F4B-9A23-5A4612BDB67B}"/>
                </a:ext>
              </a:extLst>
            </p:cNvPr>
            <p:cNvCxnSpPr>
              <a:cxnSpLocks/>
              <a:stCxn id="230" idx="4"/>
              <a:endCxn id="283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BDB7A375-E13B-0D4D-B14D-42EC0BABF338}"/>
                </a:ext>
              </a:extLst>
            </p:cNvPr>
            <p:cNvCxnSpPr>
              <a:cxnSpLocks/>
              <a:stCxn id="248" idx="4"/>
              <a:endCxn id="284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2698FBD3-4E3C-0B47-BFA2-429CA3357CCD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F6083379-F004-184E-9231-02E569657748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E93F5010-7009-944D-86A4-2A432AF67EF6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7DDFC896-6994-394F-BF86-65DA6130B3C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7B7070D-3582-844C-86B9-C00FD27E324E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DD12A27-3FC5-1548-92E0-0552F2E41A48}"/>
                </a:ext>
              </a:extLst>
            </p:cNvPr>
            <p:cNvCxnSpPr>
              <a:cxnSpLocks/>
              <a:stCxn id="272" idx="4"/>
              <a:endCxn id="294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1993CA74-76CD-7646-B357-1D5A7FBD4A8B}"/>
                </a:ext>
              </a:extLst>
            </p:cNvPr>
            <p:cNvCxnSpPr>
              <a:cxnSpLocks/>
              <a:stCxn id="281" idx="4"/>
              <a:endCxn id="303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847643D0-D46B-8F4E-9628-4A285455D842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Connecteur droit 326">
              <a:extLst>
                <a:ext uri="{FF2B5EF4-FFF2-40B4-BE49-F238E27FC236}">
                  <a16:creationId xmlns:a16="http://schemas.microsoft.com/office/drawing/2014/main" id="{C828D853-4D28-6E46-82FF-4D86D82BC50C}"/>
                </a:ext>
              </a:extLst>
            </p:cNvPr>
            <p:cNvCxnSpPr>
              <a:cxnSpLocks/>
              <a:stCxn id="284" idx="4"/>
              <a:endCxn id="306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320FA202-5469-5040-AC63-76EA4B0FBDD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A9D62EF2-8C1E-A340-A72A-CEFBFD7740D3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9779CE99-F9C5-9A43-932C-01591406C062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5DC704DC-3985-6947-B0A0-A37A5C8CE75F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0276A606-F661-7048-A022-FD0F009251EA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5206F3C0-6A2F-F540-91F1-DB8B09D7B6A1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Ellipse 333">
              <a:extLst>
                <a:ext uri="{FF2B5EF4-FFF2-40B4-BE49-F238E27FC236}">
                  <a16:creationId xmlns:a16="http://schemas.microsoft.com/office/drawing/2014/main" id="{2AAF3682-57B3-0945-8651-4EEB0F3D1472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41E6CFE3-3CFA-0848-9A6F-128CB704E61B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51964193-119E-0E41-A77F-120EE6D611FE}"/>
                </a:ext>
              </a:extLst>
            </p:cNvPr>
            <p:cNvCxnSpPr>
              <a:cxnSpLocks/>
              <a:stCxn id="333" idx="6"/>
              <a:endCxn id="334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F248C3EF-2074-9743-9126-0593A955AA93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68B1CAB8-C67D-654D-98B8-85C23EBD6BA8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9036D57C-7A96-E147-96B1-95B31765A2B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647DA78C-42CC-9146-9AB1-49A356E3919E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0D220A11-D57C-4945-8E26-ED6128AEAA3D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Connecteur droit 341">
              <a:extLst>
                <a:ext uri="{FF2B5EF4-FFF2-40B4-BE49-F238E27FC236}">
                  <a16:creationId xmlns:a16="http://schemas.microsoft.com/office/drawing/2014/main" id="{887B63F8-84DB-2440-B0F5-60009BCB9733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3" name="Ellipse 342">
              <a:extLst>
                <a:ext uri="{FF2B5EF4-FFF2-40B4-BE49-F238E27FC236}">
                  <a16:creationId xmlns:a16="http://schemas.microsoft.com/office/drawing/2014/main" id="{F6B0A14D-B2CD-434E-8C42-3F4300D0B425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4" name="Connecteur droit 343">
              <a:extLst>
                <a:ext uri="{FF2B5EF4-FFF2-40B4-BE49-F238E27FC236}">
                  <a16:creationId xmlns:a16="http://schemas.microsoft.com/office/drawing/2014/main" id="{66E00352-D948-6B42-B6AC-173F6B11CF22}"/>
                </a:ext>
              </a:extLst>
            </p:cNvPr>
            <p:cNvCxnSpPr>
              <a:cxnSpLocks/>
              <a:stCxn id="334" idx="6"/>
              <a:endCxn id="343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CF6E9201-3EEA-FB44-9817-83E300C86D9E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Ellipse 345">
              <a:extLst>
                <a:ext uri="{FF2B5EF4-FFF2-40B4-BE49-F238E27FC236}">
                  <a16:creationId xmlns:a16="http://schemas.microsoft.com/office/drawing/2014/main" id="{F236C7F4-B4D3-DA4B-BC34-2029F24E5909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4EFFCADB-1880-A84C-A6BB-319AB33B2169}"/>
                </a:ext>
              </a:extLst>
            </p:cNvPr>
            <p:cNvCxnSpPr>
              <a:cxnSpLocks/>
              <a:stCxn id="345" idx="6"/>
              <a:endCxn id="346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8DB54DB1-F36C-4A47-B188-91E73FC45F64}"/>
                </a:ext>
              </a:extLst>
            </p:cNvPr>
            <p:cNvCxnSpPr>
              <a:cxnSpLocks/>
              <a:stCxn id="343" idx="6"/>
              <a:endCxn id="345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81495E21-D24D-4543-A2FE-469BF0895A41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9DC165D0-B0B8-E74C-A7B5-9305F4561892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867F2B72-F503-CC4B-B2AA-95F69E4E898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69D823E3-5158-D34D-BF01-44031919C8FA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544B18CD-CC7C-1D4B-8DF6-3DC1AEDCBB80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AD179D85-DFCA-C546-9DE8-DEDADF97EAA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F2D646F0-8572-E94C-BCB6-51BDC7740864}"/>
                </a:ext>
              </a:extLst>
            </p:cNvPr>
            <p:cNvCxnSpPr>
              <a:cxnSpLocks/>
              <a:stCxn id="294" idx="4"/>
              <a:endCxn id="334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F2351C10-4E47-C240-92C2-038A202A9635}"/>
                </a:ext>
              </a:extLst>
            </p:cNvPr>
            <p:cNvCxnSpPr>
              <a:cxnSpLocks/>
              <a:stCxn id="303" idx="4"/>
              <a:endCxn id="343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A3CA1E0A-B80E-AF44-B6C4-E2D449083263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Connecteur droit 357">
              <a:extLst>
                <a:ext uri="{FF2B5EF4-FFF2-40B4-BE49-F238E27FC236}">
                  <a16:creationId xmlns:a16="http://schemas.microsoft.com/office/drawing/2014/main" id="{CD230DFE-2F2F-7E40-B555-DE5301F11355}"/>
                </a:ext>
              </a:extLst>
            </p:cNvPr>
            <p:cNvCxnSpPr>
              <a:cxnSpLocks/>
              <a:stCxn id="306" idx="4"/>
              <a:endCxn id="346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97C02E2-31BC-81CC-D348-713124D68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32548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8E6E3D-7A59-5D49-80D6-D3F2C10C0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Solution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93AD44-EDAB-924D-B5E8-E44EF52807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312695" cy="4351338"/>
          </a:xfrm>
        </p:spPr>
        <p:txBody>
          <a:bodyPr>
            <a:normAutofit/>
          </a:bodyPr>
          <a:lstStyle/>
          <a:p>
            <a:r>
              <a:rPr lang="en-US" dirty="0"/>
              <a:t>Distance 1</a:t>
            </a:r>
          </a:p>
          <a:p>
            <a:r>
              <a:rPr lang="en-US" dirty="0"/>
              <a:t>6 robots</a:t>
            </a:r>
          </a:p>
          <a:p>
            <a:r>
              <a:rPr lang="en-US" dirty="0"/>
              <a:t>2 colors</a:t>
            </a:r>
          </a:p>
          <a:p>
            <a:endParaRPr lang="en-US" dirty="0"/>
          </a:p>
          <a:p>
            <a:r>
              <a:rPr lang="en-US" dirty="0"/>
              <a:t>Setup, Step 2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311859F3-2A3C-6E42-9760-73BC87C5AD97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8835755D-847F-4C47-A374-F42CE7A88747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191A33EE-5235-D44E-9AFB-CFDAF99D3ABD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C03945E0-B67B-B646-8241-CE4D83C890AA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2040BAE2-9864-AB43-8ED2-0C380D618158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2F14E1D1-4F7F-1A40-9C96-E95D7269543C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9D808892-5CC2-2E47-8C81-A95F8B893297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84475CDB-764F-FD4B-B2FD-C8ED7AC329F3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0871EF6D-824C-704F-8EAF-57E8129CAA73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B26D31A7-CE60-4D47-8731-B193127E9D00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EDAC4735-0300-244F-A71A-9F838FF332B5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1D570D81-DD32-934B-8884-3C51EC586AE9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977B844E-1437-E846-9444-A5FB479A4286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81AB5589-5C6E-1C48-9E95-0E73E6A91319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7E8D1363-B822-C246-AB19-C590F3129E70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9C79EB10-53A3-194F-867A-3A19C7385246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3F738B91-F678-F649-B45B-0DE5A87296D0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F7BE41C6-4454-1C45-A7FD-C6CFB93A7018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9212C905-13F2-0746-B31A-823BCBC9BF0D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21273E7F-1799-B049-874B-0A438DCD6D28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C755886-1AAF-8F4D-A4DD-2A55437FB310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D649D714-13C9-544F-A5DE-05616D4BC0EE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6B9C952E-B736-884C-BE88-6EDD61ECE531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A37550CD-E81E-5A47-8F29-3FBB7994B086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2CFD1573-03DD-2440-B8EC-9A7720236377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9121C7B4-B00B-964C-99E8-0B11E11E8170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4668DB05-4E6B-CD44-A7D3-D314B58C3219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A4B564E5-9727-6045-92BA-3F93CDE9A83A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5F25F91E-D0A1-7848-8415-92E3E4CAC0D2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364008D5-2D6E-D647-A328-B34FEDC1E561}"/>
                </a:ext>
              </a:extLst>
            </p:cNvPr>
            <p:cNvCxnSpPr>
              <a:stCxn id="8" idx="6"/>
              <a:endCxn id="9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403A6B9B-D6C2-7C46-A982-68062550D5DF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E2A11B00-8950-7241-BBBC-ED77E70502E0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A2A68DA0-46DD-1B4F-B756-7A8BB2A94B2D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9D35AC8B-7588-954D-AADB-791AFF8608CA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103CBBA2-68CC-A04E-B183-A21C6A298BC4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932F6335-565A-764D-AA8C-A58377A7344D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CDDE1F8C-3DE6-6F46-A711-C93292F7BD7E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900CEEA-9595-E34C-80DB-B0EC5DBDDC2A}"/>
                </a:ext>
              </a:extLst>
            </p:cNvPr>
            <p:cNvCxnSpPr>
              <a:cxnSpLocks/>
              <a:stCxn id="13" idx="6"/>
              <a:endCxn id="14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97E7561F-7604-5344-973A-57F1C710DE55}"/>
                </a:ext>
              </a:extLst>
            </p:cNvPr>
            <p:cNvCxnSpPr>
              <a:cxnSpLocks/>
              <a:stCxn id="20" idx="6"/>
              <a:endCxn id="21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F8B2B4BE-B4C2-DE44-AD41-3E6B44735CC1}"/>
                </a:ext>
              </a:extLst>
            </p:cNvPr>
            <p:cNvCxnSpPr>
              <a:cxnSpLocks/>
              <a:stCxn id="27" idx="6"/>
              <a:endCxn id="28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7C8C02F4-05A8-DF45-8948-6011A7D54EE7}"/>
                </a:ext>
              </a:extLst>
            </p:cNvPr>
            <p:cNvCxnSpPr>
              <a:cxnSpLocks/>
              <a:stCxn id="34" idx="6"/>
              <a:endCxn id="35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FE77DC46-D70A-2D40-8975-DD37885F6118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D30F7127-AFD0-3F42-8944-CCBA01AB7B8E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68DEA8F6-245B-F84F-BF04-B3C2564CEF7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17BAE682-A348-A24F-8C7B-D5ED0996B7EF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FAF9D5AA-922E-3B43-8B32-ADA4199DC474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4A5A7D82-209B-3246-A6A3-AD81B042597A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30FEF558-710A-A549-915A-6110E1F2AB3E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8B3164DB-509E-A443-916F-5EFC08528CD6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D57C3E19-7534-D149-80E8-BE4C26BCCBC8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EF75D12-D3F6-FF4E-8005-002D38FD7065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D49EB776-6C03-B347-8B1D-549386747587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3036470B-9E25-A44A-B014-8A74DC7AD303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9F306215-3DD8-2848-8ADB-F20289817EB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9F5A0FF5-9A09-CB4A-961A-EF57B53E664C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F1154CA0-2434-A046-B02B-1CCAD3E4F938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D7374B30-C187-6246-ADA9-DBE90D230308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9956389A-BCC9-9742-B32D-3AAD3D53CB44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66B873F7-901F-5546-841A-4F32BE987594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5FF0972C-8084-D247-BE94-6FA84054EF5E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7BF12D6C-E58D-0C40-98AB-9D4829EE83C6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FDCA16F-0462-6441-AB48-B957A8DF14C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BBB05CDF-609E-FA43-A8D6-A9B38E86B8B7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B73F1687-7509-774F-A139-8B140618AD07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22E78898-311E-0840-87A1-0386F898BAC5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2CDE7238-4EBF-F242-BCA3-B40882F52534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1D7DABC5-9B23-6B44-A041-A9742A3493C0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3B55BCBA-A297-DF4A-AE74-6E53E982E1AC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393925CA-23C1-1A45-8B88-2B6F030E96DF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0F495FE3-7204-6D43-80FF-67BA97C5376B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18A332E0-4902-DF4B-9C40-1E0D14F02E54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AAC104B9-45E0-AB44-8729-D93C92868164}"/>
                </a:ext>
              </a:extLst>
            </p:cNvPr>
            <p:cNvCxnSpPr>
              <a:cxnSpLocks/>
              <a:stCxn id="28" idx="4"/>
              <a:endCxn id="35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8C4AB002-C5AB-634A-A8B3-4E15442454E9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C3166789-6594-4549-B886-DFF1E06B9AAF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DE764F7F-48BB-F647-A28E-FE38DD3FCF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F7688D-57CB-0D42-AD6E-B0B63D2F04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F69B0329-1119-9843-8B6F-0D2FE5F029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94515E0D-2C7C-B342-967E-01B2BDB536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03CBCF3-C1CD-F84B-A6E8-C6FA876183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CC1BB805-21A9-B248-AC09-82D099F9DA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8E8F0A9-E8B0-4349-8C0B-A0DEAA2A56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7BADAE9A-1579-0446-8D62-E3F47A21B1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3254A48E-4A64-5C40-B5EC-8101AB2D1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853CB9ED-6A9A-2C4F-A635-799EFDEECE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727529B9-25AC-0249-8A00-379132E1CD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8CA10D2-7ED7-534C-B886-FA88CC3273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7149E671-6643-0443-A349-674C2A190F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468C3679-9DA5-AD42-A55E-631EDBCD10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CC6BF3AB-7181-5D4C-BD4B-835F6A44B0B2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D09677A0-DF2E-EC4C-903F-3BBB1BAD31E3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BB0820F6-64CB-AA43-9E54-9356AF935912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A1F58DE8-94A5-0B40-B9AB-79DD0FF26F9C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1B3A0A56-EEFD-A748-B802-887F71B75767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AE2F9FD5-22E9-7148-8089-F4ECE5C43227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16675683-F265-B94C-AC9C-672C1DECB95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2E4DF0DF-62AF-5C4D-A1F9-69798B0ACFDF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7DDCD264-5660-AA42-9AF5-4E6FD9469DB6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57CE1197-DF66-6241-AB3A-53F791055183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94508997-DD5F-8E49-ACD6-9D317297A07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4AA9EBD5-E292-4E4E-87B0-426108A0F704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7D3FB888-A87E-934E-BF5C-EDB97AAC245E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CFAE1DE6-0ECA-F344-887A-D37F350BC811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A31A823E-E56F-254A-832E-325AC637CC24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5583385-A5D2-6846-BE1C-42514FEA120F}"/>
                </a:ext>
              </a:extLst>
            </p:cNvPr>
            <p:cNvCxnSpPr>
              <a:stCxn id="103" idx="6"/>
              <a:endCxn id="104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01FA230A-7785-CA4F-840A-8A0706D2702F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1CC502E-1FCC-C84C-93C3-6578E11837EB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BD7F29D9-1849-7A4C-94E4-02442E3D1C78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65317EF5-4AC7-174B-90B1-7EBE12787629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09FE9771-5EEF-314C-9CAE-54E8BFE90015}"/>
                </a:ext>
              </a:extLst>
            </p:cNvPr>
            <p:cNvCxnSpPr>
              <a:cxnSpLocks/>
              <a:stCxn id="108" idx="6"/>
              <a:endCxn id="109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2FD9F43B-84BF-4D41-93AA-CED1C6B32F7C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B3DFC5B1-5E85-FA4A-9DF7-131F4EFE17AF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80D5CA0A-32A1-3344-A497-C50D8394FB3C}"/>
                </a:ext>
              </a:extLst>
            </p:cNvPr>
            <p:cNvCxnSpPr>
              <a:cxnSpLocks/>
              <a:endCxn id="14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C073EC02-488F-7642-90BE-AA42FF212EED}"/>
                </a:ext>
              </a:extLst>
            </p:cNvPr>
            <p:cNvCxnSpPr>
              <a:cxnSpLocks/>
              <a:stCxn id="108" idx="4"/>
              <a:endCxn id="13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DD06993D-82B9-984B-8CBD-5C08A0FE9EB2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E66891FA-3DCE-5B4A-A4E4-3146D37FB8D9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07F8E7F3-D30F-CB4E-952B-3DC6373E601F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8D1BC81C-744B-B74B-B3D3-4DAD40DFD90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>
              <a:extLst>
                <a:ext uri="{FF2B5EF4-FFF2-40B4-BE49-F238E27FC236}">
                  <a16:creationId xmlns:a16="http://schemas.microsoft.com/office/drawing/2014/main" id="{9010C467-E658-F142-BDD6-D9E9A2DB5441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F245E934-C198-3047-B500-53DD49C36DE3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21BC2E53-F14A-E249-95DC-006F27328422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BE283E23-9A71-D044-8663-5A31F0A8A9C2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B0E9808C-AA5B-EC40-AC99-92A91E462EA1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637A02E6-22F4-B547-92E6-A3A4DEAF07CE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5B3F76DB-0689-1945-A379-3B12C3B2B440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Ellipse 130">
              <a:extLst>
                <a:ext uri="{FF2B5EF4-FFF2-40B4-BE49-F238E27FC236}">
                  <a16:creationId xmlns:a16="http://schemas.microsoft.com/office/drawing/2014/main" id="{800F48A4-9344-824F-8A1B-59A6C8E2E98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2DA14F30-B1BA-3441-ABC4-3F5A64A4AACE}"/>
                </a:ext>
              </a:extLst>
            </p:cNvPr>
            <p:cNvCxnSpPr>
              <a:stCxn id="125" idx="6"/>
              <a:endCxn id="126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FC2A3982-8947-0D41-B6DE-19C24E21FC04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48BB41BD-EB27-5445-97CF-3A7E743ACC43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4F2AEEA6-DFCC-EC45-A077-3179E3A7C548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D9EC2317-BD0B-354C-8C06-91CD7D5C1848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0BC34370-EAC8-5741-A740-6DA2CFAE33EA}"/>
                </a:ext>
              </a:extLst>
            </p:cNvPr>
            <p:cNvCxnSpPr>
              <a:cxnSpLocks/>
              <a:stCxn id="131" idx="6"/>
              <a:endCxn id="158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731B332E-5AF9-7944-8BFF-4E4849568E29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7CF7D777-162B-F64F-AE70-4563A93AEC2E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C2C4B966-2400-C741-A1C5-A6E40CAA73B7}"/>
                </a:ext>
              </a:extLst>
            </p:cNvPr>
            <p:cNvCxnSpPr>
              <a:cxnSpLocks/>
              <a:stCxn id="131" idx="4"/>
              <a:endCxn id="109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EA932A16-4F1E-B84A-BB44-5D581947E659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92AC8295-2AE5-DF4A-A4E1-66A3897ECC74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56F5EB34-A77D-2142-9B0A-799044CA20CA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218185BA-9A17-8747-BF30-06C00B537117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A32BB919-DA47-6940-90EC-3578087A674E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145">
              <a:extLst>
                <a:ext uri="{FF2B5EF4-FFF2-40B4-BE49-F238E27FC236}">
                  <a16:creationId xmlns:a16="http://schemas.microsoft.com/office/drawing/2014/main" id="{C96E4FEF-AB3E-4145-ABDC-7A01F7861226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BB4AFC0D-6900-744F-8218-1AA5F74F3938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0FED137D-A773-5F40-8C61-4248E7DFB09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56EE9CD4-644E-D84C-9F0D-407B1E6E0C7C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Ellipse 149">
              <a:extLst>
                <a:ext uri="{FF2B5EF4-FFF2-40B4-BE49-F238E27FC236}">
                  <a16:creationId xmlns:a16="http://schemas.microsoft.com/office/drawing/2014/main" id="{F44F9D75-B919-7D48-858F-210E2E15B3BC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DF9610B9-0147-904D-AFD1-D3B7FD4ABA6E}"/>
                </a:ext>
              </a:extLst>
            </p:cNvPr>
            <p:cNvCxnSpPr>
              <a:cxnSpLocks/>
              <a:stCxn id="149" idx="4"/>
              <a:endCxn id="150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E229F870-ECA6-684D-9C09-C85AF321EBC0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8AAD815-3FBE-7E44-B288-A27479CF6FB4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8D9C990F-3A16-A047-BEDA-4D6AE9EC56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154">
              <a:extLst>
                <a:ext uri="{FF2B5EF4-FFF2-40B4-BE49-F238E27FC236}">
                  <a16:creationId xmlns:a16="http://schemas.microsoft.com/office/drawing/2014/main" id="{C605534D-352A-CD44-BC1D-9C0AC0C805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Ellipse 155">
              <a:extLst>
                <a:ext uri="{FF2B5EF4-FFF2-40B4-BE49-F238E27FC236}">
                  <a16:creationId xmlns:a16="http://schemas.microsoft.com/office/drawing/2014/main" id="{264DA329-D542-2846-BCC2-F1D36BF39992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7" name="Connecteur droit 156">
              <a:extLst>
                <a:ext uri="{FF2B5EF4-FFF2-40B4-BE49-F238E27FC236}">
                  <a16:creationId xmlns:a16="http://schemas.microsoft.com/office/drawing/2014/main" id="{9B01E675-41E2-8741-9366-A76628CA379C}"/>
                </a:ext>
              </a:extLst>
            </p:cNvPr>
            <p:cNvCxnSpPr>
              <a:cxnSpLocks/>
              <a:endCxn id="147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Ellipse 157">
              <a:extLst>
                <a:ext uri="{FF2B5EF4-FFF2-40B4-BE49-F238E27FC236}">
                  <a16:creationId xmlns:a16="http://schemas.microsoft.com/office/drawing/2014/main" id="{7EF0C170-53CC-024F-8F72-351CBD4149CF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879ADCD4-DE4C-6C4B-957C-9D0A5AD90776}"/>
                </a:ext>
              </a:extLst>
            </p:cNvPr>
            <p:cNvCxnSpPr>
              <a:cxnSpLocks/>
              <a:stCxn id="158" idx="4"/>
              <a:endCxn id="156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6850A95-1BA2-7140-96CC-9434B594C77B}"/>
                </a:ext>
              </a:extLst>
            </p:cNvPr>
            <p:cNvCxnSpPr>
              <a:cxnSpLocks/>
              <a:stCxn id="130" idx="6"/>
              <a:endCxn id="131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8BE93542-8763-0B4C-B460-027AE872C8CD}"/>
                </a:ext>
              </a:extLst>
            </p:cNvPr>
            <p:cNvCxnSpPr>
              <a:cxnSpLocks/>
              <a:stCxn id="109" idx="6"/>
              <a:endCxn id="156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030CC5-FBE4-004A-B6B8-08C2FEA54857}"/>
                </a:ext>
              </a:extLst>
            </p:cNvPr>
            <p:cNvCxnSpPr>
              <a:cxnSpLocks/>
              <a:stCxn id="14" idx="6"/>
              <a:endCxn id="147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713F8726-A0B8-834F-9373-DB4BF3F7361E}"/>
                </a:ext>
              </a:extLst>
            </p:cNvPr>
            <p:cNvCxnSpPr>
              <a:cxnSpLocks/>
              <a:stCxn id="21" idx="6"/>
              <a:endCxn id="148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67463A81-7D76-AD40-A9EA-9FDBD5A887BC}"/>
                </a:ext>
              </a:extLst>
            </p:cNvPr>
            <p:cNvCxnSpPr>
              <a:cxnSpLocks/>
              <a:stCxn id="28" idx="6"/>
              <a:endCxn id="149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>
              <a:extLst>
                <a:ext uri="{FF2B5EF4-FFF2-40B4-BE49-F238E27FC236}">
                  <a16:creationId xmlns:a16="http://schemas.microsoft.com/office/drawing/2014/main" id="{7A8968BB-EAC9-6643-992A-782FE3179B96}"/>
                </a:ext>
              </a:extLst>
            </p:cNvPr>
            <p:cNvCxnSpPr>
              <a:cxnSpLocks/>
              <a:stCxn id="35" idx="6"/>
              <a:endCxn id="150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3F610DE1-5574-ED43-8F26-FBD6DB948802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B643CE63-CC93-024B-BE21-F2633875FC5E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38C5B8E7-9878-DB44-91F4-B2DE62D2831E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F60A549-FBD8-6F4D-AEB8-DEA87EBACD4F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1D09C427-B4D6-7B48-BC3C-14C572A7F516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3469706B-B9A2-D942-9A4A-4C94D4A407A1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Ellipse 171">
              <a:extLst>
                <a:ext uri="{FF2B5EF4-FFF2-40B4-BE49-F238E27FC236}">
                  <a16:creationId xmlns:a16="http://schemas.microsoft.com/office/drawing/2014/main" id="{EFA62243-A146-F74B-B8A7-05EF956AE3C2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CB3EDB27-65D0-5042-A121-4D16B2120A7D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7F7C8AB1-E091-2148-A335-1E1D89CD236F}"/>
                </a:ext>
              </a:extLst>
            </p:cNvPr>
            <p:cNvCxnSpPr>
              <a:cxnSpLocks/>
              <a:stCxn id="171" idx="6"/>
              <a:endCxn id="172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C8C7585B-49C6-8A4F-871A-F563A2C3DCF9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B433B313-F9D7-3943-AA45-2626083344C1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5411CF47-F74B-674D-9CDC-94CAE1441736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03AF65CE-BCE7-EF4E-9AAD-022C171E2796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C8D74515-1FDD-B646-98EF-25438B4473EF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>
              <a:extLst>
                <a:ext uri="{FF2B5EF4-FFF2-40B4-BE49-F238E27FC236}">
                  <a16:creationId xmlns:a16="http://schemas.microsoft.com/office/drawing/2014/main" id="{FDB99019-81AF-B248-9A9E-D6FEDD1BEA2A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Ellipse 180">
              <a:extLst>
                <a:ext uri="{FF2B5EF4-FFF2-40B4-BE49-F238E27FC236}">
                  <a16:creationId xmlns:a16="http://schemas.microsoft.com/office/drawing/2014/main" id="{73CF8102-2972-5743-95E1-139F7AB98CFC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2" name="Connecteur droit 181">
              <a:extLst>
                <a:ext uri="{FF2B5EF4-FFF2-40B4-BE49-F238E27FC236}">
                  <a16:creationId xmlns:a16="http://schemas.microsoft.com/office/drawing/2014/main" id="{2B76D882-0C12-1F4D-B497-172673EF84FB}"/>
                </a:ext>
              </a:extLst>
            </p:cNvPr>
            <p:cNvCxnSpPr>
              <a:cxnSpLocks/>
              <a:stCxn id="172" idx="6"/>
              <a:endCxn id="181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199C5F8-8787-4C41-9750-C3EFC8626B4A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5DAF706-EB04-2A42-AD6F-EAA20A65B87C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9935A570-8289-6F44-A3E5-CF2BDC318D78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F83C5A6A-E231-C347-81A0-32FEC9EA2CD3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C6B1B12D-2990-3349-ACCA-6CDCE1D26200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4518AE2E-2073-834D-907E-01C9726B2F63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Ellipse 188">
              <a:extLst>
                <a:ext uri="{FF2B5EF4-FFF2-40B4-BE49-F238E27FC236}">
                  <a16:creationId xmlns:a16="http://schemas.microsoft.com/office/drawing/2014/main" id="{D7624D64-282F-E84A-B8BB-6E57063E7160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AB4FA36A-57DC-1D49-BA4B-37469834F46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28C66DB1-62AC-3444-9D6F-C59ACC3C6C24}"/>
                </a:ext>
              </a:extLst>
            </p:cNvPr>
            <p:cNvCxnSpPr>
              <a:cxnSpLocks/>
              <a:stCxn id="188" idx="6"/>
              <a:endCxn id="189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78535512-6D8A-BA46-A4B2-A2EE9C4BA514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A8FA4370-26C9-2E45-8042-4A32665D770F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42EAEA6D-1969-E443-A1CE-218033F1DD83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8D92AD0C-8AD4-D548-B165-7526777859A7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0AF2BC8B-B370-4E45-8A42-FA8ABA5775A1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196">
              <a:extLst>
                <a:ext uri="{FF2B5EF4-FFF2-40B4-BE49-F238E27FC236}">
                  <a16:creationId xmlns:a16="http://schemas.microsoft.com/office/drawing/2014/main" id="{7FEE2193-06CC-2340-A665-D8308B943019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Ellipse 197">
              <a:extLst>
                <a:ext uri="{FF2B5EF4-FFF2-40B4-BE49-F238E27FC236}">
                  <a16:creationId xmlns:a16="http://schemas.microsoft.com/office/drawing/2014/main" id="{D2867EE3-9F8D-D143-B5E3-91E1E24D08ED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9DD7E67E-D3D2-044B-8603-781E41BEB0A3}"/>
                </a:ext>
              </a:extLst>
            </p:cNvPr>
            <p:cNvCxnSpPr>
              <a:cxnSpLocks/>
              <a:stCxn id="189" idx="6"/>
              <a:endCxn id="198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A63612F3-387A-734A-AE78-C261FCBB3FEF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90C2F2F7-71F9-7742-B52F-500AC430A27B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A4917DD7-EB2A-7740-B183-FDA7CF2ADEA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494AE88D-4F9F-BA4E-92EE-144ECEF6AE5D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A91A4B78-0B4B-984E-BB58-B4373C5DF14D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CF83F424-2A63-FE47-B3A8-4EB9185F5542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BAA0997E-27BC-764F-A15E-91F30C944092}"/>
                </a:ext>
              </a:extLst>
            </p:cNvPr>
            <p:cNvCxnSpPr>
              <a:cxnSpLocks/>
              <a:stCxn id="35" idx="4"/>
              <a:endCxn id="172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CDC4B36E-ECC8-FA41-83A3-FD99E614B250}"/>
                </a:ext>
              </a:extLst>
            </p:cNvPr>
            <p:cNvCxnSpPr>
              <a:cxnSpLocks/>
              <a:stCxn id="150" idx="4"/>
              <a:endCxn id="181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5D3A41EC-F722-AF46-9620-D302DE80BF8C}"/>
                </a:ext>
              </a:extLst>
            </p:cNvPr>
            <p:cNvCxnSpPr>
              <a:cxnSpLocks/>
              <a:stCxn id="181" idx="4"/>
              <a:endCxn id="198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5FE33851-700F-A744-B377-3B779BB94DAB}"/>
                </a:ext>
              </a:extLst>
            </p:cNvPr>
            <p:cNvCxnSpPr>
              <a:cxnSpLocks/>
              <a:stCxn id="172" idx="4"/>
              <a:endCxn id="189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01AE58C9-28A9-2346-9CD4-CF43BD91F4A1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E1B284BE-FBB3-F643-938A-29A2AF92ADA3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A6C4AE77-2136-504B-B02E-92E25CEC5833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625A25DB-AC44-2748-9901-08A6ACD292C0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5311EEC3-DB4F-6149-B984-6AA17FB4DB75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cteur droit 214">
              <a:extLst>
                <a:ext uri="{FF2B5EF4-FFF2-40B4-BE49-F238E27FC236}">
                  <a16:creationId xmlns:a16="http://schemas.microsoft.com/office/drawing/2014/main" id="{07E67CA3-5BA3-064A-8AAF-AB713B262774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0F86A531-54F6-E146-BDEB-6092E7C55E2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985947A9-342E-3A4C-A79F-F0A16FAF588C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8C8537F2-7168-EA45-8A37-4F1F97A9ADE0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Ellipse 218">
              <a:extLst>
                <a:ext uri="{FF2B5EF4-FFF2-40B4-BE49-F238E27FC236}">
                  <a16:creationId xmlns:a16="http://schemas.microsoft.com/office/drawing/2014/main" id="{CF5FAE05-A3F8-3247-AA35-F68D67E4EF9F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48BCBE51-8F90-8142-B979-19E0D83CE4A7}"/>
                </a:ext>
              </a:extLst>
            </p:cNvPr>
            <p:cNvCxnSpPr>
              <a:cxnSpLocks/>
              <a:stCxn id="218" idx="4"/>
              <a:endCxn id="219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174F1F80-AE45-FD4C-837D-3502F24C44C7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2F05AB3D-B383-3140-9466-D3E5CEB205CD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1C1F3CC0-F326-314E-95D6-C2A576A129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cteur droit 223">
              <a:extLst>
                <a:ext uri="{FF2B5EF4-FFF2-40B4-BE49-F238E27FC236}">
                  <a16:creationId xmlns:a16="http://schemas.microsoft.com/office/drawing/2014/main" id="{FBD90152-306C-A945-AEE5-B3C9C9C2BA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Ellipse 224">
              <a:extLst>
                <a:ext uri="{FF2B5EF4-FFF2-40B4-BE49-F238E27FC236}">
                  <a16:creationId xmlns:a16="http://schemas.microsoft.com/office/drawing/2014/main" id="{492BFF1E-70FC-4C46-8A88-34A4AF30F117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6" name="Connecteur droit 225">
              <a:extLst>
                <a:ext uri="{FF2B5EF4-FFF2-40B4-BE49-F238E27FC236}">
                  <a16:creationId xmlns:a16="http://schemas.microsoft.com/office/drawing/2014/main" id="{58209CCE-A289-F04D-B08B-05CE5CFDB61D}"/>
                </a:ext>
              </a:extLst>
            </p:cNvPr>
            <p:cNvCxnSpPr>
              <a:cxnSpLocks/>
              <a:endCxn id="216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Ellipse 226">
              <a:extLst>
                <a:ext uri="{FF2B5EF4-FFF2-40B4-BE49-F238E27FC236}">
                  <a16:creationId xmlns:a16="http://schemas.microsoft.com/office/drawing/2014/main" id="{40B4A516-7F13-6544-9AE1-75CEC78A0A47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8" name="Connecteur droit 227">
              <a:extLst>
                <a:ext uri="{FF2B5EF4-FFF2-40B4-BE49-F238E27FC236}">
                  <a16:creationId xmlns:a16="http://schemas.microsoft.com/office/drawing/2014/main" id="{6EF6C887-6C4C-A24F-8D53-B86FEF6F3AB3}"/>
                </a:ext>
              </a:extLst>
            </p:cNvPr>
            <p:cNvCxnSpPr>
              <a:cxnSpLocks/>
              <a:stCxn id="227" idx="4"/>
              <a:endCxn id="225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1CC3E288-6D4B-9043-B8F6-044EC20C3123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Ellipse 229">
              <a:extLst>
                <a:ext uri="{FF2B5EF4-FFF2-40B4-BE49-F238E27FC236}">
                  <a16:creationId xmlns:a16="http://schemas.microsoft.com/office/drawing/2014/main" id="{5607DD01-D5DC-1249-8E8B-442885E9596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23A30963-8653-874C-86E3-BE9BC147C3A1}"/>
                </a:ext>
              </a:extLst>
            </p:cNvPr>
            <p:cNvCxnSpPr>
              <a:cxnSpLocks/>
              <a:stCxn id="219" idx="4"/>
              <a:endCxn id="229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551225EF-3CDB-864C-AEB2-C2AE0F62E441}"/>
                </a:ext>
              </a:extLst>
            </p:cNvPr>
            <p:cNvCxnSpPr>
              <a:cxnSpLocks/>
              <a:stCxn id="229" idx="4"/>
              <a:endCxn id="230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cteur droit 232">
              <a:extLst>
                <a:ext uri="{FF2B5EF4-FFF2-40B4-BE49-F238E27FC236}">
                  <a16:creationId xmlns:a16="http://schemas.microsoft.com/office/drawing/2014/main" id="{5755C1E1-E4D8-9445-BE0D-84D786932558}"/>
                </a:ext>
              </a:extLst>
            </p:cNvPr>
            <p:cNvCxnSpPr>
              <a:cxnSpLocks/>
              <a:stCxn id="158" idx="6"/>
              <a:endCxn id="227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2A935924-FB80-A948-9EEF-097087209993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68A6F2C6-DAA6-2546-9873-6A2223EBB2DD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9E7324C2-4BD2-124E-AABA-AF11E6DDE4C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Ellipse 236">
              <a:extLst>
                <a:ext uri="{FF2B5EF4-FFF2-40B4-BE49-F238E27FC236}">
                  <a16:creationId xmlns:a16="http://schemas.microsoft.com/office/drawing/2014/main" id="{87E97212-CCA2-8743-AD64-3D19EC235A6F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3846D953-7A40-E24C-9514-5AFDE2EF18B7}"/>
                </a:ext>
              </a:extLst>
            </p:cNvPr>
            <p:cNvCxnSpPr>
              <a:cxnSpLocks/>
              <a:stCxn id="236" idx="4"/>
              <a:endCxn id="237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6E5DD92-5EE7-B147-85DD-153DB15E1507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31D1444D-A30C-0546-83F1-ABCA86DDD0EB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DF6022E3-87AC-C142-92DD-F8021F0430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cteur droit 241">
              <a:extLst>
                <a:ext uri="{FF2B5EF4-FFF2-40B4-BE49-F238E27FC236}">
                  <a16:creationId xmlns:a16="http://schemas.microsoft.com/office/drawing/2014/main" id="{6162A352-EB93-A848-A130-BFA8829E4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Ellipse 242">
              <a:extLst>
                <a:ext uri="{FF2B5EF4-FFF2-40B4-BE49-F238E27FC236}">
                  <a16:creationId xmlns:a16="http://schemas.microsoft.com/office/drawing/2014/main" id="{ACC953D2-7188-8B42-92F1-F2BE8496B47A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4" name="Connecteur droit 243">
              <a:extLst>
                <a:ext uri="{FF2B5EF4-FFF2-40B4-BE49-F238E27FC236}">
                  <a16:creationId xmlns:a16="http://schemas.microsoft.com/office/drawing/2014/main" id="{F697303C-6D58-E447-9847-8AB7174E8CB9}"/>
                </a:ext>
              </a:extLst>
            </p:cNvPr>
            <p:cNvCxnSpPr>
              <a:cxnSpLocks/>
              <a:endCxn id="234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e 244">
              <a:extLst>
                <a:ext uri="{FF2B5EF4-FFF2-40B4-BE49-F238E27FC236}">
                  <a16:creationId xmlns:a16="http://schemas.microsoft.com/office/drawing/2014/main" id="{0E63D2E9-BBF5-5B4C-8FE0-D3BB3D20A405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6" name="Connecteur droit 245">
              <a:extLst>
                <a:ext uri="{FF2B5EF4-FFF2-40B4-BE49-F238E27FC236}">
                  <a16:creationId xmlns:a16="http://schemas.microsoft.com/office/drawing/2014/main" id="{A355901A-5045-CD45-BA9C-D9652DF30EA8}"/>
                </a:ext>
              </a:extLst>
            </p:cNvPr>
            <p:cNvCxnSpPr>
              <a:cxnSpLocks/>
              <a:stCxn id="245" idx="4"/>
              <a:endCxn id="243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1396B700-B45A-A249-8417-0BAB33B615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Ellipse 247">
              <a:extLst>
                <a:ext uri="{FF2B5EF4-FFF2-40B4-BE49-F238E27FC236}">
                  <a16:creationId xmlns:a16="http://schemas.microsoft.com/office/drawing/2014/main" id="{72006067-C194-1741-9EC8-3939154655F3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41269B95-199B-094E-8E77-FF1B0E23395E}"/>
                </a:ext>
              </a:extLst>
            </p:cNvPr>
            <p:cNvCxnSpPr>
              <a:cxnSpLocks/>
              <a:stCxn id="237" idx="4"/>
              <a:endCxn id="247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ABF3DDDE-1C0E-B04E-8D5A-176EF32D2AFB}"/>
                </a:ext>
              </a:extLst>
            </p:cNvPr>
            <p:cNvCxnSpPr>
              <a:cxnSpLocks/>
              <a:stCxn id="247" idx="4"/>
              <a:endCxn id="248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81D8284C-70CC-EB46-8324-8BEE1A0AAEDA}"/>
                </a:ext>
              </a:extLst>
            </p:cNvPr>
            <p:cNvCxnSpPr>
              <a:cxnSpLocks/>
              <a:stCxn id="227" idx="6"/>
              <a:endCxn id="245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8587184E-5B5B-004D-9B75-28BAF0181D5D}"/>
                </a:ext>
              </a:extLst>
            </p:cNvPr>
            <p:cNvCxnSpPr>
              <a:cxnSpLocks/>
              <a:stCxn id="156" idx="6"/>
              <a:endCxn id="225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13770A54-1CDF-9045-B5C0-372F2F5FAA13}"/>
                </a:ext>
              </a:extLst>
            </p:cNvPr>
            <p:cNvCxnSpPr>
              <a:cxnSpLocks/>
              <a:stCxn id="225" idx="6"/>
              <a:endCxn id="243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65C046BF-45EA-A646-9328-8CEBF0F989CD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8BAA677-33DA-4844-A00F-C1445715D512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DA40EA44-2198-684A-9650-22A292DDB0CD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E848F632-6380-0A42-918B-28673179FF0F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D93C765C-A9AD-374A-BDE2-35B90858F44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E12EEBCC-F36C-1B49-B3E6-969C10B6B0D7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FAB4618C-8E3E-F546-8797-8C21634DD8C6}"/>
                </a:ext>
              </a:extLst>
            </p:cNvPr>
            <p:cNvCxnSpPr>
              <a:cxnSpLocks/>
              <a:stCxn id="219" idx="6"/>
              <a:endCxn id="237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D9518925-3AC6-254B-B695-971D15540CCD}"/>
                </a:ext>
              </a:extLst>
            </p:cNvPr>
            <p:cNvCxnSpPr>
              <a:cxnSpLocks/>
              <a:stCxn id="150" idx="6"/>
              <a:endCxn id="219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E8782C7B-B7DC-D840-A117-19966582C9D0}"/>
                </a:ext>
              </a:extLst>
            </p:cNvPr>
            <p:cNvCxnSpPr>
              <a:cxnSpLocks/>
              <a:stCxn id="181" idx="6"/>
              <a:endCxn id="229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7199C452-129A-3043-9B59-913A9A3D9069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BED71937-BA11-294A-8623-F5A7760C968D}"/>
                </a:ext>
              </a:extLst>
            </p:cNvPr>
            <p:cNvCxnSpPr>
              <a:cxnSpLocks/>
              <a:stCxn id="230" idx="6"/>
              <a:endCxn id="248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cteur droit 264">
              <a:extLst>
                <a:ext uri="{FF2B5EF4-FFF2-40B4-BE49-F238E27FC236}">
                  <a16:creationId xmlns:a16="http://schemas.microsoft.com/office/drawing/2014/main" id="{1210D102-DDB0-2242-B59C-B2DAE1751818}"/>
                </a:ext>
              </a:extLst>
            </p:cNvPr>
            <p:cNvCxnSpPr>
              <a:cxnSpLocks/>
              <a:stCxn id="198" idx="6"/>
              <a:endCxn id="230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61FE0E8C-18D4-CB44-911D-5AE1EF6EB4F8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C15B817D-A5B8-1B40-8050-6515786F6841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C457DC10-042D-9A43-B705-D5BFDAE9F049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08D9D11C-1DED-5142-A36B-50D72B138132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1DF40A8A-59FB-9449-ACF3-5713E4070B52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85E42F80-73FF-E74C-A3DB-D2E4FB6F2023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Ellipse 271">
              <a:extLst>
                <a:ext uri="{FF2B5EF4-FFF2-40B4-BE49-F238E27FC236}">
                  <a16:creationId xmlns:a16="http://schemas.microsoft.com/office/drawing/2014/main" id="{EE1027AD-E998-C540-88FD-C575B0AA0CC9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4F2EBE82-6D0B-8F46-9CFE-5590EFAFBAED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C3CDA272-3254-834C-989E-AE56C8182067}"/>
                </a:ext>
              </a:extLst>
            </p:cNvPr>
            <p:cNvCxnSpPr>
              <a:cxnSpLocks/>
              <a:stCxn id="271" idx="6"/>
              <a:endCxn id="272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E86DFC1E-7CF4-5142-8A3E-92B2D2976F5C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9DA268F3-59DE-A34C-8C09-85450D8DDC12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401824EB-1E4A-094C-B0E1-2C921FB678AD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85DA2A9-3D50-A147-A35A-8BBF023FFC7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D7862FAB-7136-284E-980B-780D2158B83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cteur droit 279">
              <a:extLst>
                <a:ext uri="{FF2B5EF4-FFF2-40B4-BE49-F238E27FC236}">
                  <a16:creationId xmlns:a16="http://schemas.microsoft.com/office/drawing/2014/main" id="{4E206917-69F5-A743-B1A4-CC27473446A4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Ellipse 280">
              <a:extLst>
                <a:ext uri="{FF2B5EF4-FFF2-40B4-BE49-F238E27FC236}">
                  <a16:creationId xmlns:a16="http://schemas.microsoft.com/office/drawing/2014/main" id="{27193442-2B63-FF4A-B891-1C34004CC448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2" name="Connecteur droit 281">
              <a:extLst>
                <a:ext uri="{FF2B5EF4-FFF2-40B4-BE49-F238E27FC236}">
                  <a16:creationId xmlns:a16="http://schemas.microsoft.com/office/drawing/2014/main" id="{D65A0204-9D8D-AD41-8845-6497C6CF71CE}"/>
                </a:ext>
              </a:extLst>
            </p:cNvPr>
            <p:cNvCxnSpPr>
              <a:cxnSpLocks/>
              <a:stCxn id="272" idx="6"/>
              <a:endCxn id="281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5771041E-1C08-A349-9C91-0172C5FBDE76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Ellipse 283">
              <a:extLst>
                <a:ext uri="{FF2B5EF4-FFF2-40B4-BE49-F238E27FC236}">
                  <a16:creationId xmlns:a16="http://schemas.microsoft.com/office/drawing/2014/main" id="{29052842-6CBE-5244-94B0-B29E86F3904E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422CEBCF-062A-BA45-98DB-A7310A9A9A16}"/>
                </a:ext>
              </a:extLst>
            </p:cNvPr>
            <p:cNvCxnSpPr>
              <a:cxnSpLocks/>
              <a:stCxn id="283" idx="6"/>
              <a:endCxn id="284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81F39075-024F-0D44-94C4-32131A64F477}"/>
                </a:ext>
              </a:extLst>
            </p:cNvPr>
            <p:cNvCxnSpPr>
              <a:cxnSpLocks/>
              <a:stCxn id="281" idx="6"/>
              <a:endCxn id="283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cteur droit 286">
              <a:extLst>
                <a:ext uri="{FF2B5EF4-FFF2-40B4-BE49-F238E27FC236}">
                  <a16:creationId xmlns:a16="http://schemas.microsoft.com/office/drawing/2014/main" id="{F5A14D62-67CE-BE43-AC81-7B7B45B3B956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F5878771-EC85-2F46-ABA8-9EA217771104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1B9381D9-FD36-9748-8D88-C9FFF74A7D01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6406D4A8-C17D-8D4C-89F8-F1E64FD6CF6B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2E4D442A-666F-2A46-958A-F39100477134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5CADF07B-5B47-D440-8DEF-1872360D61BC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FB6294D0-DBF6-7940-9572-6AD648A7FE4D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Ellipse 293">
              <a:extLst>
                <a:ext uri="{FF2B5EF4-FFF2-40B4-BE49-F238E27FC236}">
                  <a16:creationId xmlns:a16="http://schemas.microsoft.com/office/drawing/2014/main" id="{4F27DA1D-9C6B-1A47-987F-0DB05D6206CC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F9134B99-5B77-D749-8469-428D253D4A24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1CE97846-B76A-FC4A-9914-928B1BFF3F3A}"/>
                </a:ext>
              </a:extLst>
            </p:cNvPr>
            <p:cNvCxnSpPr>
              <a:cxnSpLocks/>
              <a:stCxn id="293" idx="6"/>
              <a:endCxn id="294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9A75147A-BEA1-994D-A28B-392F904F7D23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D16752C1-CC05-1D4D-B757-9619ABF3B9B2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B8176A0C-4389-424E-9E06-524DC011565B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92643298-E196-7B40-9FF7-8B5D9A64938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6A5A1B0D-9820-7948-BD21-8EC847E67599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necteur droit 301">
              <a:extLst>
                <a:ext uri="{FF2B5EF4-FFF2-40B4-BE49-F238E27FC236}">
                  <a16:creationId xmlns:a16="http://schemas.microsoft.com/office/drawing/2014/main" id="{212B07E1-0AC0-3E4E-A699-DF4B0EE79C2C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Ellipse 302">
              <a:extLst>
                <a:ext uri="{FF2B5EF4-FFF2-40B4-BE49-F238E27FC236}">
                  <a16:creationId xmlns:a16="http://schemas.microsoft.com/office/drawing/2014/main" id="{8D30BE49-405D-0A4F-A113-C4C3B07D083B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4" name="Connecteur droit 303">
              <a:extLst>
                <a:ext uri="{FF2B5EF4-FFF2-40B4-BE49-F238E27FC236}">
                  <a16:creationId xmlns:a16="http://schemas.microsoft.com/office/drawing/2014/main" id="{D795A2B2-915E-3644-A839-204550B28176}"/>
                </a:ext>
              </a:extLst>
            </p:cNvPr>
            <p:cNvCxnSpPr>
              <a:cxnSpLocks/>
              <a:stCxn id="294" idx="6"/>
              <a:endCxn id="303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9DD4F1FC-FBEA-A845-8D8C-659493CBCDE5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Ellipse 305">
              <a:extLst>
                <a:ext uri="{FF2B5EF4-FFF2-40B4-BE49-F238E27FC236}">
                  <a16:creationId xmlns:a16="http://schemas.microsoft.com/office/drawing/2014/main" id="{C517BD75-B9E5-174E-8CA9-5B891388B0B8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DC35ED2B-5804-5644-8991-1B0DCD407CD2}"/>
                </a:ext>
              </a:extLst>
            </p:cNvPr>
            <p:cNvCxnSpPr>
              <a:cxnSpLocks/>
              <a:stCxn id="305" idx="6"/>
              <a:endCxn id="306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8CA5291F-C864-334C-9C20-7BBACC6F1B0D}"/>
                </a:ext>
              </a:extLst>
            </p:cNvPr>
            <p:cNvCxnSpPr>
              <a:cxnSpLocks/>
              <a:stCxn id="303" idx="6"/>
              <a:endCxn id="305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C13F97AF-3794-4349-994E-D9418A8ADC88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D0D184C-47D6-C14E-9AE7-52C3144AAAF2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BE4CDE85-FF40-2845-B256-F86C721AA98B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848DFA49-3445-854E-A3B5-66EA2B8829CB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7E812650-F9F6-D743-A87E-FE407A98F7CE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7ABE1634-133D-2D4A-B91A-BC39B4CFDA1D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66B29E7-183C-2945-95AC-8C20A56664A6}"/>
                </a:ext>
              </a:extLst>
            </p:cNvPr>
            <p:cNvCxnSpPr>
              <a:cxnSpLocks/>
              <a:stCxn id="189" idx="4"/>
              <a:endCxn id="272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78DF4B25-266C-B945-A124-3DD0CF8C593A}"/>
                </a:ext>
              </a:extLst>
            </p:cNvPr>
            <p:cNvCxnSpPr>
              <a:cxnSpLocks/>
              <a:stCxn id="198" idx="4"/>
              <a:endCxn id="281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C2E6133C-EFBC-2F4B-9A23-5A4612BDB67B}"/>
                </a:ext>
              </a:extLst>
            </p:cNvPr>
            <p:cNvCxnSpPr>
              <a:cxnSpLocks/>
              <a:stCxn id="230" idx="4"/>
              <a:endCxn id="283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BDB7A375-E13B-0D4D-B14D-42EC0BABF338}"/>
                </a:ext>
              </a:extLst>
            </p:cNvPr>
            <p:cNvCxnSpPr>
              <a:cxnSpLocks/>
              <a:stCxn id="248" idx="4"/>
              <a:endCxn id="284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2698FBD3-4E3C-0B47-BFA2-429CA3357CCD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F6083379-F004-184E-9231-02E569657748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E93F5010-7009-944D-86A4-2A432AF67EF6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7DDFC896-6994-394F-BF86-65DA6130B3C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7B7070D-3582-844C-86B9-C00FD27E324E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DD12A27-3FC5-1548-92E0-0552F2E41A48}"/>
                </a:ext>
              </a:extLst>
            </p:cNvPr>
            <p:cNvCxnSpPr>
              <a:cxnSpLocks/>
              <a:stCxn id="272" idx="4"/>
              <a:endCxn id="294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1993CA74-76CD-7646-B357-1D5A7FBD4A8B}"/>
                </a:ext>
              </a:extLst>
            </p:cNvPr>
            <p:cNvCxnSpPr>
              <a:cxnSpLocks/>
              <a:stCxn id="281" idx="4"/>
              <a:endCxn id="303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847643D0-D46B-8F4E-9628-4A285455D842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Connecteur droit 326">
              <a:extLst>
                <a:ext uri="{FF2B5EF4-FFF2-40B4-BE49-F238E27FC236}">
                  <a16:creationId xmlns:a16="http://schemas.microsoft.com/office/drawing/2014/main" id="{C828D853-4D28-6E46-82FF-4D86D82BC50C}"/>
                </a:ext>
              </a:extLst>
            </p:cNvPr>
            <p:cNvCxnSpPr>
              <a:cxnSpLocks/>
              <a:stCxn id="284" idx="4"/>
              <a:endCxn id="306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320FA202-5469-5040-AC63-76EA4B0FBDD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A9D62EF2-8C1E-A340-A72A-CEFBFD7740D3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9779CE99-F9C5-9A43-932C-01591406C062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5DC704DC-3985-6947-B0A0-A37A5C8CE75F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0276A606-F661-7048-A022-FD0F009251EA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5206F3C0-6A2F-F540-91F1-DB8B09D7B6A1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Ellipse 333">
              <a:extLst>
                <a:ext uri="{FF2B5EF4-FFF2-40B4-BE49-F238E27FC236}">
                  <a16:creationId xmlns:a16="http://schemas.microsoft.com/office/drawing/2014/main" id="{2AAF3682-57B3-0945-8651-4EEB0F3D1472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41E6CFE3-3CFA-0848-9A6F-128CB704E61B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51964193-119E-0E41-A77F-120EE6D611FE}"/>
                </a:ext>
              </a:extLst>
            </p:cNvPr>
            <p:cNvCxnSpPr>
              <a:cxnSpLocks/>
              <a:stCxn id="333" idx="6"/>
              <a:endCxn id="334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F248C3EF-2074-9743-9126-0593A955AA93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68B1CAB8-C67D-654D-98B8-85C23EBD6BA8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9036D57C-7A96-E147-96B1-95B31765A2B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647DA78C-42CC-9146-9AB1-49A356E3919E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0D220A11-D57C-4945-8E26-ED6128AEAA3D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Connecteur droit 341">
              <a:extLst>
                <a:ext uri="{FF2B5EF4-FFF2-40B4-BE49-F238E27FC236}">
                  <a16:creationId xmlns:a16="http://schemas.microsoft.com/office/drawing/2014/main" id="{887B63F8-84DB-2440-B0F5-60009BCB9733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3" name="Ellipse 342">
              <a:extLst>
                <a:ext uri="{FF2B5EF4-FFF2-40B4-BE49-F238E27FC236}">
                  <a16:creationId xmlns:a16="http://schemas.microsoft.com/office/drawing/2014/main" id="{F6B0A14D-B2CD-434E-8C42-3F4300D0B425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4" name="Connecteur droit 343">
              <a:extLst>
                <a:ext uri="{FF2B5EF4-FFF2-40B4-BE49-F238E27FC236}">
                  <a16:creationId xmlns:a16="http://schemas.microsoft.com/office/drawing/2014/main" id="{66E00352-D948-6B42-B6AC-173F6B11CF22}"/>
                </a:ext>
              </a:extLst>
            </p:cNvPr>
            <p:cNvCxnSpPr>
              <a:cxnSpLocks/>
              <a:stCxn id="334" idx="6"/>
              <a:endCxn id="343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CF6E9201-3EEA-FB44-9817-83E300C86D9E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Ellipse 345">
              <a:extLst>
                <a:ext uri="{FF2B5EF4-FFF2-40B4-BE49-F238E27FC236}">
                  <a16:creationId xmlns:a16="http://schemas.microsoft.com/office/drawing/2014/main" id="{F236C7F4-B4D3-DA4B-BC34-2029F24E5909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4EFFCADB-1880-A84C-A6BB-319AB33B2169}"/>
                </a:ext>
              </a:extLst>
            </p:cNvPr>
            <p:cNvCxnSpPr>
              <a:cxnSpLocks/>
              <a:stCxn id="345" idx="6"/>
              <a:endCxn id="346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8DB54DB1-F36C-4A47-B188-91E73FC45F64}"/>
                </a:ext>
              </a:extLst>
            </p:cNvPr>
            <p:cNvCxnSpPr>
              <a:cxnSpLocks/>
              <a:stCxn id="343" idx="6"/>
              <a:endCxn id="345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81495E21-D24D-4543-A2FE-469BF0895A41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9DC165D0-B0B8-E74C-A7B5-9305F4561892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867F2B72-F503-CC4B-B2AA-95F69E4E898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69D823E3-5158-D34D-BF01-44031919C8FA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544B18CD-CC7C-1D4B-8DF6-3DC1AEDCBB80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AD179D85-DFCA-C546-9DE8-DEDADF97EAA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F2D646F0-8572-E94C-BCB6-51BDC7740864}"/>
                </a:ext>
              </a:extLst>
            </p:cNvPr>
            <p:cNvCxnSpPr>
              <a:cxnSpLocks/>
              <a:stCxn id="294" idx="4"/>
              <a:endCxn id="334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F2351C10-4E47-C240-92C2-038A202A9635}"/>
                </a:ext>
              </a:extLst>
            </p:cNvPr>
            <p:cNvCxnSpPr>
              <a:cxnSpLocks/>
              <a:stCxn id="303" idx="4"/>
              <a:endCxn id="343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A3CA1E0A-B80E-AF44-B6C4-E2D449083263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Connecteur droit 357">
              <a:extLst>
                <a:ext uri="{FF2B5EF4-FFF2-40B4-BE49-F238E27FC236}">
                  <a16:creationId xmlns:a16="http://schemas.microsoft.com/office/drawing/2014/main" id="{CD230DFE-2F2F-7E40-B555-DE5301F11355}"/>
                </a:ext>
              </a:extLst>
            </p:cNvPr>
            <p:cNvCxnSpPr>
              <a:cxnSpLocks/>
              <a:stCxn id="306" idx="4"/>
              <a:endCxn id="346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Ellipse 3">
            <a:extLst>
              <a:ext uri="{FF2B5EF4-FFF2-40B4-BE49-F238E27FC236}">
                <a16:creationId xmlns:a16="http://schemas.microsoft.com/office/drawing/2014/main" id="{D6524517-B5AF-B3D1-9EBE-3CE337BDDD53}"/>
              </a:ext>
            </a:extLst>
          </p:cNvPr>
          <p:cNvSpPr/>
          <p:nvPr/>
        </p:nvSpPr>
        <p:spPr>
          <a:xfrm>
            <a:off x="6603953" y="2651751"/>
            <a:ext cx="183345" cy="178705"/>
          </a:xfrm>
          <a:prstGeom prst="ellipse">
            <a:avLst/>
          </a:prstGeom>
          <a:solidFill>
            <a:srgbClr val="00B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2D050"/>
              </a:solidFill>
              <a:highlight>
                <a:srgbClr val="00FF00"/>
              </a:highlight>
            </a:endParaRP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051265F8-8D83-496A-B913-6BA47F2DF0BA}"/>
              </a:ext>
            </a:extLst>
          </p:cNvPr>
          <p:cNvGrpSpPr/>
          <p:nvPr/>
        </p:nvGrpSpPr>
        <p:grpSpPr>
          <a:xfrm>
            <a:off x="453684" y="4834467"/>
            <a:ext cx="1244152" cy="1305499"/>
            <a:chOff x="9223846" y="2123501"/>
            <a:chExt cx="1244152" cy="1305499"/>
          </a:xfrm>
        </p:grpSpPr>
        <p:grpSp>
          <p:nvGrpSpPr>
            <p:cNvPr id="359" name="Groupe 358">
              <a:extLst>
                <a:ext uri="{FF2B5EF4-FFF2-40B4-BE49-F238E27FC236}">
                  <a16:creationId xmlns:a16="http://schemas.microsoft.com/office/drawing/2014/main" id="{D61BEA3B-2989-DC3E-0E9F-72CAB3581623}"/>
                </a:ext>
              </a:extLst>
            </p:cNvPr>
            <p:cNvGrpSpPr/>
            <p:nvPr/>
          </p:nvGrpSpPr>
          <p:grpSpPr>
            <a:xfrm rot="10800000">
              <a:off x="9223846" y="2123501"/>
              <a:ext cx="1244152" cy="1305499"/>
              <a:chOff x="5887448" y="1361357"/>
              <a:chExt cx="1244152" cy="1305499"/>
            </a:xfrm>
          </p:grpSpPr>
          <p:sp>
            <p:nvSpPr>
              <p:cNvPr id="361" name="Ellipse 360">
                <a:extLst>
                  <a:ext uri="{FF2B5EF4-FFF2-40B4-BE49-F238E27FC236}">
                    <a16:creationId xmlns:a16="http://schemas.microsoft.com/office/drawing/2014/main" id="{2C85E055-CD9C-BDB4-BFD8-5A50EE2B0462}"/>
                  </a:ext>
                </a:extLst>
              </p:cNvPr>
              <p:cNvSpPr/>
              <p:nvPr/>
            </p:nvSpPr>
            <p:spPr>
              <a:xfrm>
                <a:off x="5887448" y="1913472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2" name="Ellipse 361">
                <a:extLst>
                  <a:ext uri="{FF2B5EF4-FFF2-40B4-BE49-F238E27FC236}">
                    <a16:creationId xmlns:a16="http://schemas.microsoft.com/office/drawing/2014/main" id="{EC4E5048-A177-1D92-C6D5-A89639681F5C}"/>
                  </a:ext>
                </a:extLst>
              </p:cNvPr>
              <p:cNvSpPr/>
              <p:nvPr/>
            </p:nvSpPr>
            <p:spPr>
              <a:xfrm>
                <a:off x="6435607" y="1913088"/>
                <a:ext cx="183345" cy="178705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3" name="Ellipse 362">
                <a:extLst>
                  <a:ext uri="{FF2B5EF4-FFF2-40B4-BE49-F238E27FC236}">
                    <a16:creationId xmlns:a16="http://schemas.microsoft.com/office/drawing/2014/main" id="{D04A4138-9A14-559F-B60C-3B649FB12C29}"/>
                  </a:ext>
                </a:extLst>
              </p:cNvPr>
              <p:cNvSpPr/>
              <p:nvPr/>
            </p:nvSpPr>
            <p:spPr>
              <a:xfrm>
                <a:off x="6948255" y="1913088"/>
                <a:ext cx="183345" cy="178705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highlight>
                    <a:srgbClr val="000000"/>
                  </a:highlight>
                </a:endParaRPr>
              </a:p>
            </p:txBody>
          </p:sp>
          <p:sp>
            <p:nvSpPr>
              <p:cNvPr id="364" name="Ellipse 363">
                <a:extLst>
                  <a:ext uri="{FF2B5EF4-FFF2-40B4-BE49-F238E27FC236}">
                    <a16:creationId xmlns:a16="http://schemas.microsoft.com/office/drawing/2014/main" id="{AC17B302-0BBB-C588-7482-0815F27B59B7}"/>
                  </a:ext>
                </a:extLst>
              </p:cNvPr>
              <p:cNvSpPr/>
              <p:nvPr/>
            </p:nvSpPr>
            <p:spPr>
              <a:xfrm>
                <a:off x="6433254" y="2488151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65" name="Connecteur droit 364">
                <a:extLst>
                  <a:ext uri="{FF2B5EF4-FFF2-40B4-BE49-F238E27FC236}">
                    <a16:creationId xmlns:a16="http://schemas.microsoft.com/office/drawing/2014/main" id="{5DB9A9DE-A336-A754-E8D0-1BF27710D0E6}"/>
                  </a:ext>
                </a:extLst>
              </p:cNvPr>
              <p:cNvCxnSpPr>
                <a:cxnSpLocks/>
                <a:stCxn id="361" idx="6"/>
                <a:endCxn id="362" idx="2"/>
              </p:cNvCxnSpPr>
              <p:nvPr/>
            </p:nvCxnSpPr>
            <p:spPr>
              <a:xfrm flipV="1">
                <a:off x="6070791" y="2002440"/>
                <a:ext cx="364815" cy="384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6" name="Connecteur droit 365">
                <a:extLst>
                  <a:ext uri="{FF2B5EF4-FFF2-40B4-BE49-F238E27FC236}">
                    <a16:creationId xmlns:a16="http://schemas.microsoft.com/office/drawing/2014/main" id="{6411CAF0-DBC5-D890-6675-8DECEF00CBB3}"/>
                  </a:ext>
                </a:extLst>
              </p:cNvPr>
              <p:cNvCxnSpPr>
                <a:cxnSpLocks/>
                <a:stCxn id="362" idx="6"/>
                <a:endCxn id="363" idx="2"/>
              </p:cNvCxnSpPr>
              <p:nvPr/>
            </p:nvCxnSpPr>
            <p:spPr>
              <a:xfrm>
                <a:off x="6618951" y="2002440"/>
                <a:ext cx="329304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7" name="Connecteur droit 366">
                <a:extLst>
                  <a:ext uri="{FF2B5EF4-FFF2-40B4-BE49-F238E27FC236}">
                    <a16:creationId xmlns:a16="http://schemas.microsoft.com/office/drawing/2014/main" id="{8B251524-E749-4F07-6534-2F6503447E77}"/>
                  </a:ext>
                </a:extLst>
              </p:cNvPr>
              <p:cNvCxnSpPr>
                <a:cxnSpLocks/>
                <a:stCxn id="362" idx="4"/>
                <a:endCxn id="364" idx="0"/>
              </p:cNvCxnSpPr>
              <p:nvPr/>
            </p:nvCxnSpPr>
            <p:spPr>
              <a:xfrm flipH="1">
                <a:off x="6524928" y="2091792"/>
                <a:ext cx="2351" cy="396359"/>
              </a:xfrm>
              <a:prstGeom prst="line">
                <a:avLst/>
              </a:prstGeom>
              <a:ln w="28575">
                <a:solidFill>
                  <a:schemeClr val="tx1"/>
                </a:solidFill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8" name="Ellipse 367">
                <a:extLst>
                  <a:ext uri="{FF2B5EF4-FFF2-40B4-BE49-F238E27FC236}">
                    <a16:creationId xmlns:a16="http://schemas.microsoft.com/office/drawing/2014/main" id="{3B981DAF-5C22-F7E0-1F9A-13CF261A09F5}"/>
                  </a:ext>
                </a:extLst>
              </p:cNvPr>
              <p:cNvSpPr/>
              <p:nvPr/>
            </p:nvSpPr>
            <p:spPr>
              <a:xfrm>
                <a:off x="6428552" y="1361357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69" name="Connecteur droit 368">
                <a:extLst>
                  <a:ext uri="{FF2B5EF4-FFF2-40B4-BE49-F238E27FC236}">
                    <a16:creationId xmlns:a16="http://schemas.microsoft.com/office/drawing/2014/main" id="{1859BF5D-C84D-7810-B758-23700B94177A}"/>
                  </a:ext>
                </a:extLst>
              </p:cNvPr>
              <p:cNvCxnSpPr>
                <a:cxnSpLocks/>
                <a:stCxn id="368" idx="4"/>
                <a:endCxn id="362" idx="0"/>
              </p:cNvCxnSpPr>
              <p:nvPr/>
            </p:nvCxnSpPr>
            <p:spPr>
              <a:xfrm>
                <a:off x="6520223" y="1540062"/>
                <a:ext cx="7056" cy="373026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0" name="Ellipse 359">
              <a:extLst>
                <a:ext uri="{FF2B5EF4-FFF2-40B4-BE49-F238E27FC236}">
                  <a16:creationId xmlns:a16="http://schemas.microsoft.com/office/drawing/2014/main" id="{AFC6D69C-12F7-D36E-1919-E0335960E9B1}"/>
                </a:ext>
              </a:extLst>
            </p:cNvPr>
            <p:cNvSpPr/>
            <p:nvPr/>
          </p:nvSpPr>
          <p:spPr>
            <a:xfrm rot="10800000">
              <a:off x="9940126" y="2500444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highlight>
                  <a:srgbClr val="000000"/>
                </a:highlight>
              </a:endParaRPr>
            </a:p>
          </p:txBody>
        </p:sp>
      </p:grpSp>
      <p:grpSp>
        <p:nvGrpSpPr>
          <p:cNvPr id="370" name="Groupe 369">
            <a:extLst>
              <a:ext uri="{FF2B5EF4-FFF2-40B4-BE49-F238E27FC236}">
                <a16:creationId xmlns:a16="http://schemas.microsoft.com/office/drawing/2014/main" id="{0D946581-B09A-CDEC-0E51-75464457E47D}"/>
              </a:ext>
            </a:extLst>
          </p:cNvPr>
          <p:cNvGrpSpPr/>
          <p:nvPr/>
        </p:nvGrpSpPr>
        <p:grpSpPr>
          <a:xfrm rot="10800000">
            <a:off x="1920735" y="4823710"/>
            <a:ext cx="1244152" cy="1305499"/>
            <a:chOff x="5887448" y="1361357"/>
            <a:chExt cx="1244152" cy="1305499"/>
          </a:xfrm>
        </p:grpSpPr>
        <p:sp>
          <p:nvSpPr>
            <p:cNvPr id="371" name="Ellipse 370">
              <a:extLst>
                <a:ext uri="{FF2B5EF4-FFF2-40B4-BE49-F238E27FC236}">
                  <a16:creationId xmlns:a16="http://schemas.microsoft.com/office/drawing/2014/main" id="{66C0AB85-645F-F191-6775-D096532E56EB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2" name="Ellipse 371">
              <a:extLst>
                <a:ext uri="{FF2B5EF4-FFF2-40B4-BE49-F238E27FC236}">
                  <a16:creationId xmlns:a16="http://schemas.microsoft.com/office/drawing/2014/main" id="{D118C0CC-094F-615A-04D1-E1D2B97201DA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3" name="Ellipse 372">
              <a:extLst>
                <a:ext uri="{FF2B5EF4-FFF2-40B4-BE49-F238E27FC236}">
                  <a16:creationId xmlns:a16="http://schemas.microsoft.com/office/drawing/2014/main" id="{FB96404B-7DDC-8D7B-64B7-D85A69B1FC98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highlight>
                  <a:srgbClr val="000000"/>
                </a:highlight>
              </a:endParaRPr>
            </a:p>
          </p:txBody>
        </p:sp>
        <p:sp>
          <p:nvSpPr>
            <p:cNvPr id="374" name="Ellipse 373">
              <a:extLst>
                <a:ext uri="{FF2B5EF4-FFF2-40B4-BE49-F238E27FC236}">
                  <a16:creationId xmlns:a16="http://schemas.microsoft.com/office/drawing/2014/main" id="{2E3257AD-BADB-952F-C01C-0EE48236D34D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75" name="Connecteur droit 374">
              <a:extLst>
                <a:ext uri="{FF2B5EF4-FFF2-40B4-BE49-F238E27FC236}">
                  <a16:creationId xmlns:a16="http://schemas.microsoft.com/office/drawing/2014/main" id="{FD4675FD-E185-1A18-57C5-30630897EFF2}"/>
                </a:ext>
              </a:extLst>
            </p:cNvPr>
            <p:cNvCxnSpPr>
              <a:cxnSpLocks/>
              <a:stCxn id="371" idx="6"/>
              <a:endCxn id="372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6" name="Connecteur droit 375">
              <a:extLst>
                <a:ext uri="{FF2B5EF4-FFF2-40B4-BE49-F238E27FC236}">
                  <a16:creationId xmlns:a16="http://schemas.microsoft.com/office/drawing/2014/main" id="{EB5EDF2A-F99D-9348-273A-95A098C225DA}"/>
                </a:ext>
              </a:extLst>
            </p:cNvPr>
            <p:cNvCxnSpPr>
              <a:cxnSpLocks/>
              <a:stCxn id="372" idx="6"/>
              <a:endCxn id="373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7" name="Connecteur droit 376">
              <a:extLst>
                <a:ext uri="{FF2B5EF4-FFF2-40B4-BE49-F238E27FC236}">
                  <a16:creationId xmlns:a16="http://schemas.microsoft.com/office/drawing/2014/main" id="{A9B43A78-34E5-127A-82F9-F75BB759EF77}"/>
                </a:ext>
              </a:extLst>
            </p:cNvPr>
            <p:cNvCxnSpPr>
              <a:cxnSpLocks/>
              <a:stCxn id="372" idx="4"/>
              <a:endCxn id="374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8" name="Ellipse 377">
              <a:extLst>
                <a:ext uri="{FF2B5EF4-FFF2-40B4-BE49-F238E27FC236}">
                  <a16:creationId xmlns:a16="http://schemas.microsoft.com/office/drawing/2014/main" id="{CD94582D-B137-1F1A-330F-F28D5BA94DA7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79" name="Connecteur droit 378">
              <a:extLst>
                <a:ext uri="{FF2B5EF4-FFF2-40B4-BE49-F238E27FC236}">
                  <a16:creationId xmlns:a16="http://schemas.microsoft.com/office/drawing/2014/main" id="{98A956F3-D459-67A5-E03B-17FF085DCB3A}"/>
                </a:ext>
              </a:extLst>
            </p:cNvPr>
            <p:cNvCxnSpPr>
              <a:cxnSpLocks/>
              <a:stCxn id="378" idx="4"/>
              <a:endCxn id="372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0" name="Groupe 379">
            <a:extLst>
              <a:ext uri="{FF2B5EF4-FFF2-40B4-BE49-F238E27FC236}">
                <a16:creationId xmlns:a16="http://schemas.microsoft.com/office/drawing/2014/main" id="{0E1A5527-3F9E-14AF-D719-AD70EED1069B}"/>
              </a:ext>
            </a:extLst>
          </p:cNvPr>
          <p:cNvGrpSpPr/>
          <p:nvPr/>
        </p:nvGrpSpPr>
        <p:grpSpPr>
          <a:xfrm rot="10800000">
            <a:off x="3383973" y="4823710"/>
            <a:ext cx="1244152" cy="1305499"/>
            <a:chOff x="5887448" y="1361357"/>
            <a:chExt cx="1244152" cy="1305499"/>
          </a:xfrm>
        </p:grpSpPr>
        <p:sp>
          <p:nvSpPr>
            <p:cNvPr id="381" name="Ellipse 380">
              <a:extLst>
                <a:ext uri="{FF2B5EF4-FFF2-40B4-BE49-F238E27FC236}">
                  <a16:creationId xmlns:a16="http://schemas.microsoft.com/office/drawing/2014/main" id="{4E62A2F7-06A0-51D7-4AE0-6CEC38DCB1E5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2" name="Ellipse 381">
              <a:extLst>
                <a:ext uri="{FF2B5EF4-FFF2-40B4-BE49-F238E27FC236}">
                  <a16:creationId xmlns:a16="http://schemas.microsoft.com/office/drawing/2014/main" id="{A3378AA5-C38F-89D9-7428-AF9140E5E8F1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3" name="Ellipse 382">
              <a:extLst>
                <a:ext uri="{FF2B5EF4-FFF2-40B4-BE49-F238E27FC236}">
                  <a16:creationId xmlns:a16="http://schemas.microsoft.com/office/drawing/2014/main" id="{4B5B7CD8-F581-656F-63D7-5D3E2DBB0D70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384" name="Ellipse 383">
              <a:extLst>
                <a:ext uri="{FF2B5EF4-FFF2-40B4-BE49-F238E27FC236}">
                  <a16:creationId xmlns:a16="http://schemas.microsoft.com/office/drawing/2014/main" id="{B42B9C0C-F63C-9FC2-69F7-DF1324D02318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85" name="Connecteur droit 384">
              <a:extLst>
                <a:ext uri="{FF2B5EF4-FFF2-40B4-BE49-F238E27FC236}">
                  <a16:creationId xmlns:a16="http://schemas.microsoft.com/office/drawing/2014/main" id="{5247FEE1-8512-CCD2-E1C4-6CD997F3D099}"/>
                </a:ext>
              </a:extLst>
            </p:cNvPr>
            <p:cNvCxnSpPr>
              <a:cxnSpLocks/>
              <a:stCxn id="381" idx="6"/>
              <a:endCxn id="382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Connecteur droit 385">
              <a:extLst>
                <a:ext uri="{FF2B5EF4-FFF2-40B4-BE49-F238E27FC236}">
                  <a16:creationId xmlns:a16="http://schemas.microsoft.com/office/drawing/2014/main" id="{0FD55C62-3D6D-6040-DDF0-916A44DD09BD}"/>
                </a:ext>
              </a:extLst>
            </p:cNvPr>
            <p:cNvCxnSpPr>
              <a:cxnSpLocks/>
              <a:stCxn id="382" idx="6"/>
              <a:endCxn id="383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7" name="Connecteur droit 386">
              <a:extLst>
                <a:ext uri="{FF2B5EF4-FFF2-40B4-BE49-F238E27FC236}">
                  <a16:creationId xmlns:a16="http://schemas.microsoft.com/office/drawing/2014/main" id="{BA47BE68-42D1-58E1-7B0C-CDE5839E277B}"/>
                </a:ext>
              </a:extLst>
            </p:cNvPr>
            <p:cNvCxnSpPr>
              <a:cxnSpLocks/>
              <a:stCxn id="382" idx="4"/>
              <a:endCxn id="384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8" name="Ellipse 387">
              <a:extLst>
                <a:ext uri="{FF2B5EF4-FFF2-40B4-BE49-F238E27FC236}">
                  <a16:creationId xmlns:a16="http://schemas.microsoft.com/office/drawing/2014/main" id="{5B02A838-C858-4428-BBB0-2128CA896306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9" name="Connecteur droit 388">
              <a:extLst>
                <a:ext uri="{FF2B5EF4-FFF2-40B4-BE49-F238E27FC236}">
                  <a16:creationId xmlns:a16="http://schemas.microsoft.com/office/drawing/2014/main" id="{84F99A3E-1352-535E-1EEE-65CCB3BAD32A}"/>
                </a:ext>
              </a:extLst>
            </p:cNvPr>
            <p:cNvCxnSpPr>
              <a:cxnSpLocks/>
              <a:stCxn id="388" idx="4"/>
              <a:endCxn id="382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0" name="Espace réservé du pied de page 389">
            <a:extLst>
              <a:ext uri="{FF2B5EF4-FFF2-40B4-BE49-F238E27FC236}">
                <a16:creationId xmlns:a16="http://schemas.microsoft.com/office/drawing/2014/main" id="{89502083-A392-3A5A-B4C9-590A08C42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574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A6AED0-4BBE-054A-88FE-112C783D2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finite number of robots in an infinite space</a:t>
            </a:r>
          </a:p>
        </p:txBody>
      </p:sp>
      <p:pic>
        <p:nvPicPr>
          <p:cNvPr id="2050" name="Picture 2" descr="Quand un robot piraté attaque à coups de tournevis - Robotique">
            <a:extLst>
              <a:ext uri="{FF2B5EF4-FFF2-40B4-BE49-F238E27FC236}">
                <a16:creationId xmlns:a16="http://schemas.microsoft.com/office/drawing/2014/main" id="{2B405B2D-9EA5-D947-B0AA-85CC239863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6342" y="1690688"/>
            <a:ext cx="1671637" cy="1115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Quand un robot piraté attaque à coups de tournevis - Robotique">
            <a:extLst>
              <a:ext uri="{FF2B5EF4-FFF2-40B4-BE49-F238E27FC236}">
                <a16:creationId xmlns:a16="http://schemas.microsoft.com/office/drawing/2014/main" id="{2079D34F-1A17-6248-9554-8FE526287D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7582" y="2806318"/>
            <a:ext cx="1671637" cy="1115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Quand un robot piraté attaque à coups de tournevis - Robotique">
            <a:extLst>
              <a:ext uri="{FF2B5EF4-FFF2-40B4-BE49-F238E27FC236}">
                <a16:creationId xmlns:a16="http://schemas.microsoft.com/office/drawing/2014/main" id="{3C17D178-54FE-4840-9427-ED62281CEB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638" y="3915158"/>
            <a:ext cx="1671637" cy="1115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Quand un robot piraté attaque à coups de tournevis - Robotique">
            <a:extLst>
              <a:ext uri="{FF2B5EF4-FFF2-40B4-BE49-F238E27FC236}">
                <a16:creationId xmlns:a16="http://schemas.microsoft.com/office/drawing/2014/main" id="{E69D7BD5-CFA6-3545-91FD-44E89EA344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3623" y="3915158"/>
            <a:ext cx="1671637" cy="1115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69DC0C9-42B0-C3D8-3DD5-3B3B99C65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50399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8E6E3D-7A59-5D49-80D6-D3F2C10C0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Solution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93AD44-EDAB-924D-B5E8-E44EF52807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312695" cy="4351338"/>
          </a:xfrm>
        </p:spPr>
        <p:txBody>
          <a:bodyPr>
            <a:normAutofit/>
          </a:bodyPr>
          <a:lstStyle/>
          <a:p>
            <a:r>
              <a:rPr lang="en-US" dirty="0"/>
              <a:t>Distance 1</a:t>
            </a:r>
          </a:p>
          <a:p>
            <a:r>
              <a:rPr lang="en-US" dirty="0"/>
              <a:t>6 robots</a:t>
            </a:r>
          </a:p>
          <a:p>
            <a:r>
              <a:rPr lang="en-US" dirty="0"/>
              <a:t>2 colors</a:t>
            </a:r>
          </a:p>
          <a:p>
            <a:endParaRPr lang="en-US" dirty="0"/>
          </a:p>
          <a:p>
            <a:r>
              <a:rPr lang="en-US" dirty="0"/>
              <a:t>Setup done</a:t>
            </a:r>
          </a:p>
          <a:p>
            <a:r>
              <a:rPr lang="en-US" dirty="0"/>
              <a:t>Phase 1 begins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311859F3-2A3C-6E42-9760-73BC87C5AD97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8835755D-847F-4C47-A374-F42CE7A88747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191A33EE-5235-D44E-9AFB-CFDAF99D3ABD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C03945E0-B67B-B646-8241-CE4D83C890AA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2040BAE2-9864-AB43-8ED2-0C380D618158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2F14E1D1-4F7F-1A40-9C96-E95D7269543C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9D808892-5CC2-2E47-8C81-A95F8B893297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84475CDB-764F-FD4B-B2FD-C8ED7AC329F3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0871EF6D-824C-704F-8EAF-57E8129CAA73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B26D31A7-CE60-4D47-8731-B193127E9D00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EDAC4735-0300-244F-A71A-9F838FF332B5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1D570D81-DD32-934B-8884-3C51EC586AE9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977B844E-1437-E846-9444-A5FB479A4286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81AB5589-5C6E-1C48-9E95-0E73E6A91319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7E8D1363-B822-C246-AB19-C590F3129E70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9C79EB10-53A3-194F-867A-3A19C7385246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3F738B91-F678-F649-B45B-0DE5A87296D0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F7BE41C6-4454-1C45-A7FD-C6CFB93A7018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9212C905-13F2-0746-B31A-823BCBC9BF0D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21273E7F-1799-B049-874B-0A438DCD6D28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C755886-1AAF-8F4D-A4DD-2A55437FB310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D649D714-13C9-544F-A5DE-05616D4BC0EE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6B9C952E-B736-884C-BE88-6EDD61ECE531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A37550CD-E81E-5A47-8F29-3FBB7994B086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2CFD1573-03DD-2440-B8EC-9A7720236377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9121C7B4-B00B-964C-99E8-0B11E11E8170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4668DB05-4E6B-CD44-A7D3-D314B58C3219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A4B564E5-9727-6045-92BA-3F93CDE9A83A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5F25F91E-D0A1-7848-8415-92E3E4CAC0D2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364008D5-2D6E-D647-A328-B34FEDC1E561}"/>
                </a:ext>
              </a:extLst>
            </p:cNvPr>
            <p:cNvCxnSpPr>
              <a:stCxn id="8" idx="6"/>
              <a:endCxn id="9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403A6B9B-D6C2-7C46-A982-68062550D5DF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E2A11B00-8950-7241-BBBC-ED77E70502E0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A2A68DA0-46DD-1B4F-B756-7A8BB2A94B2D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9D35AC8B-7588-954D-AADB-791AFF8608CA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103CBBA2-68CC-A04E-B183-A21C6A298BC4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932F6335-565A-764D-AA8C-A58377A7344D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CDDE1F8C-3DE6-6F46-A711-C93292F7BD7E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900CEEA-9595-E34C-80DB-B0EC5DBDDC2A}"/>
                </a:ext>
              </a:extLst>
            </p:cNvPr>
            <p:cNvCxnSpPr>
              <a:cxnSpLocks/>
              <a:stCxn id="13" idx="6"/>
              <a:endCxn id="14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97E7561F-7604-5344-973A-57F1C710DE55}"/>
                </a:ext>
              </a:extLst>
            </p:cNvPr>
            <p:cNvCxnSpPr>
              <a:cxnSpLocks/>
              <a:stCxn id="20" idx="6"/>
              <a:endCxn id="21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F8B2B4BE-B4C2-DE44-AD41-3E6B44735CC1}"/>
                </a:ext>
              </a:extLst>
            </p:cNvPr>
            <p:cNvCxnSpPr>
              <a:cxnSpLocks/>
              <a:stCxn id="27" idx="6"/>
              <a:endCxn id="28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7C8C02F4-05A8-DF45-8948-6011A7D54EE7}"/>
                </a:ext>
              </a:extLst>
            </p:cNvPr>
            <p:cNvCxnSpPr>
              <a:cxnSpLocks/>
              <a:stCxn id="34" idx="6"/>
              <a:endCxn id="35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FE77DC46-D70A-2D40-8975-DD37885F6118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D30F7127-AFD0-3F42-8944-CCBA01AB7B8E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68DEA8F6-245B-F84F-BF04-B3C2564CEF7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17BAE682-A348-A24F-8C7B-D5ED0996B7EF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FAF9D5AA-922E-3B43-8B32-ADA4199DC474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4A5A7D82-209B-3246-A6A3-AD81B042597A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30FEF558-710A-A549-915A-6110E1F2AB3E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8B3164DB-509E-A443-916F-5EFC08528CD6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D57C3E19-7534-D149-80E8-BE4C26BCCBC8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EF75D12-D3F6-FF4E-8005-002D38FD7065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D49EB776-6C03-B347-8B1D-549386747587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3036470B-9E25-A44A-B014-8A74DC7AD303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9F306215-3DD8-2848-8ADB-F20289817EB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9F5A0FF5-9A09-CB4A-961A-EF57B53E664C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F1154CA0-2434-A046-B02B-1CCAD3E4F938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D7374B30-C187-6246-ADA9-DBE90D230308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9956389A-BCC9-9742-B32D-3AAD3D53CB44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66B873F7-901F-5546-841A-4F32BE987594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5FF0972C-8084-D247-BE94-6FA84054EF5E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7BF12D6C-E58D-0C40-98AB-9D4829EE83C6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FDCA16F-0462-6441-AB48-B957A8DF14C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BBB05CDF-609E-FA43-A8D6-A9B38E86B8B7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B73F1687-7509-774F-A139-8B140618AD07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22E78898-311E-0840-87A1-0386F898BAC5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2CDE7238-4EBF-F242-BCA3-B40882F52534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1D7DABC5-9B23-6B44-A041-A9742A3493C0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3B55BCBA-A297-DF4A-AE74-6E53E982E1AC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393925CA-23C1-1A45-8B88-2B6F030E96DF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0F495FE3-7204-6D43-80FF-67BA97C5376B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18A332E0-4902-DF4B-9C40-1E0D14F02E54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AAC104B9-45E0-AB44-8729-D93C92868164}"/>
                </a:ext>
              </a:extLst>
            </p:cNvPr>
            <p:cNvCxnSpPr>
              <a:cxnSpLocks/>
              <a:stCxn id="28" idx="4"/>
              <a:endCxn id="35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8C4AB002-C5AB-634A-A8B3-4E15442454E9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C3166789-6594-4549-B886-DFF1E06B9AAF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DE764F7F-48BB-F647-A28E-FE38DD3FCF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F7688D-57CB-0D42-AD6E-B0B63D2F04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F69B0329-1119-9843-8B6F-0D2FE5F029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94515E0D-2C7C-B342-967E-01B2BDB536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03CBCF3-C1CD-F84B-A6E8-C6FA876183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CC1BB805-21A9-B248-AC09-82D099F9DA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8E8F0A9-E8B0-4349-8C0B-A0DEAA2A56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7BADAE9A-1579-0446-8D62-E3F47A21B1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3254A48E-4A64-5C40-B5EC-8101AB2D1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853CB9ED-6A9A-2C4F-A635-799EFDEECE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727529B9-25AC-0249-8A00-379132E1CD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8CA10D2-7ED7-534C-B886-FA88CC3273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7149E671-6643-0443-A349-674C2A190F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468C3679-9DA5-AD42-A55E-631EDBCD10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CC6BF3AB-7181-5D4C-BD4B-835F6A44B0B2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D09677A0-DF2E-EC4C-903F-3BBB1BAD31E3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BB0820F6-64CB-AA43-9E54-9356AF935912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A1F58DE8-94A5-0B40-B9AB-79DD0FF26F9C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1B3A0A56-EEFD-A748-B802-887F71B75767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AE2F9FD5-22E9-7148-8089-F4ECE5C43227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16675683-F265-B94C-AC9C-672C1DECB95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2E4DF0DF-62AF-5C4D-A1F9-69798B0ACFDF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7DDCD264-5660-AA42-9AF5-4E6FD9469DB6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57CE1197-DF66-6241-AB3A-53F791055183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94508997-DD5F-8E49-ACD6-9D317297A07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4AA9EBD5-E292-4E4E-87B0-426108A0F704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7D3FB888-A87E-934E-BF5C-EDB97AAC245E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CFAE1DE6-0ECA-F344-887A-D37F350BC811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A31A823E-E56F-254A-832E-325AC637CC24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5583385-A5D2-6846-BE1C-42514FEA120F}"/>
                </a:ext>
              </a:extLst>
            </p:cNvPr>
            <p:cNvCxnSpPr>
              <a:stCxn id="103" idx="6"/>
              <a:endCxn id="104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01FA230A-7785-CA4F-840A-8A0706D2702F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1CC502E-1FCC-C84C-93C3-6578E11837EB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BD7F29D9-1849-7A4C-94E4-02442E3D1C78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65317EF5-4AC7-174B-90B1-7EBE12787629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09FE9771-5EEF-314C-9CAE-54E8BFE90015}"/>
                </a:ext>
              </a:extLst>
            </p:cNvPr>
            <p:cNvCxnSpPr>
              <a:cxnSpLocks/>
              <a:stCxn id="108" idx="6"/>
              <a:endCxn id="109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2FD9F43B-84BF-4D41-93AA-CED1C6B32F7C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B3DFC5B1-5E85-FA4A-9DF7-131F4EFE17AF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80D5CA0A-32A1-3344-A497-C50D8394FB3C}"/>
                </a:ext>
              </a:extLst>
            </p:cNvPr>
            <p:cNvCxnSpPr>
              <a:cxnSpLocks/>
              <a:endCxn id="14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C073EC02-488F-7642-90BE-AA42FF212EED}"/>
                </a:ext>
              </a:extLst>
            </p:cNvPr>
            <p:cNvCxnSpPr>
              <a:cxnSpLocks/>
              <a:stCxn id="108" idx="4"/>
              <a:endCxn id="13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DD06993D-82B9-984B-8CBD-5C08A0FE9EB2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E66891FA-3DCE-5B4A-A4E4-3146D37FB8D9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07F8E7F3-D30F-CB4E-952B-3DC6373E601F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8D1BC81C-744B-B74B-B3D3-4DAD40DFD90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>
              <a:extLst>
                <a:ext uri="{FF2B5EF4-FFF2-40B4-BE49-F238E27FC236}">
                  <a16:creationId xmlns:a16="http://schemas.microsoft.com/office/drawing/2014/main" id="{9010C467-E658-F142-BDD6-D9E9A2DB5441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F245E934-C198-3047-B500-53DD49C36DE3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21BC2E53-F14A-E249-95DC-006F27328422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BE283E23-9A71-D044-8663-5A31F0A8A9C2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B0E9808C-AA5B-EC40-AC99-92A91E462EA1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637A02E6-22F4-B547-92E6-A3A4DEAF07CE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5B3F76DB-0689-1945-A379-3B12C3B2B440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Ellipse 130">
              <a:extLst>
                <a:ext uri="{FF2B5EF4-FFF2-40B4-BE49-F238E27FC236}">
                  <a16:creationId xmlns:a16="http://schemas.microsoft.com/office/drawing/2014/main" id="{800F48A4-9344-824F-8A1B-59A6C8E2E98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2DA14F30-B1BA-3441-ABC4-3F5A64A4AACE}"/>
                </a:ext>
              </a:extLst>
            </p:cNvPr>
            <p:cNvCxnSpPr>
              <a:stCxn id="125" idx="6"/>
              <a:endCxn id="126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FC2A3982-8947-0D41-B6DE-19C24E21FC04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48BB41BD-EB27-5445-97CF-3A7E743ACC43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4F2AEEA6-DFCC-EC45-A077-3179E3A7C548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D9EC2317-BD0B-354C-8C06-91CD7D5C1848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0BC34370-EAC8-5741-A740-6DA2CFAE33EA}"/>
                </a:ext>
              </a:extLst>
            </p:cNvPr>
            <p:cNvCxnSpPr>
              <a:cxnSpLocks/>
              <a:stCxn id="131" idx="6"/>
              <a:endCxn id="158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731B332E-5AF9-7944-8BFF-4E4849568E29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7CF7D777-162B-F64F-AE70-4563A93AEC2E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C2C4B966-2400-C741-A1C5-A6E40CAA73B7}"/>
                </a:ext>
              </a:extLst>
            </p:cNvPr>
            <p:cNvCxnSpPr>
              <a:cxnSpLocks/>
              <a:stCxn id="131" idx="4"/>
              <a:endCxn id="109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EA932A16-4F1E-B84A-BB44-5D581947E659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92AC8295-2AE5-DF4A-A4E1-66A3897ECC74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56F5EB34-A77D-2142-9B0A-799044CA20CA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218185BA-9A17-8747-BF30-06C00B537117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A32BB919-DA47-6940-90EC-3578087A674E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145">
              <a:extLst>
                <a:ext uri="{FF2B5EF4-FFF2-40B4-BE49-F238E27FC236}">
                  <a16:creationId xmlns:a16="http://schemas.microsoft.com/office/drawing/2014/main" id="{C96E4FEF-AB3E-4145-ABDC-7A01F7861226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BB4AFC0D-6900-744F-8218-1AA5F74F3938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0FED137D-A773-5F40-8C61-4248E7DFB09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56EE9CD4-644E-D84C-9F0D-407B1E6E0C7C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Ellipse 149">
              <a:extLst>
                <a:ext uri="{FF2B5EF4-FFF2-40B4-BE49-F238E27FC236}">
                  <a16:creationId xmlns:a16="http://schemas.microsoft.com/office/drawing/2014/main" id="{F44F9D75-B919-7D48-858F-210E2E15B3BC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DF9610B9-0147-904D-AFD1-D3B7FD4ABA6E}"/>
                </a:ext>
              </a:extLst>
            </p:cNvPr>
            <p:cNvCxnSpPr>
              <a:cxnSpLocks/>
              <a:stCxn id="149" idx="4"/>
              <a:endCxn id="150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E229F870-ECA6-684D-9C09-C85AF321EBC0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8AAD815-3FBE-7E44-B288-A27479CF6FB4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8D9C990F-3A16-A047-BEDA-4D6AE9EC56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154">
              <a:extLst>
                <a:ext uri="{FF2B5EF4-FFF2-40B4-BE49-F238E27FC236}">
                  <a16:creationId xmlns:a16="http://schemas.microsoft.com/office/drawing/2014/main" id="{C605534D-352A-CD44-BC1D-9C0AC0C805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Ellipse 155">
              <a:extLst>
                <a:ext uri="{FF2B5EF4-FFF2-40B4-BE49-F238E27FC236}">
                  <a16:creationId xmlns:a16="http://schemas.microsoft.com/office/drawing/2014/main" id="{264DA329-D542-2846-BCC2-F1D36BF39992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7" name="Connecteur droit 156">
              <a:extLst>
                <a:ext uri="{FF2B5EF4-FFF2-40B4-BE49-F238E27FC236}">
                  <a16:creationId xmlns:a16="http://schemas.microsoft.com/office/drawing/2014/main" id="{9B01E675-41E2-8741-9366-A76628CA379C}"/>
                </a:ext>
              </a:extLst>
            </p:cNvPr>
            <p:cNvCxnSpPr>
              <a:cxnSpLocks/>
              <a:endCxn id="147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Ellipse 157">
              <a:extLst>
                <a:ext uri="{FF2B5EF4-FFF2-40B4-BE49-F238E27FC236}">
                  <a16:creationId xmlns:a16="http://schemas.microsoft.com/office/drawing/2014/main" id="{7EF0C170-53CC-024F-8F72-351CBD4149CF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879ADCD4-DE4C-6C4B-957C-9D0A5AD90776}"/>
                </a:ext>
              </a:extLst>
            </p:cNvPr>
            <p:cNvCxnSpPr>
              <a:cxnSpLocks/>
              <a:stCxn id="158" idx="4"/>
              <a:endCxn id="156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6850A95-1BA2-7140-96CC-9434B594C77B}"/>
                </a:ext>
              </a:extLst>
            </p:cNvPr>
            <p:cNvCxnSpPr>
              <a:cxnSpLocks/>
              <a:stCxn id="130" idx="6"/>
              <a:endCxn id="131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8BE93542-8763-0B4C-B460-027AE872C8CD}"/>
                </a:ext>
              </a:extLst>
            </p:cNvPr>
            <p:cNvCxnSpPr>
              <a:cxnSpLocks/>
              <a:stCxn id="109" idx="6"/>
              <a:endCxn id="156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030CC5-FBE4-004A-B6B8-08C2FEA54857}"/>
                </a:ext>
              </a:extLst>
            </p:cNvPr>
            <p:cNvCxnSpPr>
              <a:cxnSpLocks/>
              <a:stCxn id="14" idx="6"/>
              <a:endCxn id="147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713F8726-A0B8-834F-9373-DB4BF3F7361E}"/>
                </a:ext>
              </a:extLst>
            </p:cNvPr>
            <p:cNvCxnSpPr>
              <a:cxnSpLocks/>
              <a:stCxn id="21" idx="6"/>
              <a:endCxn id="148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67463A81-7D76-AD40-A9EA-9FDBD5A887BC}"/>
                </a:ext>
              </a:extLst>
            </p:cNvPr>
            <p:cNvCxnSpPr>
              <a:cxnSpLocks/>
              <a:stCxn id="28" idx="6"/>
              <a:endCxn id="149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>
              <a:extLst>
                <a:ext uri="{FF2B5EF4-FFF2-40B4-BE49-F238E27FC236}">
                  <a16:creationId xmlns:a16="http://schemas.microsoft.com/office/drawing/2014/main" id="{7A8968BB-EAC9-6643-992A-782FE3179B96}"/>
                </a:ext>
              </a:extLst>
            </p:cNvPr>
            <p:cNvCxnSpPr>
              <a:cxnSpLocks/>
              <a:stCxn id="35" idx="6"/>
              <a:endCxn id="150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3F610DE1-5574-ED43-8F26-FBD6DB948802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B643CE63-CC93-024B-BE21-F2633875FC5E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38C5B8E7-9878-DB44-91F4-B2DE62D2831E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F60A549-FBD8-6F4D-AEB8-DEA87EBACD4F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1D09C427-B4D6-7B48-BC3C-14C572A7F516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3469706B-B9A2-D942-9A4A-4C94D4A407A1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Ellipse 171">
              <a:extLst>
                <a:ext uri="{FF2B5EF4-FFF2-40B4-BE49-F238E27FC236}">
                  <a16:creationId xmlns:a16="http://schemas.microsoft.com/office/drawing/2014/main" id="{EFA62243-A146-F74B-B8A7-05EF956AE3C2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CB3EDB27-65D0-5042-A121-4D16B2120A7D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7F7C8AB1-E091-2148-A335-1E1D89CD236F}"/>
                </a:ext>
              </a:extLst>
            </p:cNvPr>
            <p:cNvCxnSpPr>
              <a:cxnSpLocks/>
              <a:stCxn id="171" idx="6"/>
              <a:endCxn id="172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C8C7585B-49C6-8A4F-871A-F563A2C3DCF9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B433B313-F9D7-3943-AA45-2626083344C1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5411CF47-F74B-674D-9CDC-94CAE1441736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03AF65CE-BCE7-EF4E-9AAD-022C171E2796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C8D74515-1FDD-B646-98EF-25438B4473EF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>
              <a:extLst>
                <a:ext uri="{FF2B5EF4-FFF2-40B4-BE49-F238E27FC236}">
                  <a16:creationId xmlns:a16="http://schemas.microsoft.com/office/drawing/2014/main" id="{FDB99019-81AF-B248-9A9E-D6FEDD1BEA2A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Ellipse 180">
              <a:extLst>
                <a:ext uri="{FF2B5EF4-FFF2-40B4-BE49-F238E27FC236}">
                  <a16:creationId xmlns:a16="http://schemas.microsoft.com/office/drawing/2014/main" id="{73CF8102-2972-5743-95E1-139F7AB98CFC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2" name="Connecteur droit 181">
              <a:extLst>
                <a:ext uri="{FF2B5EF4-FFF2-40B4-BE49-F238E27FC236}">
                  <a16:creationId xmlns:a16="http://schemas.microsoft.com/office/drawing/2014/main" id="{2B76D882-0C12-1F4D-B497-172673EF84FB}"/>
                </a:ext>
              </a:extLst>
            </p:cNvPr>
            <p:cNvCxnSpPr>
              <a:cxnSpLocks/>
              <a:stCxn id="172" idx="6"/>
              <a:endCxn id="181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199C5F8-8787-4C41-9750-C3EFC8626B4A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5DAF706-EB04-2A42-AD6F-EAA20A65B87C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9935A570-8289-6F44-A3E5-CF2BDC318D78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F83C5A6A-E231-C347-81A0-32FEC9EA2CD3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C6B1B12D-2990-3349-ACCA-6CDCE1D26200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4518AE2E-2073-834D-907E-01C9726B2F63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Ellipse 188">
              <a:extLst>
                <a:ext uri="{FF2B5EF4-FFF2-40B4-BE49-F238E27FC236}">
                  <a16:creationId xmlns:a16="http://schemas.microsoft.com/office/drawing/2014/main" id="{D7624D64-282F-E84A-B8BB-6E57063E7160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AB4FA36A-57DC-1D49-BA4B-37469834F46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28C66DB1-62AC-3444-9D6F-C59ACC3C6C24}"/>
                </a:ext>
              </a:extLst>
            </p:cNvPr>
            <p:cNvCxnSpPr>
              <a:cxnSpLocks/>
              <a:stCxn id="188" idx="6"/>
              <a:endCxn id="189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78535512-6D8A-BA46-A4B2-A2EE9C4BA514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A8FA4370-26C9-2E45-8042-4A32665D770F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42EAEA6D-1969-E443-A1CE-218033F1DD83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8D92AD0C-8AD4-D548-B165-7526777859A7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0AF2BC8B-B370-4E45-8A42-FA8ABA5775A1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196">
              <a:extLst>
                <a:ext uri="{FF2B5EF4-FFF2-40B4-BE49-F238E27FC236}">
                  <a16:creationId xmlns:a16="http://schemas.microsoft.com/office/drawing/2014/main" id="{7FEE2193-06CC-2340-A665-D8308B943019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Ellipse 197">
              <a:extLst>
                <a:ext uri="{FF2B5EF4-FFF2-40B4-BE49-F238E27FC236}">
                  <a16:creationId xmlns:a16="http://schemas.microsoft.com/office/drawing/2014/main" id="{D2867EE3-9F8D-D143-B5E3-91E1E24D08ED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9DD7E67E-D3D2-044B-8603-781E41BEB0A3}"/>
                </a:ext>
              </a:extLst>
            </p:cNvPr>
            <p:cNvCxnSpPr>
              <a:cxnSpLocks/>
              <a:stCxn id="189" idx="6"/>
              <a:endCxn id="198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A63612F3-387A-734A-AE78-C261FCBB3FEF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90C2F2F7-71F9-7742-B52F-500AC430A27B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A4917DD7-EB2A-7740-B183-FDA7CF2ADEA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494AE88D-4F9F-BA4E-92EE-144ECEF6AE5D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A91A4B78-0B4B-984E-BB58-B4373C5DF14D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CF83F424-2A63-FE47-B3A8-4EB9185F5542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BAA0997E-27BC-764F-A15E-91F30C944092}"/>
                </a:ext>
              </a:extLst>
            </p:cNvPr>
            <p:cNvCxnSpPr>
              <a:cxnSpLocks/>
              <a:stCxn id="35" idx="4"/>
              <a:endCxn id="172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CDC4B36E-ECC8-FA41-83A3-FD99E614B250}"/>
                </a:ext>
              </a:extLst>
            </p:cNvPr>
            <p:cNvCxnSpPr>
              <a:cxnSpLocks/>
              <a:stCxn id="150" idx="4"/>
              <a:endCxn id="181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5D3A41EC-F722-AF46-9620-D302DE80BF8C}"/>
                </a:ext>
              </a:extLst>
            </p:cNvPr>
            <p:cNvCxnSpPr>
              <a:cxnSpLocks/>
              <a:stCxn id="181" idx="4"/>
              <a:endCxn id="198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5FE33851-700F-A744-B377-3B779BB94DAB}"/>
                </a:ext>
              </a:extLst>
            </p:cNvPr>
            <p:cNvCxnSpPr>
              <a:cxnSpLocks/>
              <a:stCxn id="172" idx="4"/>
              <a:endCxn id="189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01AE58C9-28A9-2346-9CD4-CF43BD91F4A1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E1B284BE-FBB3-F643-938A-29A2AF92ADA3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A6C4AE77-2136-504B-B02E-92E25CEC5833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625A25DB-AC44-2748-9901-08A6ACD292C0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5311EEC3-DB4F-6149-B984-6AA17FB4DB75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cteur droit 214">
              <a:extLst>
                <a:ext uri="{FF2B5EF4-FFF2-40B4-BE49-F238E27FC236}">
                  <a16:creationId xmlns:a16="http://schemas.microsoft.com/office/drawing/2014/main" id="{07E67CA3-5BA3-064A-8AAF-AB713B262774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0F86A531-54F6-E146-BDEB-6092E7C55E2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985947A9-342E-3A4C-A79F-F0A16FAF588C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8C8537F2-7168-EA45-8A37-4F1F97A9ADE0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Ellipse 218">
              <a:extLst>
                <a:ext uri="{FF2B5EF4-FFF2-40B4-BE49-F238E27FC236}">
                  <a16:creationId xmlns:a16="http://schemas.microsoft.com/office/drawing/2014/main" id="{CF5FAE05-A3F8-3247-AA35-F68D67E4EF9F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48BCBE51-8F90-8142-B979-19E0D83CE4A7}"/>
                </a:ext>
              </a:extLst>
            </p:cNvPr>
            <p:cNvCxnSpPr>
              <a:cxnSpLocks/>
              <a:stCxn id="218" idx="4"/>
              <a:endCxn id="219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174F1F80-AE45-FD4C-837D-3502F24C44C7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2F05AB3D-B383-3140-9466-D3E5CEB205CD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1C1F3CC0-F326-314E-95D6-C2A576A129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cteur droit 223">
              <a:extLst>
                <a:ext uri="{FF2B5EF4-FFF2-40B4-BE49-F238E27FC236}">
                  <a16:creationId xmlns:a16="http://schemas.microsoft.com/office/drawing/2014/main" id="{FBD90152-306C-A945-AEE5-B3C9C9C2BA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Ellipse 224">
              <a:extLst>
                <a:ext uri="{FF2B5EF4-FFF2-40B4-BE49-F238E27FC236}">
                  <a16:creationId xmlns:a16="http://schemas.microsoft.com/office/drawing/2014/main" id="{492BFF1E-70FC-4C46-8A88-34A4AF30F117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6" name="Connecteur droit 225">
              <a:extLst>
                <a:ext uri="{FF2B5EF4-FFF2-40B4-BE49-F238E27FC236}">
                  <a16:creationId xmlns:a16="http://schemas.microsoft.com/office/drawing/2014/main" id="{58209CCE-A289-F04D-B08B-05CE5CFDB61D}"/>
                </a:ext>
              </a:extLst>
            </p:cNvPr>
            <p:cNvCxnSpPr>
              <a:cxnSpLocks/>
              <a:endCxn id="216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Ellipse 226">
              <a:extLst>
                <a:ext uri="{FF2B5EF4-FFF2-40B4-BE49-F238E27FC236}">
                  <a16:creationId xmlns:a16="http://schemas.microsoft.com/office/drawing/2014/main" id="{40B4A516-7F13-6544-9AE1-75CEC78A0A47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8" name="Connecteur droit 227">
              <a:extLst>
                <a:ext uri="{FF2B5EF4-FFF2-40B4-BE49-F238E27FC236}">
                  <a16:creationId xmlns:a16="http://schemas.microsoft.com/office/drawing/2014/main" id="{6EF6C887-6C4C-A24F-8D53-B86FEF6F3AB3}"/>
                </a:ext>
              </a:extLst>
            </p:cNvPr>
            <p:cNvCxnSpPr>
              <a:cxnSpLocks/>
              <a:stCxn id="227" idx="4"/>
              <a:endCxn id="225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1CC3E288-6D4B-9043-B8F6-044EC20C3123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Ellipse 229">
              <a:extLst>
                <a:ext uri="{FF2B5EF4-FFF2-40B4-BE49-F238E27FC236}">
                  <a16:creationId xmlns:a16="http://schemas.microsoft.com/office/drawing/2014/main" id="{5607DD01-D5DC-1249-8E8B-442885E9596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23A30963-8653-874C-86E3-BE9BC147C3A1}"/>
                </a:ext>
              </a:extLst>
            </p:cNvPr>
            <p:cNvCxnSpPr>
              <a:cxnSpLocks/>
              <a:stCxn id="219" idx="4"/>
              <a:endCxn id="229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551225EF-3CDB-864C-AEB2-C2AE0F62E441}"/>
                </a:ext>
              </a:extLst>
            </p:cNvPr>
            <p:cNvCxnSpPr>
              <a:cxnSpLocks/>
              <a:stCxn id="229" idx="4"/>
              <a:endCxn id="230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cteur droit 232">
              <a:extLst>
                <a:ext uri="{FF2B5EF4-FFF2-40B4-BE49-F238E27FC236}">
                  <a16:creationId xmlns:a16="http://schemas.microsoft.com/office/drawing/2014/main" id="{5755C1E1-E4D8-9445-BE0D-84D786932558}"/>
                </a:ext>
              </a:extLst>
            </p:cNvPr>
            <p:cNvCxnSpPr>
              <a:cxnSpLocks/>
              <a:stCxn id="158" idx="6"/>
              <a:endCxn id="227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2A935924-FB80-A948-9EEF-097087209993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68A6F2C6-DAA6-2546-9873-6A2223EBB2DD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9E7324C2-4BD2-124E-AABA-AF11E6DDE4C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Ellipse 236">
              <a:extLst>
                <a:ext uri="{FF2B5EF4-FFF2-40B4-BE49-F238E27FC236}">
                  <a16:creationId xmlns:a16="http://schemas.microsoft.com/office/drawing/2014/main" id="{87E97212-CCA2-8743-AD64-3D19EC235A6F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3846D953-7A40-E24C-9514-5AFDE2EF18B7}"/>
                </a:ext>
              </a:extLst>
            </p:cNvPr>
            <p:cNvCxnSpPr>
              <a:cxnSpLocks/>
              <a:stCxn id="236" idx="4"/>
              <a:endCxn id="237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6E5DD92-5EE7-B147-85DD-153DB15E1507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31D1444D-A30C-0546-83F1-ABCA86DDD0EB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DF6022E3-87AC-C142-92DD-F8021F0430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cteur droit 241">
              <a:extLst>
                <a:ext uri="{FF2B5EF4-FFF2-40B4-BE49-F238E27FC236}">
                  <a16:creationId xmlns:a16="http://schemas.microsoft.com/office/drawing/2014/main" id="{6162A352-EB93-A848-A130-BFA8829E4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Ellipse 242">
              <a:extLst>
                <a:ext uri="{FF2B5EF4-FFF2-40B4-BE49-F238E27FC236}">
                  <a16:creationId xmlns:a16="http://schemas.microsoft.com/office/drawing/2014/main" id="{ACC953D2-7188-8B42-92F1-F2BE8496B47A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4" name="Connecteur droit 243">
              <a:extLst>
                <a:ext uri="{FF2B5EF4-FFF2-40B4-BE49-F238E27FC236}">
                  <a16:creationId xmlns:a16="http://schemas.microsoft.com/office/drawing/2014/main" id="{F697303C-6D58-E447-9847-8AB7174E8CB9}"/>
                </a:ext>
              </a:extLst>
            </p:cNvPr>
            <p:cNvCxnSpPr>
              <a:cxnSpLocks/>
              <a:endCxn id="234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e 244">
              <a:extLst>
                <a:ext uri="{FF2B5EF4-FFF2-40B4-BE49-F238E27FC236}">
                  <a16:creationId xmlns:a16="http://schemas.microsoft.com/office/drawing/2014/main" id="{0E63D2E9-BBF5-5B4C-8FE0-D3BB3D20A405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6" name="Connecteur droit 245">
              <a:extLst>
                <a:ext uri="{FF2B5EF4-FFF2-40B4-BE49-F238E27FC236}">
                  <a16:creationId xmlns:a16="http://schemas.microsoft.com/office/drawing/2014/main" id="{A355901A-5045-CD45-BA9C-D9652DF30EA8}"/>
                </a:ext>
              </a:extLst>
            </p:cNvPr>
            <p:cNvCxnSpPr>
              <a:cxnSpLocks/>
              <a:stCxn id="245" idx="4"/>
              <a:endCxn id="243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1396B700-B45A-A249-8417-0BAB33B615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Ellipse 247">
              <a:extLst>
                <a:ext uri="{FF2B5EF4-FFF2-40B4-BE49-F238E27FC236}">
                  <a16:creationId xmlns:a16="http://schemas.microsoft.com/office/drawing/2014/main" id="{72006067-C194-1741-9EC8-3939154655F3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41269B95-199B-094E-8E77-FF1B0E23395E}"/>
                </a:ext>
              </a:extLst>
            </p:cNvPr>
            <p:cNvCxnSpPr>
              <a:cxnSpLocks/>
              <a:stCxn id="237" idx="4"/>
              <a:endCxn id="247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ABF3DDDE-1C0E-B04E-8D5A-176EF32D2AFB}"/>
                </a:ext>
              </a:extLst>
            </p:cNvPr>
            <p:cNvCxnSpPr>
              <a:cxnSpLocks/>
              <a:stCxn id="247" idx="4"/>
              <a:endCxn id="248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81D8284C-70CC-EB46-8324-8BEE1A0AAEDA}"/>
                </a:ext>
              </a:extLst>
            </p:cNvPr>
            <p:cNvCxnSpPr>
              <a:cxnSpLocks/>
              <a:stCxn id="227" idx="6"/>
              <a:endCxn id="245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8587184E-5B5B-004D-9B75-28BAF0181D5D}"/>
                </a:ext>
              </a:extLst>
            </p:cNvPr>
            <p:cNvCxnSpPr>
              <a:cxnSpLocks/>
              <a:stCxn id="156" idx="6"/>
              <a:endCxn id="225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13770A54-1CDF-9045-B5C0-372F2F5FAA13}"/>
                </a:ext>
              </a:extLst>
            </p:cNvPr>
            <p:cNvCxnSpPr>
              <a:cxnSpLocks/>
              <a:stCxn id="225" idx="6"/>
              <a:endCxn id="243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65C046BF-45EA-A646-9328-8CEBF0F989CD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8BAA677-33DA-4844-A00F-C1445715D512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DA40EA44-2198-684A-9650-22A292DDB0CD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E848F632-6380-0A42-918B-28673179FF0F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D93C765C-A9AD-374A-BDE2-35B90858F44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E12EEBCC-F36C-1B49-B3E6-969C10B6B0D7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FAB4618C-8E3E-F546-8797-8C21634DD8C6}"/>
                </a:ext>
              </a:extLst>
            </p:cNvPr>
            <p:cNvCxnSpPr>
              <a:cxnSpLocks/>
              <a:stCxn id="219" idx="6"/>
              <a:endCxn id="237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D9518925-3AC6-254B-B695-971D15540CCD}"/>
                </a:ext>
              </a:extLst>
            </p:cNvPr>
            <p:cNvCxnSpPr>
              <a:cxnSpLocks/>
              <a:stCxn id="150" idx="6"/>
              <a:endCxn id="219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E8782C7B-B7DC-D840-A117-19966582C9D0}"/>
                </a:ext>
              </a:extLst>
            </p:cNvPr>
            <p:cNvCxnSpPr>
              <a:cxnSpLocks/>
              <a:stCxn id="181" idx="6"/>
              <a:endCxn id="229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7199C452-129A-3043-9B59-913A9A3D9069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BED71937-BA11-294A-8623-F5A7760C968D}"/>
                </a:ext>
              </a:extLst>
            </p:cNvPr>
            <p:cNvCxnSpPr>
              <a:cxnSpLocks/>
              <a:stCxn id="230" idx="6"/>
              <a:endCxn id="248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cteur droit 264">
              <a:extLst>
                <a:ext uri="{FF2B5EF4-FFF2-40B4-BE49-F238E27FC236}">
                  <a16:creationId xmlns:a16="http://schemas.microsoft.com/office/drawing/2014/main" id="{1210D102-DDB0-2242-B59C-B2DAE1751818}"/>
                </a:ext>
              </a:extLst>
            </p:cNvPr>
            <p:cNvCxnSpPr>
              <a:cxnSpLocks/>
              <a:stCxn id="198" idx="6"/>
              <a:endCxn id="230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61FE0E8C-18D4-CB44-911D-5AE1EF6EB4F8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C15B817D-A5B8-1B40-8050-6515786F6841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C457DC10-042D-9A43-B705-D5BFDAE9F049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08D9D11C-1DED-5142-A36B-50D72B138132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1DF40A8A-59FB-9449-ACF3-5713E4070B52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85E42F80-73FF-E74C-A3DB-D2E4FB6F2023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Ellipse 271">
              <a:extLst>
                <a:ext uri="{FF2B5EF4-FFF2-40B4-BE49-F238E27FC236}">
                  <a16:creationId xmlns:a16="http://schemas.microsoft.com/office/drawing/2014/main" id="{EE1027AD-E998-C540-88FD-C575B0AA0CC9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4F2EBE82-6D0B-8F46-9CFE-5590EFAFBAED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C3CDA272-3254-834C-989E-AE56C8182067}"/>
                </a:ext>
              </a:extLst>
            </p:cNvPr>
            <p:cNvCxnSpPr>
              <a:cxnSpLocks/>
              <a:stCxn id="271" idx="6"/>
              <a:endCxn id="272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E86DFC1E-7CF4-5142-8A3E-92B2D2976F5C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9DA268F3-59DE-A34C-8C09-85450D8DDC12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401824EB-1E4A-094C-B0E1-2C921FB678AD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85DA2A9-3D50-A147-A35A-8BBF023FFC7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D7862FAB-7136-284E-980B-780D2158B83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cteur droit 279">
              <a:extLst>
                <a:ext uri="{FF2B5EF4-FFF2-40B4-BE49-F238E27FC236}">
                  <a16:creationId xmlns:a16="http://schemas.microsoft.com/office/drawing/2014/main" id="{4E206917-69F5-A743-B1A4-CC27473446A4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Ellipse 280">
              <a:extLst>
                <a:ext uri="{FF2B5EF4-FFF2-40B4-BE49-F238E27FC236}">
                  <a16:creationId xmlns:a16="http://schemas.microsoft.com/office/drawing/2014/main" id="{27193442-2B63-FF4A-B891-1C34004CC448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2" name="Connecteur droit 281">
              <a:extLst>
                <a:ext uri="{FF2B5EF4-FFF2-40B4-BE49-F238E27FC236}">
                  <a16:creationId xmlns:a16="http://schemas.microsoft.com/office/drawing/2014/main" id="{D65A0204-9D8D-AD41-8845-6497C6CF71CE}"/>
                </a:ext>
              </a:extLst>
            </p:cNvPr>
            <p:cNvCxnSpPr>
              <a:cxnSpLocks/>
              <a:stCxn id="272" idx="6"/>
              <a:endCxn id="281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5771041E-1C08-A349-9C91-0172C5FBDE76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Ellipse 283">
              <a:extLst>
                <a:ext uri="{FF2B5EF4-FFF2-40B4-BE49-F238E27FC236}">
                  <a16:creationId xmlns:a16="http://schemas.microsoft.com/office/drawing/2014/main" id="{29052842-6CBE-5244-94B0-B29E86F3904E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422CEBCF-062A-BA45-98DB-A7310A9A9A16}"/>
                </a:ext>
              </a:extLst>
            </p:cNvPr>
            <p:cNvCxnSpPr>
              <a:cxnSpLocks/>
              <a:stCxn id="283" idx="6"/>
              <a:endCxn id="284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81F39075-024F-0D44-94C4-32131A64F477}"/>
                </a:ext>
              </a:extLst>
            </p:cNvPr>
            <p:cNvCxnSpPr>
              <a:cxnSpLocks/>
              <a:stCxn id="281" idx="6"/>
              <a:endCxn id="283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cteur droit 286">
              <a:extLst>
                <a:ext uri="{FF2B5EF4-FFF2-40B4-BE49-F238E27FC236}">
                  <a16:creationId xmlns:a16="http://schemas.microsoft.com/office/drawing/2014/main" id="{F5A14D62-67CE-BE43-AC81-7B7B45B3B956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F5878771-EC85-2F46-ABA8-9EA217771104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1B9381D9-FD36-9748-8D88-C9FFF74A7D01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6406D4A8-C17D-8D4C-89F8-F1E64FD6CF6B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2E4D442A-666F-2A46-958A-F39100477134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5CADF07B-5B47-D440-8DEF-1872360D61BC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FB6294D0-DBF6-7940-9572-6AD648A7FE4D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Ellipse 293">
              <a:extLst>
                <a:ext uri="{FF2B5EF4-FFF2-40B4-BE49-F238E27FC236}">
                  <a16:creationId xmlns:a16="http://schemas.microsoft.com/office/drawing/2014/main" id="{4F27DA1D-9C6B-1A47-987F-0DB05D6206CC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F9134B99-5B77-D749-8469-428D253D4A24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1CE97846-B76A-FC4A-9914-928B1BFF3F3A}"/>
                </a:ext>
              </a:extLst>
            </p:cNvPr>
            <p:cNvCxnSpPr>
              <a:cxnSpLocks/>
              <a:stCxn id="293" idx="6"/>
              <a:endCxn id="294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9A75147A-BEA1-994D-A28B-392F904F7D23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D16752C1-CC05-1D4D-B757-9619ABF3B9B2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B8176A0C-4389-424E-9E06-524DC011565B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92643298-E196-7B40-9FF7-8B5D9A64938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6A5A1B0D-9820-7948-BD21-8EC847E67599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necteur droit 301">
              <a:extLst>
                <a:ext uri="{FF2B5EF4-FFF2-40B4-BE49-F238E27FC236}">
                  <a16:creationId xmlns:a16="http://schemas.microsoft.com/office/drawing/2014/main" id="{212B07E1-0AC0-3E4E-A699-DF4B0EE79C2C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Ellipse 302">
              <a:extLst>
                <a:ext uri="{FF2B5EF4-FFF2-40B4-BE49-F238E27FC236}">
                  <a16:creationId xmlns:a16="http://schemas.microsoft.com/office/drawing/2014/main" id="{8D30BE49-405D-0A4F-A113-C4C3B07D083B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4" name="Connecteur droit 303">
              <a:extLst>
                <a:ext uri="{FF2B5EF4-FFF2-40B4-BE49-F238E27FC236}">
                  <a16:creationId xmlns:a16="http://schemas.microsoft.com/office/drawing/2014/main" id="{D795A2B2-915E-3644-A839-204550B28176}"/>
                </a:ext>
              </a:extLst>
            </p:cNvPr>
            <p:cNvCxnSpPr>
              <a:cxnSpLocks/>
              <a:stCxn id="294" idx="6"/>
              <a:endCxn id="303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9DD4F1FC-FBEA-A845-8D8C-659493CBCDE5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Ellipse 305">
              <a:extLst>
                <a:ext uri="{FF2B5EF4-FFF2-40B4-BE49-F238E27FC236}">
                  <a16:creationId xmlns:a16="http://schemas.microsoft.com/office/drawing/2014/main" id="{C517BD75-B9E5-174E-8CA9-5B891388B0B8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DC35ED2B-5804-5644-8991-1B0DCD407CD2}"/>
                </a:ext>
              </a:extLst>
            </p:cNvPr>
            <p:cNvCxnSpPr>
              <a:cxnSpLocks/>
              <a:stCxn id="305" idx="6"/>
              <a:endCxn id="306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8CA5291F-C864-334C-9C20-7BBACC6F1B0D}"/>
                </a:ext>
              </a:extLst>
            </p:cNvPr>
            <p:cNvCxnSpPr>
              <a:cxnSpLocks/>
              <a:stCxn id="303" idx="6"/>
              <a:endCxn id="305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C13F97AF-3794-4349-994E-D9418A8ADC88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D0D184C-47D6-C14E-9AE7-52C3144AAAF2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BE4CDE85-FF40-2845-B256-F86C721AA98B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848DFA49-3445-854E-A3B5-66EA2B8829CB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7E812650-F9F6-D743-A87E-FE407A98F7CE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7ABE1634-133D-2D4A-B91A-BC39B4CFDA1D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66B29E7-183C-2945-95AC-8C20A56664A6}"/>
                </a:ext>
              </a:extLst>
            </p:cNvPr>
            <p:cNvCxnSpPr>
              <a:cxnSpLocks/>
              <a:stCxn id="189" idx="4"/>
              <a:endCxn id="272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78DF4B25-266C-B945-A124-3DD0CF8C593A}"/>
                </a:ext>
              </a:extLst>
            </p:cNvPr>
            <p:cNvCxnSpPr>
              <a:cxnSpLocks/>
              <a:stCxn id="198" idx="4"/>
              <a:endCxn id="281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C2E6133C-EFBC-2F4B-9A23-5A4612BDB67B}"/>
                </a:ext>
              </a:extLst>
            </p:cNvPr>
            <p:cNvCxnSpPr>
              <a:cxnSpLocks/>
              <a:stCxn id="230" idx="4"/>
              <a:endCxn id="283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BDB7A375-E13B-0D4D-B14D-42EC0BABF338}"/>
                </a:ext>
              </a:extLst>
            </p:cNvPr>
            <p:cNvCxnSpPr>
              <a:cxnSpLocks/>
              <a:stCxn id="248" idx="4"/>
              <a:endCxn id="284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2698FBD3-4E3C-0B47-BFA2-429CA3357CCD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F6083379-F004-184E-9231-02E569657748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E93F5010-7009-944D-86A4-2A432AF67EF6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7DDFC896-6994-394F-BF86-65DA6130B3C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7B7070D-3582-844C-86B9-C00FD27E324E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DD12A27-3FC5-1548-92E0-0552F2E41A48}"/>
                </a:ext>
              </a:extLst>
            </p:cNvPr>
            <p:cNvCxnSpPr>
              <a:cxnSpLocks/>
              <a:stCxn id="272" idx="4"/>
              <a:endCxn id="294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1993CA74-76CD-7646-B357-1D5A7FBD4A8B}"/>
                </a:ext>
              </a:extLst>
            </p:cNvPr>
            <p:cNvCxnSpPr>
              <a:cxnSpLocks/>
              <a:stCxn id="281" idx="4"/>
              <a:endCxn id="303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847643D0-D46B-8F4E-9628-4A285455D842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Connecteur droit 326">
              <a:extLst>
                <a:ext uri="{FF2B5EF4-FFF2-40B4-BE49-F238E27FC236}">
                  <a16:creationId xmlns:a16="http://schemas.microsoft.com/office/drawing/2014/main" id="{C828D853-4D28-6E46-82FF-4D86D82BC50C}"/>
                </a:ext>
              </a:extLst>
            </p:cNvPr>
            <p:cNvCxnSpPr>
              <a:cxnSpLocks/>
              <a:stCxn id="284" idx="4"/>
              <a:endCxn id="306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320FA202-5469-5040-AC63-76EA4B0FBDD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A9D62EF2-8C1E-A340-A72A-CEFBFD7740D3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9779CE99-F9C5-9A43-932C-01591406C062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5DC704DC-3985-6947-B0A0-A37A5C8CE75F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0276A606-F661-7048-A022-FD0F009251EA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5206F3C0-6A2F-F540-91F1-DB8B09D7B6A1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Ellipse 333">
              <a:extLst>
                <a:ext uri="{FF2B5EF4-FFF2-40B4-BE49-F238E27FC236}">
                  <a16:creationId xmlns:a16="http://schemas.microsoft.com/office/drawing/2014/main" id="{2AAF3682-57B3-0945-8651-4EEB0F3D1472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41E6CFE3-3CFA-0848-9A6F-128CB704E61B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51964193-119E-0E41-A77F-120EE6D611FE}"/>
                </a:ext>
              </a:extLst>
            </p:cNvPr>
            <p:cNvCxnSpPr>
              <a:cxnSpLocks/>
              <a:stCxn id="333" idx="6"/>
              <a:endCxn id="334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F248C3EF-2074-9743-9126-0593A955AA93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68B1CAB8-C67D-654D-98B8-85C23EBD6BA8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9036D57C-7A96-E147-96B1-95B31765A2B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647DA78C-42CC-9146-9AB1-49A356E3919E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0D220A11-D57C-4945-8E26-ED6128AEAA3D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Connecteur droit 341">
              <a:extLst>
                <a:ext uri="{FF2B5EF4-FFF2-40B4-BE49-F238E27FC236}">
                  <a16:creationId xmlns:a16="http://schemas.microsoft.com/office/drawing/2014/main" id="{887B63F8-84DB-2440-B0F5-60009BCB9733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3" name="Ellipse 342">
              <a:extLst>
                <a:ext uri="{FF2B5EF4-FFF2-40B4-BE49-F238E27FC236}">
                  <a16:creationId xmlns:a16="http://schemas.microsoft.com/office/drawing/2014/main" id="{F6B0A14D-B2CD-434E-8C42-3F4300D0B425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4" name="Connecteur droit 343">
              <a:extLst>
                <a:ext uri="{FF2B5EF4-FFF2-40B4-BE49-F238E27FC236}">
                  <a16:creationId xmlns:a16="http://schemas.microsoft.com/office/drawing/2014/main" id="{66E00352-D948-6B42-B6AC-173F6B11CF22}"/>
                </a:ext>
              </a:extLst>
            </p:cNvPr>
            <p:cNvCxnSpPr>
              <a:cxnSpLocks/>
              <a:stCxn id="334" idx="6"/>
              <a:endCxn id="343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CF6E9201-3EEA-FB44-9817-83E300C86D9E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Ellipse 345">
              <a:extLst>
                <a:ext uri="{FF2B5EF4-FFF2-40B4-BE49-F238E27FC236}">
                  <a16:creationId xmlns:a16="http://schemas.microsoft.com/office/drawing/2014/main" id="{F236C7F4-B4D3-DA4B-BC34-2029F24E5909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4EFFCADB-1880-A84C-A6BB-319AB33B2169}"/>
                </a:ext>
              </a:extLst>
            </p:cNvPr>
            <p:cNvCxnSpPr>
              <a:cxnSpLocks/>
              <a:stCxn id="345" idx="6"/>
              <a:endCxn id="346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8DB54DB1-F36C-4A47-B188-91E73FC45F64}"/>
                </a:ext>
              </a:extLst>
            </p:cNvPr>
            <p:cNvCxnSpPr>
              <a:cxnSpLocks/>
              <a:stCxn id="343" idx="6"/>
              <a:endCxn id="345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81495E21-D24D-4543-A2FE-469BF0895A41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9DC165D0-B0B8-E74C-A7B5-9305F4561892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867F2B72-F503-CC4B-B2AA-95F69E4E898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69D823E3-5158-D34D-BF01-44031919C8FA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544B18CD-CC7C-1D4B-8DF6-3DC1AEDCBB80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AD179D85-DFCA-C546-9DE8-DEDADF97EAA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F2D646F0-8572-E94C-BCB6-51BDC7740864}"/>
                </a:ext>
              </a:extLst>
            </p:cNvPr>
            <p:cNvCxnSpPr>
              <a:cxnSpLocks/>
              <a:stCxn id="294" idx="4"/>
              <a:endCxn id="334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F2351C10-4E47-C240-92C2-038A202A9635}"/>
                </a:ext>
              </a:extLst>
            </p:cNvPr>
            <p:cNvCxnSpPr>
              <a:cxnSpLocks/>
              <a:stCxn id="303" idx="4"/>
              <a:endCxn id="343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A3CA1E0A-B80E-AF44-B6C4-E2D449083263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Connecteur droit 357">
              <a:extLst>
                <a:ext uri="{FF2B5EF4-FFF2-40B4-BE49-F238E27FC236}">
                  <a16:creationId xmlns:a16="http://schemas.microsoft.com/office/drawing/2014/main" id="{CD230DFE-2F2F-7E40-B555-DE5301F11355}"/>
                </a:ext>
              </a:extLst>
            </p:cNvPr>
            <p:cNvCxnSpPr>
              <a:cxnSpLocks/>
              <a:stCxn id="306" idx="4"/>
              <a:endCxn id="346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BF4764B-F21A-2392-B02C-4EA428170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16740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Ellipse 359">
            <a:extLst>
              <a:ext uri="{FF2B5EF4-FFF2-40B4-BE49-F238E27FC236}">
                <a16:creationId xmlns:a16="http://schemas.microsoft.com/office/drawing/2014/main" id="{A073021B-D419-83F0-8DFD-AEB716ABC5EA}"/>
              </a:ext>
            </a:extLst>
          </p:cNvPr>
          <p:cNvSpPr/>
          <p:nvPr/>
        </p:nvSpPr>
        <p:spPr>
          <a:xfrm>
            <a:off x="6684223" y="2775417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Ellipse 360">
            <a:extLst>
              <a:ext uri="{FF2B5EF4-FFF2-40B4-BE49-F238E27FC236}">
                <a16:creationId xmlns:a16="http://schemas.microsoft.com/office/drawing/2014/main" id="{CBCE9FE5-81AA-F5C4-A973-5885FFD4A8AA}"/>
              </a:ext>
            </a:extLst>
          </p:cNvPr>
          <p:cNvSpPr/>
          <p:nvPr/>
        </p:nvSpPr>
        <p:spPr>
          <a:xfrm>
            <a:off x="8392413" y="3278543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Ellipse 361">
            <a:extLst>
              <a:ext uri="{FF2B5EF4-FFF2-40B4-BE49-F238E27FC236}">
                <a16:creationId xmlns:a16="http://schemas.microsoft.com/office/drawing/2014/main" id="{185ACDFF-8899-4C24-8745-3726DF151F24}"/>
              </a:ext>
            </a:extLst>
          </p:cNvPr>
          <p:cNvSpPr/>
          <p:nvPr/>
        </p:nvSpPr>
        <p:spPr>
          <a:xfrm>
            <a:off x="7826652" y="2242334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Ellipse 362">
            <a:extLst>
              <a:ext uri="{FF2B5EF4-FFF2-40B4-BE49-F238E27FC236}">
                <a16:creationId xmlns:a16="http://schemas.microsoft.com/office/drawing/2014/main" id="{D6D01CE9-46F3-C58B-7B35-0F872FB683A8}"/>
              </a:ext>
            </a:extLst>
          </p:cNvPr>
          <p:cNvSpPr/>
          <p:nvPr/>
        </p:nvSpPr>
        <p:spPr>
          <a:xfrm>
            <a:off x="7811115" y="3811700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Rectangle : coins arrondis 358">
            <a:extLst>
              <a:ext uri="{FF2B5EF4-FFF2-40B4-BE49-F238E27FC236}">
                <a16:creationId xmlns:a16="http://schemas.microsoft.com/office/drawing/2014/main" id="{CD0AD482-4ECB-ABBD-DE12-CCB987640077}"/>
              </a:ext>
            </a:extLst>
          </p:cNvPr>
          <p:cNvSpPr/>
          <p:nvPr/>
        </p:nvSpPr>
        <p:spPr>
          <a:xfrm rot="5400000">
            <a:off x="6896546" y="3496248"/>
            <a:ext cx="1059540" cy="36512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28E6E3D-7A59-5D49-80D6-D3F2C10C0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Solution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93AD44-EDAB-924D-B5E8-E44EF52807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312695" cy="4351338"/>
          </a:xfrm>
        </p:spPr>
        <p:txBody>
          <a:bodyPr>
            <a:normAutofit/>
          </a:bodyPr>
          <a:lstStyle/>
          <a:p>
            <a:r>
              <a:rPr lang="en-US" dirty="0"/>
              <a:t>Distance 1</a:t>
            </a:r>
          </a:p>
          <a:p>
            <a:r>
              <a:rPr lang="en-US" dirty="0"/>
              <a:t>6 robots</a:t>
            </a:r>
          </a:p>
          <a:p>
            <a:r>
              <a:rPr lang="en-US" dirty="0"/>
              <a:t>2 colors</a:t>
            </a:r>
          </a:p>
          <a:p>
            <a:endParaRPr lang="en-US" dirty="0"/>
          </a:p>
          <a:p>
            <a:r>
              <a:rPr lang="en-US" dirty="0"/>
              <a:t>Phases:</a:t>
            </a:r>
          </a:p>
          <a:p>
            <a:pPr lvl="1"/>
            <a:r>
              <a:rPr lang="en-US" dirty="0"/>
              <a:t>Beacons:</a:t>
            </a:r>
          </a:p>
          <a:p>
            <a:pPr lvl="1"/>
            <a:r>
              <a:rPr lang="en-US" dirty="0"/>
              <a:t>Moving Group:</a:t>
            </a:r>
          </a:p>
          <a:p>
            <a:pPr lvl="2"/>
            <a:r>
              <a:rPr lang="en-US" dirty="0">
                <a:solidFill>
                  <a:srgbClr val="00B050"/>
                </a:solidFill>
              </a:rPr>
              <a:t>Leader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Follower</a:t>
            </a:r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311859F3-2A3C-6E42-9760-73BC87C5AD97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8835755D-847F-4C47-A374-F42CE7A88747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191A33EE-5235-D44E-9AFB-CFDAF99D3ABD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C03945E0-B67B-B646-8241-CE4D83C890AA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2040BAE2-9864-AB43-8ED2-0C380D618158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2F14E1D1-4F7F-1A40-9C96-E95D7269543C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9D808892-5CC2-2E47-8C81-A95F8B893297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84475CDB-764F-FD4B-B2FD-C8ED7AC329F3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0871EF6D-824C-704F-8EAF-57E8129CAA73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B26D31A7-CE60-4D47-8731-B193127E9D00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EDAC4735-0300-244F-A71A-9F838FF332B5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1D570D81-DD32-934B-8884-3C51EC586AE9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977B844E-1437-E846-9444-A5FB479A4286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81AB5589-5C6E-1C48-9E95-0E73E6A91319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7E8D1363-B822-C246-AB19-C590F3129E70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9C79EB10-53A3-194F-867A-3A19C7385246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3F738B91-F678-F649-B45B-0DE5A87296D0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F7BE41C6-4454-1C45-A7FD-C6CFB93A7018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9212C905-13F2-0746-B31A-823BCBC9BF0D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21273E7F-1799-B049-874B-0A438DCD6D28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C755886-1AAF-8F4D-A4DD-2A55437FB310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D649D714-13C9-544F-A5DE-05616D4BC0EE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6B9C952E-B736-884C-BE88-6EDD61ECE531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A37550CD-E81E-5A47-8F29-3FBB7994B086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2CFD1573-03DD-2440-B8EC-9A7720236377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9121C7B4-B00B-964C-99E8-0B11E11E8170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4668DB05-4E6B-CD44-A7D3-D314B58C3219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A4B564E5-9727-6045-92BA-3F93CDE9A83A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5F25F91E-D0A1-7848-8415-92E3E4CAC0D2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364008D5-2D6E-D647-A328-B34FEDC1E561}"/>
                </a:ext>
              </a:extLst>
            </p:cNvPr>
            <p:cNvCxnSpPr>
              <a:stCxn id="8" idx="6"/>
              <a:endCxn id="9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403A6B9B-D6C2-7C46-A982-68062550D5DF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E2A11B00-8950-7241-BBBC-ED77E70502E0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A2A68DA0-46DD-1B4F-B756-7A8BB2A94B2D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9D35AC8B-7588-954D-AADB-791AFF8608CA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103CBBA2-68CC-A04E-B183-A21C6A298BC4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932F6335-565A-764D-AA8C-A58377A7344D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CDDE1F8C-3DE6-6F46-A711-C93292F7BD7E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900CEEA-9595-E34C-80DB-B0EC5DBDDC2A}"/>
                </a:ext>
              </a:extLst>
            </p:cNvPr>
            <p:cNvCxnSpPr>
              <a:cxnSpLocks/>
              <a:stCxn id="13" idx="6"/>
              <a:endCxn id="14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97E7561F-7604-5344-973A-57F1C710DE55}"/>
                </a:ext>
              </a:extLst>
            </p:cNvPr>
            <p:cNvCxnSpPr>
              <a:cxnSpLocks/>
              <a:stCxn id="20" idx="6"/>
              <a:endCxn id="21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F8B2B4BE-B4C2-DE44-AD41-3E6B44735CC1}"/>
                </a:ext>
              </a:extLst>
            </p:cNvPr>
            <p:cNvCxnSpPr>
              <a:cxnSpLocks/>
              <a:stCxn id="27" idx="6"/>
              <a:endCxn id="28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7C8C02F4-05A8-DF45-8948-6011A7D54EE7}"/>
                </a:ext>
              </a:extLst>
            </p:cNvPr>
            <p:cNvCxnSpPr>
              <a:cxnSpLocks/>
              <a:stCxn id="34" idx="6"/>
              <a:endCxn id="35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FE77DC46-D70A-2D40-8975-DD37885F6118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D30F7127-AFD0-3F42-8944-CCBA01AB7B8E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68DEA8F6-245B-F84F-BF04-B3C2564CEF7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17BAE682-A348-A24F-8C7B-D5ED0996B7EF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FAF9D5AA-922E-3B43-8B32-ADA4199DC474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4A5A7D82-209B-3246-A6A3-AD81B042597A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30FEF558-710A-A549-915A-6110E1F2AB3E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8B3164DB-509E-A443-916F-5EFC08528CD6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D57C3E19-7534-D149-80E8-BE4C26BCCBC8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EF75D12-D3F6-FF4E-8005-002D38FD7065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D49EB776-6C03-B347-8B1D-549386747587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3036470B-9E25-A44A-B014-8A74DC7AD303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9F306215-3DD8-2848-8ADB-F20289817EB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9F5A0FF5-9A09-CB4A-961A-EF57B53E664C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F1154CA0-2434-A046-B02B-1CCAD3E4F938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D7374B30-C187-6246-ADA9-DBE90D230308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9956389A-BCC9-9742-B32D-3AAD3D53CB44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66B873F7-901F-5546-841A-4F32BE987594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5FF0972C-8084-D247-BE94-6FA84054EF5E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7BF12D6C-E58D-0C40-98AB-9D4829EE83C6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FDCA16F-0462-6441-AB48-B957A8DF14C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BBB05CDF-609E-FA43-A8D6-A9B38E86B8B7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B73F1687-7509-774F-A139-8B140618AD07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22E78898-311E-0840-87A1-0386F898BAC5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2CDE7238-4EBF-F242-BCA3-B40882F52534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1D7DABC5-9B23-6B44-A041-A9742A3493C0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3B55BCBA-A297-DF4A-AE74-6E53E982E1AC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393925CA-23C1-1A45-8B88-2B6F030E96DF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0F495FE3-7204-6D43-80FF-67BA97C5376B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18A332E0-4902-DF4B-9C40-1E0D14F02E54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AAC104B9-45E0-AB44-8729-D93C92868164}"/>
                </a:ext>
              </a:extLst>
            </p:cNvPr>
            <p:cNvCxnSpPr>
              <a:cxnSpLocks/>
              <a:stCxn id="28" idx="4"/>
              <a:endCxn id="35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8C4AB002-C5AB-634A-A8B3-4E15442454E9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C3166789-6594-4549-B886-DFF1E06B9AAF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DE764F7F-48BB-F647-A28E-FE38DD3FCF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F7688D-57CB-0D42-AD6E-B0B63D2F04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F69B0329-1119-9843-8B6F-0D2FE5F029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94515E0D-2C7C-B342-967E-01B2BDB536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03CBCF3-C1CD-F84B-A6E8-C6FA876183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CC1BB805-21A9-B248-AC09-82D099F9DA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8E8F0A9-E8B0-4349-8C0B-A0DEAA2A56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7BADAE9A-1579-0446-8D62-E3F47A21B1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3254A48E-4A64-5C40-B5EC-8101AB2D1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853CB9ED-6A9A-2C4F-A635-799EFDEECE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727529B9-25AC-0249-8A00-379132E1CD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8CA10D2-7ED7-534C-B886-FA88CC3273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7149E671-6643-0443-A349-674C2A190F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468C3679-9DA5-AD42-A55E-631EDBCD10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CC6BF3AB-7181-5D4C-BD4B-835F6A44B0B2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D09677A0-DF2E-EC4C-903F-3BBB1BAD31E3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BB0820F6-64CB-AA43-9E54-9356AF935912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A1F58DE8-94A5-0B40-B9AB-79DD0FF26F9C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1B3A0A56-EEFD-A748-B802-887F71B75767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AE2F9FD5-22E9-7148-8089-F4ECE5C43227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16675683-F265-B94C-AC9C-672C1DECB95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2E4DF0DF-62AF-5C4D-A1F9-69798B0ACFDF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7DDCD264-5660-AA42-9AF5-4E6FD9469DB6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57CE1197-DF66-6241-AB3A-53F791055183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94508997-DD5F-8E49-ACD6-9D317297A07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4AA9EBD5-E292-4E4E-87B0-426108A0F704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7D3FB888-A87E-934E-BF5C-EDB97AAC245E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CFAE1DE6-0ECA-F344-887A-D37F350BC811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A31A823E-E56F-254A-832E-325AC637CC24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5583385-A5D2-6846-BE1C-42514FEA120F}"/>
                </a:ext>
              </a:extLst>
            </p:cNvPr>
            <p:cNvCxnSpPr>
              <a:stCxn id="103" idx="6"/>
              <a:endCxn id="104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01FA230A-7785-CA4F-840A-8A0706D2702F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1CC502E-1FCC-C84C-93C3-6578E11837EB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BD7F29D9-1849-7A4C-94E4-02442E3D1C78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65317EF5-4AC7-174B-90B1-7EBE12787629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09FE9771-5EEF-314C-9CAE-54E8BFE90015}"/>
                </a:ext>
              </a:extLst>
            </p:cNvPr>
            <p:cNvCxnSpPr>
              <a:cxnSpLocks/>
              <a:stCxn id="108" idx="6"/>
              <a:endCxn id="109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2FD9F43B-84BF-4D41-93AA-CED1C6B32F7C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B3DFC5B1-5E85-FA4A-9DF7-131F4EFE17AF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80D5CA0A-32A1-3344-A497-C50D8394FB3C}"/>
                </a:ext>
              </a:extLst>
            </p:cNvPr>
            <p:cNvCxnSpPr>
              <a:cxnSpLocks/>
              <a:endCxn id="14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C073EC02-488F-7642-90BE-AA42FF212EED}"/>
                </a:ext>
              </a:extLst>
            </p:cNvPr>
            <p:cNvCxnSpPr>
              <a:cxnSpLocks/>
              <a:stCxn id="108" idx="4"/>
              <a:endCxn id="13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DD06993D-82B9-984B-8CBD-5C08A0FE9EB2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E66891FA-3DCE-5B4A-A4E4-3146D37FB8D9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07F8E7F3-D30F-CB4E-952B-3DC6373E601F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8D1BC81C-744B-B74B-B3D3-4DAD40DFD90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>
              <a:extLst>
                <a:ext uri="{FF2B5EF4-FFF2-40B4-BE49-F238E27FC236}">
                  <a16:creationId xmlns:a16="http://schemas.microsoft.com/office/drawing/2014/main" id="{9010C467-E658-F142-BDD6-D9E9A2DB5441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F245E934-C198-3047-B500-53DD49C36DE3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21BC2E53-F14A-E249-95DC-006F27328422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BE283E23-9A71-D044-8663-5A31F0A8A9C2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B0E9808C-AA5B-EC40-AC99-92A91E462EA1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637A02E6-22F4-B547-92E6-A3A4DEAF07CE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5B3F76DB-0689-1945-A379-3B12C3B2B440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Ellipse 130">
              <a:extLst>
                <a:ext uri="{FF2B5EF4-FFF2-40B4-BE49-F238E27FC236}">
                  <a16:creationId xmlns:a16="http://schemas.microsoft.com/office/drawing/2014/main" id="{800F48A4-9344-824F-8A1B-59A6C8E2E98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2DA14F30-B1BA-3441-ABC4-3F5A64A4AACE}"/>
                </a:ext>
              </a:extLst>
            </p:cNvPr>
            <p:cNvCxnSpPr>
              <a:stCxn id="125" idx="6"/>
              <a:endCxn id="126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FC2A3982-8947-0D41-B6DE-19C24E21FC04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48BB41BD-EB27-5445-97CF-3A7E743ACC43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4F2AEEA6-DFCC-EC45-A077-3179E3A7C548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D9EC2317-BD0B-354C-8C06-91CD7D5C1848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0BC34370-EAC8-5741-A740-6DA2CFAE33EA}"/>
                </a:ext>
              </a:extLst>
            </p:cNvPr>
            <p:cNvCxnSpPr>
              <a:cxnSpLocks/>
              <a:stCxn id="131" idx="6"/>
              <a:endCxn id="158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731B332E-5AF9-7944-8BFF-4E4849568E29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7CF7D777-162B-F64F-AE70-4563A93AEC2E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C2C4B966-2400-C741-A1C5-A6E40CAA73B7}"/>
                </a:ext>
              </a:extLst>
            </p:cNvPr>
            <p:cNvCxnSpPr>
              <a:cxnSpLocks/>
              <a:stCxn id="131" idx="4"/>
              <a:endCxn id="109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EA932A16-4F1E-B84A-BB44-5D581947E659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92AC8295-2AE5-DF4A-A4E1-66A3897ECC74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56F5EB34-A77D-2142-9B0A-799044CA20CA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218185BA-9A17-8747-BF30-06C00B537117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A32BB919-DA47-6940-90EC-3578087A674E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145">
              <a:extLst>
                <a:ext uri="{FF2B5EF4-FFF2-40B4-BE49-F238E27FC236}">
                  <a16:creationId xmlns:a16="http://schemas.microsoft.com/office/drawing/2014/main" id="{C96E4FEF-AB3E-4145-ABDC-7A01F7861226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BB4AFC0D-6900-744F-8218-1AA5F74F3938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0FED137D-A773-5F40-8C61-4248E7DFB09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56EE9CD4-644E-D84C-9F0D-407B1E6E0C7C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Ellipse 149">
              <a:extLst>
                <a:ext uri="{FF2B5EF4-FFF2-40B4-BE49-F238E27FC236}">
                  <a16:creationId xmlns:a16="http://schemas.microsoft.com/office/drawing/2014/main" id="{F44F9D75-B919-7D48-858F-210E2E15B3BC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DF9610B9-0147-904D-AFD1-D3B7FD4ABA6E}"/>
                </a:ext>
              </a:extLst>
            </p:cNvPr>
            <p:cNvCxnSpPr>
              <a:cxnSpLocks/>
              <a:stCxn id="149" idx="4"/>
              <a:endCxn id="150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E229F870-ECA6-684D-9C09-C85AF321EBC0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8AAD815-3FBE-7E44-B288-A27479CF6FB4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8D9C990F-3A16-A047-BEDA-4D6AE9EC56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154">
              <a:extLst>
                <a:ext uri="{FF2B5EF4-FFF2-40B4-BE49-F238E27FC236}">
                  <a16:creationId xmlns:a16="http://schemas.microsoft.com/office/drawing/2014/main" id="{C605534D-352A-CD44-BC1D-9C0AC0C805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Ellipse 155">
              <a:extLst>
                <a:ext uri="{FF2B5EF4-FFF2-40B4-BE49-F238E27FC236}">
                  <a16:creationId xmlns:a16="http://schemas.microsoft.com/office/drawing/2014/main" id="{264DA329-D542-2846-BCC2-F1D36BF39992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7" name="Connecteur droit 156">
              <a:extLst>
                <a:ext uri="{FF2B5EF4-FFF2-40B4-BE49-F238E27FC236}">
                  <a16:creationId xmlns:a16="http://schemas.microsoft.com/office/drawing/2014/main" id="{9B01E675-41E2-8741-9366-A76628CA379C}"/>
                </a:ext>
              </a:extLst>
            </p:cNvPr>
            <p:cNvCxnSpPr>
              <a:cxnSpLocks/>
              <a:endCxn id="147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Ellipse 157">
              <a:extLst>
                <a:ext uri="{FF2B5EF4-FFF2-40B4-BE49-F238E27FC236}">
                  <a16:creationId xmlns:a16="http://schemas.microsoft.com/office/drawing/2014/main" id="{7EF0C170-53CC-024F-8F72-351CBD4149CF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879ADCD4-DE4C-6C4B-957C-9D0A5AD90776}"/>
                </a:ext>
              </a:extLst>
            </p:cNvPr>
            <p:cNvCxnSpPr>
              <a:cxnSpLocks/>
              <a:stCxn id="158" idx="4"/>
              <a:endCxn id="156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6850A95-1BA2-7140-96CC-9434B594C77B}"/>
                </a:ext>
              </a:extLst>
            </p:cNvPr>
            <p:cNvCxnSpPr>
              <a:cxnSpLocks/>
              <a:stCxn id="130" idx="6"/>
              <a:endCxn id="131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8BE93542-8763-0B4C-B460-027AE872C8CD}"/>
                </a:ext>
              </a:extLst>
            </p:cNvPr>
            <p:cNvCxnSpPr>
              <a:cxnSpLocks/>
              <a:stCxn id="109" idx="6"/>
              <a:endCxn id="156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030CC5-FBE4-004A-B6B8-08C2FEA54857}"/>
                </a:ext>
              </a:extLst>
            </p:cNvPr>
            <p:cNvCxnSpPr>
              <a:cxnSpLocks/>
              <a:stCxn id="14" idx="6"/>
              <a:endCxn id="147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713F8726-A0B8-834F-9373-DB4BF3F7361E}"/>
                </a:ext>
              </a:extLst>
            </p:cNvPr>
            <p:cNvCxnSpPr>
              <a:cxnSpLocks/>
              <a:stCxn id="21" idx="6"/>
              <a:endCxn id="148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67463A81-7D76-AD40-A9EA-9FDBD5A887BC}"/>
                </a:ext>
              </a:extLst>
            </p:cNvPr>
            <p:cNvCxnSpPr>
              <a:cxnSpLocks/>
              <a:stCxn id="28" idx="6"/>
              <a:endCxn id="149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>
              <a:extLst>
                <a:ext uri="{FF2B5EF4-FFF2-40B4-BE49-F238E27FC236}">
                  <a16:creationId xmlns:a16="http://schemas.microsoft.com/office/drawing/2014/main" id="{7A8968BB-EAC9-6643-992A-782FE3179B96}"/>
                </a:ext>
              </a:extLst>
            </p:cNvPr>
            <p:cNvCxnSpPr>
              <a:cxnSpLocks/>
              <a:stCxn id="35" idx="6"/>
              <a:endCxn id="150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3F610DE1-5574-ED43-8F26-FBD6DB948802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B643CE63-CC93-024B-BE21-F2633875FC5E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38C5B8E7-9878-DB44-91F4-B2DE62D2831E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F60A549-FBD8-6F4D-AEB8-DEA87EBACD4F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1D09C427-B4D6-7B48-BC3C-14C572A7F516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3469706B-B9A2-D942-9A4A-4C94D4A407A1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Ellipse 171">
              <a:extLst>
                <a:ext uri="{FF2B5EF4-FFF2-40B4-BE49-F238E27FC236}">
                  <a16:creationId xmlns:a16="http://schemas.microsoft.com/office/drawing/2014/main" id="{EFA62243-A146-F74B-B8A7-05EF956AE3C2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CB3EDB27-65D0-5042-A121-4D16B2120A7D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7F7C8AB1-E091-2148-A335-1E1D89CD236F}"/>
                </a:ext>
              </a:extLst>
            </p:cNvPr>
            <p:cNvCxnSpPr>
              <a:cxnSpLocks/>
              <a:stCxn id="171" idx="6"/>
              <a:endCxn id="172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C8C7585B-49C6-8A4F-871A-F563A2C3DCF9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B433B313-F9D7-3943-AA45-2626083344C1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5411CF47-F74B-674D-9CDC-94CAE1441736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03AF65CE-BCE7-EF4E-9AAD-022C171E2796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C8D74515-1FDD-B646-98EF-25438B4473EF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>
              <a:extLst>
                <a:ext uri="{FF2B5EF4-FFF2-40B4-BE49-F238E27FC236}">
                  <a16:creationId xmlns:a16="http://schemas.microsoft.com/office/drawing/2014/main" id="{FDB99019-81AF-B248-9A9E-D6FEDD1BEA2A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Ellipse 180">
              <a:extLst>
                <a:ext uri="{FF2B5EF4-FFF2-40B4-BE49-F238E27FC236}">
                  <a16:creationId xmlns:a16="http://schemas.microsoft.com/office/drawing/2014/main" id="{73CF8102-2972-5743-95E1-139F7AB98CFC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2" name="Connecteur droit 181">
              <a:extLst>
                <a:ext uri="{FF2B5EF4-FFF2-40B4-BE49-F238E27FC236}">
                  <a16:creationId xmlns:a16="http://schemas.microsoft.com/office/drawing/2014/main" id="{2B76D882-0C12-1F4D-B497-172673EF84FB}"/>
                </a:ext>
              </a:extLst>
            </p:cNvPr>
            <p:cNvCxnSpPr>
              <a:cxnSpLocks/>
              <a:stCxn id="172" idx="6"/>
              <a:endCxn id="181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199C5F8-8787-4C41-9750-C3EFC8626B4A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5DAF706-EB04-2A42-AD6F-EAA20A65B87C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9935A570-8289-6F44-A3E5-CF2BDC318D78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F83C5A6A-E231-C347-81A0-32FEC9EA2CD3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C6B1B12D-2990-3349-ACCA-6CDCE1D26200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4518AE2E-2073-834D-907E-01C9726B2F63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Ellipse 188">
              <a:extLst>
                <a:ext uri="{FF2B5EF4-FFF2-40B4-BE49-F238E27FC236}">
                  <a16:creationId xmlns:a16="http://schemas.microsoft.com/office/drawing/2014/main" id="{D7624D64-282F-E84A-B8BB-6E57063E7160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AB4FA36A-57DC-1D49-BA4B-37469834F46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28C66DB1-62AC-3444-9D6F-C59ACC3C6C24}"/>
                </a:ext>
              </a:extLst>
            </p:cNvPr>
            <p:cNvCxnSpPr>
              <a:cxnSpLocks/>
              <a:stCxn id="188" idx="6"/>
              <a:endCxn id="189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78535512-6D8A-BA46-A4B2-A2EE9C4BA514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A8FA4370-26C9-2E45-8042-4A32665D770F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42EAEA6D-1969-E443-A1CE-218033F1DD83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8D92AD0C-8AD4-D548-B165-7526777859A7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0AF2BC8B-B370-4E45-8A42-FA8ABA5775A1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196">
              <a:extLst>
                <a:ext uri="{FF2B5EF4-FFF2-40B4-BE49-F238E27FC236}">
                  <a16:creationId xmlns:a16="http://schemas.microsoft.com/office/drawing/2014/main" id="{7FEE2193-06CC-2340-A665-D8308B943019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Ellipse 197">
              <a:extLst>
                <a:ext uri="{FF2B5EF4-FFF2-40B4-BE49-F238E27FC236}">
                  <a16:creationId xmlns:a16="http://schemas.microsoft.com/office/drawing/2014/main" id="{D2867EE3-9F8D-D143-B5E3-91E1E24D08ED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9DD7E67E-D3D2-044B-8603-781E41BEB0A3}"/>
                </a:ext>
              </a:extLst>
            </p:cNvPr>
            <p:cNvCxnSpPr>
              <a:cxnSpLocks/>
              <a:stCxn id="189" idx="6"/>
              <a:endCxn id="198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A63612F3-387A-734A-AE78-C261FCBB3FEF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90C2F2F7-71F9-7742-B52F-500AC430A27B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A4917DD7-EB2A-7740-B183-FDA7CF2ADEA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494AE88D-4F9F-BA4E-92EE-144ECEF6AE5D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A91A4B78-0B4B-984E-BB58-B4373C5DF14D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CF83F424-2A63-FE47-B3A8-4EB9185F5542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BAA0997E-27BC-764F-A15E-91F30C944092}"/>
                </a:ext>
              </a:extLst>
            </p:cNvPr>
            <p:cNvCxnSpPr>
              <a:cxnSpLocks/>
              <a:stCxn id="35" idx="4"/>
              <a:endCxn id="172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CDC4B36E-ECC8-FA41-83A3-FD99E614B250}"/>
                </a:ext>
              </a:extLst>
            </p:cNvPr>
            <p:cNvCxnSpPr>
              <a:cxnSpLocks/>
              <a:stCxn id="150" idx="4"/>
              <a:endCxn id="181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5D3A41EC-F722-AF46-9620-D302DE80BF8C}"/>
                </a:ext>
              </a:extLst>
            </p:cNvPr>
            <p:cNvCxnSpPr>
              <a:cxnSpLocks/>
              <a:stCxn id="181" idx="4"/>
              <a:endCxn id="198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5FE33851-700F-A744-B377-3B779BB94DAB}"/>
                </a:ext>
              </a:extLst>
            </p:cNvPr>
            <p:cNvCxnSpPr>
              <a:cxnSpLocks/>
              <a:stCxn id="172" idx="4"/>
              <a:endCxn id="189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01AE58C9-28A9-2346-9CD4-CF43BD91F4A1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E1B284BE-FBB3-F643-938A-29A2AF92ADA3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A6C4AE77-2136-504B-B02E-92E25CEC5833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625A25DB-AC44-2748-9901-08A6ACD292C0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5311EEC3-DB4F-6149-B984-6AA17FB4DB75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cteur droit 214">
              <a:extLst>
                <a:ext uri="{FF2B5EF4-FFF2-40B4-BE49-F238E27FC236}">
                  <a16:creationId xmlns:a16="http://schemas.microsoft.com/office/drawing/2014/main" id="{07E67CA3-5BA3-064A-8AAF-AB713B262774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0F86A531-54F6-E146-BDEB-6092E7C55E2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985947A9-342E-3A4C-A79F-F0A16FAF588C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8C8537F2-7168-EA45-8A37-4F1F97A9ADE0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Ellipse 218">
              <a:extLst>
                <a:ext uri="{FF2B5EF4-FFF2-40B4-BE49-F238E27FC236}">
                  <a16:creationId xmlns:a16="http://schemas.microsoft.com/office/drawing/2014/main" id="{CF5FAE05-A3F8-3247-AA35-F68D67E4EF9F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48BCBE51-8F90-8142-B979-19E0D83CE4A7}"/>
                </a:ext>
              </a:extLst>
            </p:cNvPr>
            <p:cNvCxnSpPr>
              <a:cxnSpLocks/>
              <a:stCxn id="218" idx="4"/>
              <a:endCxn id="219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174F1F80-AE45-FD4C-837D-3502F24C44C7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2F05AB3D-B383-3140-9466-D3E5CEB205CD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1C1F3CC0-F326-314E-95D6-C2A576A129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cteur droit 223">
              <a:extLst>
                <a:ext uri="{FF2B5EF4-FFF2-40B4-BE49-F238E27FC236}">
                  <a16:creationId xmlns:a16="http://schemas.microsoft.com/office/drawing/2014/main" id="{FBD90152-306C-A945-AEE5-B3C9C9C2BA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Ellipse 224">
              <a:extLst>
                <a:ext uri="{FF2B5EF4-FFF2-40B4-BE49-F238E27FC236}">
                  <a16:creationId xmlns:a16="http://schemas.microsoft.com/office/drawing/2014/main" id="{492BFF1E-70FC-4C46-8A88-34A4AF30F117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6" name="Connecteur droit 225">
              <a:extLst>
                <a:ext uri="{FF2B5EF4-FFF2-40B4-BE49-F238E27FC236}">
                  <a16:creationId xmlns:a16="http://schemas.microsoft.com/office/drawing/2014/main" id="{58209CCE-A289-F04D-B08B-05CE5CFDB61D}"/>
                </a:ext>
              </a:extLst>
            </p:cNvPr>
            <p:cNvCxnSpPr>
              <a:cxnSpLocks/>
              <a:endCxn id="216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Ellipse 226">
              <a:extLst>
                <a:ext uri="{FF2B5EF4-FFF2-40B4-BE49-F238E27FC236}">
                  <a16:creationId xmlns:a16="http://schemas.microsoft.com/office/drawing/2014/main" id="{40B4A516-7F13-6544-9AE1-75CEC78A0A47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8" name="Connecteur droit 227">
              <a:extLst>
                <a:ext uri="{FF2B5EF4-FFF2-40B4-BE49-F238E27FC236}">
                  <a16:creationId xmlns:a16="http://schemas.microsoft.com/office/drawing/2014/main" id="{6EF6C887-6C4C-A24F-8D53-B86FEF6F3AB3}"/>
                </a:ext>
              </a:extLst>
            </p:cNvPr>
            <p:cNvCxnSpPr>
              <a:cxnSpLocks/>
              <a:stCxn id="227" idx="4"/>
              <a:endCxn id="225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1CC3E288-6D4B-9043-B8F6-044EC20C3123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Ellipse 229">
              <a:extLst>
                <a:ext uri="{FF2B5EF4-FFF2-40B4-BE49-F238E27FC236}">
                  <a16:creationId xmlns:a16="http://schemas.microsoft.com/office/drawing/2014/main" id="{5607DD01-D5DC-1249-8E8B-442885E9596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23A30963-8653-874C-86E3-BE9BC147C3A1}"/>
                </a:ext>
              </a:extLst>
            </p:cNvPr>
            <p:cNvCxnSpPr>
              <a:cxnSpLocks/>
              <a:stCxn id="219" idx="4"/>
              <a:endCxn id="229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551225EF-3CDB-864C-AEB2-C2AE0F62E441}"/>
                </a:ext>
              </a:extLst>
            </p:cNvPr>
            <p:cNvCxnSpPr>
              <a:cxnSpLocks/>
              <a:stCxn id="229" idx="4"/>
              <a:endCxn id="230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cteur droit 232">
              <a:extLst>
                <a:ext uri="{FF2B5EF4-FFF2-40B4-BE49-F238E27FC236}">
                  <a16:creationId xmlns:a16="http://schemas.microsoft.com/office/drawing/2014/main" id="{5755C1E1-E4D8-9445-BE0D-84D786932558}"/>
                </a:ext>
              </a:extLst>
            </p:cNvPr>
            <p:cNvCxnSpPr>
              <a:cxnSpLocks/>
              <a:stCxn id="158" idx="6"/>
              <a:endCxn id="227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2A935924-FB80-A948-9EEF-097087209993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68A6F2C6-DAA6-2546-9873-6A2223EBB2DD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9E7324C2-4BD2-124E-AABA-AF11E6DDE4C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Ellipse 236">
              <a:extLst>
                <a:ext uri="{FF2B5EF4-FFF2-40B4-BE49-F238E27FC236}">
                  <a16:creationId xmlns:a16="http://schemas.microsoft.com/office/drawing/2014/main" id="{87E97212-CCA2-8743-AD64-3D19EC235A6F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3846D953-7A40-E24C-9514-5AFDE2EF18B7}"/>
                </a:ext>
              </a:extLst>
            </p:cNvPr>
            <p:cNvCxnSpPr>
              <a:cxnSpLocks/>
              <a:stCxn id="236" idx="4"/>
              <a:endCxn id="237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6E5DD92-5EE7-B147-85DD-153DB15E1507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31D1444D-A30C-0546-83F1-ABCA86DDD0EB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DF6022E3-87AC-C142-92DD-F8021F0430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cteur droit 241">
              <a:extLst>
                <a:ext uri="{FF2B5EF4-FFF2-40B4-BE49-F238E27FC236}">
                  <a16:creationId xmlns:a16="http://schemas.microsoft.com/office/drawing/2014/main" id="{6162A352-EB93-A848-A130-BFA8829E4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Ellipse 242">
              <a:extLst>
                <a:ext uri="{FF2B5EF4-FFF2-40B4-BE49-F238E27FC236}">
                  <a16:creationId xmlns:a16="http://schemas.microsoft.com/office/drawing/2014/main" id="{ACC953D2-7188-8B42-92F1-F2BE8496B47A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4" name="Connecteur droit 243">
              <a:extLst>
                <a:ext uri="{FF2B5EF4-FFF2-40B4-BE49-F238E27FC236}">
                  <a16:creationId xmlns:a16="http://schemas.microsoft.com/office/drawing/2014/main" id="{F697303C-6D58-E447-9847-8AB7174E8CB9}"/>
                </a:ext>
              </a:extLst>
            </p:cNvPr>
            <p:cNvCxnSpPr>
              <a:cxnSpLocks/>
              <a:endCxn id="234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e 244">
              <a:extLst>
                <a:ext uri="{FF2B5EF4-FFF2-40B4-BE49-F238E27FC236}">
                  <a16:creationId xmlns:a16="http://schemas.microsoft.com/office/drawing/2014/main" id="{0E63D2E9-BBF5-5B4C-8FE0-D3BB3D20A405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6" name="Connecteur droit 245">
              <a:extLst>
                <a:ext uri="{FF2B5EF4-FFF2-40B4-BE49-F238E27FC236}">
                  <a16:creationId xmlns:a16="http://schemas.microsoft.com/office/drawing/2014/main" id="{A355901A-5045-CD45-BA9C-D9652DF30EA8}"/>
                </a:ext>
              </a:extLst>
            </p:cNvPr>
            <p:cNvCxnSpPr>
              <a:cxnSpLocks/>
              <a:stCxn id="245" idx="4"/>
              <a:endCxn id="243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1396B700-B45A-A249-8417-0BAB33B615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Ellipse 247">
              <a:extLst>
                <a:ext uri="{FF2B5EF4-FFF2-40B4-BE49-F238E27FC236}">
                  <a16:creationId xmlns:a16="http://schemas.microsoft.com/office/drawing/2014/main" id="{72006067-C194-1741-9EC8-3939154655F3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41269B95-199B-094E-8E77-FF1B0E23395E}"/>
                </a:ext>
              </a:extLst>
            </p:cNvPr>
            <p:cNvCxnSpPr>
              <a:cxnSpLocks/>
              <a:stCxn id="237" idx="4"/>
              <a:endCxn id="247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ABF3DDDE-1C0E-B04E-8D5A-176EF32D2AFB}"/>
                </a:ext>
              </a:extLst>
            </p:cNvPr>
            <p:cNvCxnSpPr>
              <a:cxnSpLocks/>
              <a:stCxn id="247" idx="4"/>
              <a:endCxn id="248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81D8284C-70CC-EB46-8324-8BEE1A0AAEDA}"/>
                </a:ext>
              </a:extLst>
            </p:cNvPr>
            <p:cNvCxnSpPr>
              <a:cxnSpLocks/>
              <a:stCxn id="227" idx="6"/>
              <a:endCxn id="245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8587184E-5B5B-004D-9B75-28BAF0181D5D}"/>
                </a:ext>
              </a:extLst>
            </p:cNvPr>
            <p:cNvCxnSpPr>
              <a:cxnSpLocks/>
              <a:stCxn id="156" idx="6"/>
              <a:endCxn id="225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13770A54-1CDF-9045-B5C0-372F2F5FAA13}"/>
                </a:ext>
              </a:extLst>
            </p:cNvPr>
            <p:cNvCxnSpPr>
              <a:cxnSpLocks/>
              <a:stCxn id="225" idx="6"/>
              <a:endCxn id="243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65C046BF-45EA-A646-9328-8CEBF0F989CD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8BAA677-33DA-4844-A00F-C1445715D512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DA40EA44-2198-684A-9650-22A292DDB0CD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E848F632-6380-0A42-918B-28673179FF0F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D93C765C-A9AD-374A-BDE2-35B90858F44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E12EEBCC-F36C-1B49-B3E6-969C10B6B0D7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FAB4618C-8E3E-F546-8797-8C21634DD8C6}"/>
                </a:ext>
              </a:extLst>
            </p:cNvPr>
            <p:cNvCxnSpPr>
              <a:cxnSpLocks/>
              <a:stCxn id="219" idx="6"/>
              <a:endCxn id="237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D9518925-3AC6-254B-B695-971D15540CCD}"/>
                </a:ext>
              </a:extLst>
            </p:cNvPr>
            <p:cNvCxnSpPr>
              <a:cxnSpLocks/>
              <a:stCxn id="150" idx="6"/>
              <a:endCxn id="219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E8782C7B-B7DC-D840-A117-19966582C9D0}"/>
                </a:ext>
              </a:extLst>
            </p:cNvPr>
            <p:cNvCxnSpPr>
              <a:cxnSpLocks/>
              <a:stCxn id="181" idx="6"/>
              <a:endCxn id="229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7199C452-129A-3043-9B59-913A9A3D9069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BED71937-BA11-294A-8623-F5A7760C968D}"/>
                </a:ext>
              </a:extLst>
            </p:cNvPr>
            <p:cNvCxnSpPr>
              <a:cxnSpLocks/>
              <a:stCxn id="230" idx="6"/>
              <a:endCxn id="248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cteur droit 264">
              <a:extLst>
                <a:ext uri="{FF2B5EF4-FFF2-40B4-BE49-F238E27FC236}">
                  <a16:creationId xmlns:a16="http://schemas.microsoft.com/office/drawing/2014/main" id="{1210D102-DDB0-2242-B59C-B2DAE1751818}"/>
                </a:ext>
              </a:extLst>
            </p:cNvPr>
            <p:cNvCxnSpPr>
              <a:cxnSpLocks/>
              <a:stCxn id="198" idx="6"/>
              <a:endCxn id="230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61FE0E8C-18D4-CB44-911D-5AE1EF6EB4F8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C15B817D-A5B8-1B40-8050-6515786F6841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C457DC10-042D-9A43-B705-D5BFDAE9F049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08D9D11C-1DED-5142-A36B-50D72B138132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1DF40A8A-59FB-9449-ACF3-5713E4070B52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85E42F80-73FF-E74C-A3DB-D2E4FB6F2023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Ellipse 271">
              <a:extLst>
                <a:ext uri="{FF2B5EF4-FFF2-40B4-BE49-F238E27FC236}">
                  <a16:creationId xmlns:a16="http://schemas.microsoft.com/office/drawing/2014/main" id="{EE1027AD-E998-C540-88FD-C575B0AA0CC9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4F2EBE82-6D0B-8F46-9CFE-5590EFAFBAED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C3CDA272-3254-834C-989E-AE56C8182067}"/>
                </a:ext>
              </a:extLst>
            </p:cNvPr>
            <p:cNvCxnSpPr>
              <a:cxnSpLocks/>
              <a:stCxn id="271" idx="6"/>
              <a:endCxn id="272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E86DFC1E-7CF4-5142-8A3E-92B2D2976F5C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9DA268F3-59DE-A34C-8C09-85450D8DDC12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401824EB-1E4A-094C-B0E1-2C921FB678AD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85DA2A9-3D50-A147-A35A-8BBF023FFC7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D7862FAB-7136-284E-980B-780D2158B83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cteur droit 279">
              <a:extLst>
                <a:ext uri="{FF2B5EF4-FFF2-40B4-BE49-F238E27FC236}">
                  <a16:creationId xmlns:a16="http://schemas.microsoft.com/office/drawing/2014/main" id="{4E206917-69F5-A743-B1A4-CC27473446A4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Ellipse 280">
              <a:extLst>
                <a:ext uri="{FF2B5EF4-FFF2-40B4-BE49-F238E27FC236}">
                  <a16:creationId xmlns:a16="http://schemas.microsoft.com/office/drawing/2014/main" id="{27193442-2B63-FF4A-B891-1C34004CC448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2" name="Connecteur droit 281">
              <a:extLst>
                <a:ext uri="{FF2B5EF4-FFF2-40B4-BE49-F238E27FC236}">
                  <a16:creationId xmlns:a16="http://schemas.microsoft.com/office/drawing/2014/main" id="{D65A0204-9D8D-AD41-8845-6497C6CF71CE}"/>
                </a:ext>
              </a:extLst>
            </p:cNvPr>
            <p:cNvCxnSpPr>
              <a:cxnSpLocks/>
              <a:stCxn id="272" idx="6"/>
              <a:endCxn id="281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5771041E-1C08-A349-9C91-0172C5FBDE76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Ellipse 283">
              <a:extLst>
                <a:ext uri="{FF2B5EF4-FFF2-40B4-BE49-F238E27FC236}">
                  <a16:creationId xmlns:a16="http://schemas.microsoft.com/office/drawing/2014/main" id="{29052842-6CBE-5244-94B0-B29E86F3904E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422CEBCF-062A-BA45-98DB-A7310A9A9A16}"/>
                </a:ext>
              </a:extLst>
            </p:cNvPr>
            <p:cNvCxnSpPr>
              <a:cxnSpLocks/>
              <a:stCxn id="283" idx="6"/>
              <a:endCxn id="284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81F39075-024F-0D44-94C4-32131A64F477}"/>
                </a:ext>
              </a:extLst>
            </p:cNvPr>
            <p:cNvCxnSpPr>
              <a:cxnSpLocks/>
              <a:stCxn id="281" idx="6"/>
              <a:endCxn id="283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cteur droit 286">
              <a:extLst>
                <a:ext uri="{FF2B5EF4-FFF2-40B4-BE49-F238E27FC236}">
                  <a16:creationId xmlns:a16="http://schemas.microsoft.com/office/drawing/2014/main" id="{F5A14D62-67CE-BE43-AC81-7B7B45B3B956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F5878771-EC85-2F46-ABA8-9EA217771104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1B9381D9-FD36-9748-8D88-C9FFF74A7D01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6406D4A8-C17D-8D4C-89F8-F1E64FD6CF6B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2E4D442A-666F-2A46-958A-F39100477134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5CADF07B-5B47-D440-8DEF-1872360D61BC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FB6294D0-DBF6-7940-9572-6AD648A7FE4D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Ellipse 293">
              <a:extLst>
                <a:ext uri="{FF2B5EF4-FFF2-40B4-BE49-F238E27FC236}">
                  <a16:creationId xmlns:a16="http://schemas.microsoft.com/office/drawing/2014/main" id="{4F27DA1D-9C6B-1A47-987F-0DB05D6206CC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F9134B99-5B77-D749-8469-428D253D4A24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1CE97846-B76A-FC4A-9914-928B1BFF3F3A}"/>
                </a:ext>
              </a:extLst>
            </p:cNvPr>
            <p:cNvCxnSpPr>
              <a:cxnSpLocks/>
              <a:stCxn id="293" idx="6"/>
              <a:endCxn id="294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9A75147A-BEA1-994D-A28B-392F904F7D23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D16752C1-CC05-1D4D-B757-9619ABF3B9B2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B8176A0C-4389-424E-9E06-524DC011565B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92643298-E196-7B40-9FF7-8B5D9A64938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6A5A1B0D-9820-7948-BD21-8EC847E67599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necteur droit 301">
              <a:extLst>
                <a:ext uri="{FF2B5EF4-FFF2-40B4-BE49-F238E27FC236}">
                  <a16:creationId xmlns:a16="http://schemas.microsoft.com/office/drawing/2014/main" id="{212B07E1-0AC0-3E4E-A699-DF4B0EE79C2C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Ellipse 302">
              <a:extLst>
                <a:ext uri="{FF2B5EF4-FFF2-40B4-BE49-F238E27FC236}">
                  <a16:creationId xmlns:a16="http://schemas.microsoft.com/office/drawing/2014/main" id="{8D30BE49-405D-0A4F-A113-C4C3B07D083B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4" name="Connecteur droit 303">
              <a:extLst>
                <a:ext uri="{FF2B5EF4-FFF2-40B4-BE49-F238E27FC236}">
                  <a16:creationId xmlns:a16="http://schemas.microsoft.com/office/drawing/2014/main" id="{D795A2B2-915E-3644-A839-204550B28176}"/>
                </a:ext>
              </a:extLst>
            </p:cNvPr>
            <p:cNvCxnSpPr>
              <a:cxnSpLocks/>
              <a:stCxn id="294" idx="6"/>
              <a:endCxn id="303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9DD4F1FC-FBEA-A845-8D8C-659493CBCDE5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Ellipse 305">
              <a:extLst>
                <a:ext uri="{FF2B5EF4-FFF2-40B4-BE49-F238E27FC236}">
                  <a16:creationId xmlns:a16="http://schemas.microsoft.com/office/drawing/2014/main" id="{C517BD75-B9E5-174E-8CA9-5B891388B0B8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DC35ED2B-5804-5644-8991-1B0DCD407CD2}"/>
                </a:ext>
              </a:extLst>
            </p:cNvPr>
            <p:cNvCxnSpPr>
              <a:cxnSpLocks/>
              <a:stCxn id="305" idx="6"/>
              <a:endCxn id="306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8CA5291F-C864-334C-9C20-7BBACC6F1B0D}"/>
                </a:ext>
              </a:extLst>
            </p:cNvPr>
            <p:cNvCxnSpPr>
              <a:cxnSpLocks/>
              <a:stCxn id="303" idx="6"/>
              <a:endCxn id="305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C13F97AF-3794-4349-994E-D9418A8ADC88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D0D184C-47D6-C14E-9AE7-52C3144AAAF2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BE4CDE85-FF40-2845-B256-F86C721AA98B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848DFA49-3445-854E-A3B5-66EA2B8829CB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7E812650-F9F6-D743-A87E-FE407A98F7CE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7ABE1634-133D-2D4A-B91A-BC39B4CFDA1D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66B29E7-183C-2945-95AC-8C20A56664A6}"/>
                </a:ext>
              </a:extLst>
            </p:cNvPr>
            <p:cNvCxnSpPr>
              <a:cxnSpLocks/>
              <a:stCxn id="189" idx="4"/>
              <a:endCxn id="272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78DF4B25-266C-B945-A124-3DD0CF8C593A}"/>
                </a:ext>
              </a:extLst>
            </p:cNvPr>
            <p:cNvCxnSpPr>
              <a:cxnSpLocks/>
              <a:stCxn id="198" idx="4"/>
              <a:endCxn id="281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C2E6133C-EFBC-2F4B-9A23-5A4612BDB67B}"/>
                </a:ext>
              </a:extLst>
            </p:cNvPr>
            <p:cNvCxnSpPr>
              <a:cxnSpLocks/>
              <a:stCxn id="230" idx="4"/>
              <a:endCxn id="283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BDB7A375-E13B-0D4D-B14D-42EC0BABF338}"/>
                </a:ext>
              </a:extLst>
            </p:cNvPr>
            <p:cNvCxnSpPr>
              <a:cxnSpLocks/>
              <a:stCxn id="248" idx="4"/>
              <a:endCxn id="284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2698FBD3-4E3C-0B47-BFA2-429CA3357CCD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F6083379-F004-184E-9231-02E569657748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E93F5010-7009-944D-86A4-2A432AF67EF6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7DDFC896-6994-394F-BF86-65DA6130B3C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7B7070D-3582-844C-86B9-C00FD27E324E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DD12A27-3FC5-1548-92E0-0552F2E41A48}"/>
                </a:ext>
              </a:extLst>
            </p:cNvPr>
            <p:cNvCxnSpPr>
              <a:cxnSpLocks/>
              <a:stCxn id="272" idx="4"/>
              <a:endCxn id="294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1993CA74-76CD-7646-B357-1D5A7FBD4A8B}"/>
                </a:ext>
              </a:extLst>
            </p:cNvPr>
            <p:cNvCxnSpPr>
              <a:cxnSpLocks/>
              <a:stCxn id="281" idx="4"/>
              <a:endCxn id="303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847643D0-D46B-8F4E-9628-4A285455D842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Connecteur droit 326">
              <a:extLst>
                <a:ext uri="{FF2B5EF4-FFF2-40B4-BE49-F238E27FC236}">
                  <a16:creationId xmlns:a16="http://schemas.microsoft.com/office/drawing/2014/main" id="{C828D853-4D28-6E46-82FF-4D86D82BC50C}"/>
                </a:ext>
              </a:extLst>
            </p:cNvPr>
            <p:cNvCxnSpPr>
              <a:cxnSpLocks/>
              <a:stCxn id="284" idx="4"/>
              <a:endCxn id="306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320FA202-5469-5040-AC63-76EA4B0FBDD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A9D62EF2-8C1E-A340-A72A-CEFBFD7740D3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9779CE99-F9C5-9A43-932C-01591406C062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5DC704DC-3985-6947-B0A0-A37A5C8CE75F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0276A606-F661-7048-A022-FD0F009251EA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5206F3C0-6A2F-F540-91F1-DB8B09D7B6A1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Ellipse 333">
              <a:extLst>
                <a:ext uri="{FF2B5EF4-FFF2-40B4-BE49-F238E27FC236}">
                  <a16:creationId xmlns:a16="http://schemas.microsoft.com/office/drawing/2014/main" id="{2AAF3682-57B3-0945-8651-4EEB0F3D1472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41E6CFE3-3CFA-0848-9A6F-128CB704E61B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51964193-119E-0E41-A77F-120EE6D611FE}"/>
                </a:ext>
              </a:extLst>
            </p:cNvPr>
            <p:cNvCxnSpPr>
              <a:cxnSpLocks/>
              <a:stCxn id="333" idx="6"/>
              <a:endCxn id="334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F248C3EF-2074-9743-9126-0593A955AA93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68B1CAB8-C67D-654D-98B8-85C23EBD6BA8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9036D57C-7A96-E147-96B1-95B31765A2B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647DA78C-42CC-9146-9AB1-49A356E3919E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0D220A11-D57C-4945-8E26-ED6128AEAA3D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Connecteur droit 341">
              <a:extLst>
                <a:ext uri="{FF2B5EF4-FFF2-40B4-BE49-F238E27FC236}">
                  <a16:creationId xmlns:a16="http://schemas.microsoft.com/office/drawing/2014/main" id="{887B63F8-84DB-2440-B0F5-60009BCB9733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3" name="Ellipse 342">
              <a:extLst>
                <a:ext uri="{FF2B5EF4-FFF2-40B4-BE49-F238E27FC236}">
                  <a16:creationId xmlns:a16="http://schemas.microsoft.com/office/drawing/2014/main" id="{F6B0A14D-B2CD-434E-8C42-3F4300D0B425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4" name="Connecteur droit 343">
              <a:extLst>
                <a:ext uri="{FF2B5EF4-FFF2-40B4-BE49-F238E27FC236}">
                  <a16:creationId xmlns:a16="http://schemas.microsoft.com/office/drawing/2014/main" id="{66E00352-D948-6B42-B6AC-173F6B11CF22}"/>
                </a:ext>
              </a:extLst>
            </p:cNvPr>
            <p:cNvCxnSpPr>
              <a:cxnSpLocks/>
              <a:stCxn id="334" idx="6"/>
              <a:endCxn id="343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CF6E9201-3EEA-FB44-9817-83E300C86D9E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Ellipse 345">
              <a:extLst>
                <a:ext uri="{FF2B5EF4-FFF2-40B4-BE49-F238E27FC236}">
                  <a16:creationId xmlns:a16="http://schemas.microsoft.com/office/drawing/2014/main" id="{F236C7F4-B4D3-DA4B-BC34-2029F24E5909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4EFFCADB-1880-A84C-A6BB-319AB33B2169}"/>
                </a:ext>
              </a:extLst>
            </p:cNvPr>
            <p:cNvCxnSpPr>
              <a:cxnSpLocks/>
              <a:stCxn id="345" idx="6"/>
              <a:endCxn id="346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8DB54DB1-F36C-4A47-B188-91E73FC45F64}"/>
                </a:ext>
              </a:extLst>
            </p:cNvPr>
            <p:cNvCxnSpPr>
              <a:cxnSpLocks/>
              <a:stCxn id="343" idx="6"/>
              <a:endCxn id="345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81495E21-D24D-4543-A2FE-469BF0895A41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9DC165D0-B0B8-E74C-A7B5-9305F4561892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867F2B72-F503-CC4B-B2AA-95F69E4E898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69D823E3-5158-D34D-BF01-44031919C8FA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544B18CD-CC7C-1D4B-8DF6-3DC1AEDCBB80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AD179D85-DFCA-C546-9DE8-DEDADF97EAA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F2D646F0-8572-E94C-BCB6-51BDC7740864}"/>
                </a:ext>
              </a:extLst>
            </p:cNvPr>
            <p:cNvCxnSpPr>
              <a:cxnSpLocks/>
              <a:stCxn id="294" idx="4"/>
              <a:endCxn id="334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F2351C10-4E47-C240-92C2-038A202A9635}"/>
                </a:ext>
              </a:extLst>
            </p:cNvPr>
            <p:cNvCxnSpPr>
              <a:cxnSpLocks/>
              <a:stCxn id="303" idx="4"/>
              <a:endCxn id="343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A3CA1E0A-B80E-AF44-B6C4-E2D449083263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Connecteur droit 357">
              <a:extLst>
                <a:ext uri="{FF2B5EF4-FFF2-40B4-BE49-F238E27FC236}">
                  <a16:creationId xmlns:a16="http://schemas.microsoft.com/office/drawing/2014/main" id="{CD230DFE-2F2F-7E40-B555-DE5301F11355}"/>
                </a:ext>
              </a:extLst>
            </p:cNvPr>
            <p:cNvCxnSpPr>
              <a:cxnSpLocks/>
              <a:stCxn id="306" idx="4"/>
              <a:endCxn id="346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Ellipse 3">
            <a:extLst>
              <a:ext uri="{FF2B5EF4-FFF2-40B4-BE49-F238E27FC236}">
                <a16:creationId xmlns:a16="http://schemas.microsoft.com/office/drawing/2014/main" id="{9F60788D-4583-46A2-329C-7F8C4B55DE59}"/>
              </a:ext>
            </a:extLst>
          </p:cNvPr>
          <p:cNvSpPr/>
          <p:nvPr/>
        </p:nvSpPr>
        <p:spPr>
          <a:xfrm>
            <a:off x="2828265" y="4329530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2EBD32A7-6DEB-4D27-0A16-D335ACB8E899}"/>
              </a:ext>
            </a:extLst>
          </p:cNvPr>
          <p:cNvSpPr/>
          <p:nvPr/>
        </p:nvSpPr>
        <p:spPr>
          <a:xfrm>
            <a:off x="3603964" y="4746692"/>
            <a:ext cx="1059540" cy="36512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Espace réservé du pied de page 363">
            <a:extLst>
              <a:ext uri="{FF2B5EF4-FFF2-40B4-BE49-F238E27FC236}">
                <a16:creationId xmlns:a16="http://schemas.microsoft.com/office/drawing/2014/main" id="{B0FBC582-C13E-B0CD-14AB-CC8D5DFC0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42317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Rectangle 363">
            <a:extLst>
              <a:ext uri="{FF2B5EF4-FFF2-40B4-BE49-F238E27FC236}">
                <a16:creationId xmlns:a16="http://schemas.microsoft.com/office/drawing/2014/main" id="{7D832846-D827-A59B-05D1-84CAFAA1AC61}"/>
              </a:ext>
            </a:extLst>
          </p:cNvPr>
          <p:cNvSpPr/>
          <p:nvPr/>
        </p:nvSpPr>
        <p:spPr>
          <a:xfrm>
            <a:off x="6695289" y="2204861"/>
            <a:ext cx="2104363" cy="19417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28E6E3D-7A59-5D49-80D6-D3F2C10C0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Solution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93AD44-EDAB-924D-B5E8-E44EF52807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312695" cy="4351338"/>
          </a:xfrm>
        </p:spPr>
        <p:txBody>
          <a:bodyPr>
            <a:normAutofit/>
          </a:bodyPr>
          <a:lstStyle/>
          <a:p>
            <a:r>
              <a:rPr lang="en-US" dirty="0"/>
              <a:t>Distance 1</a:t>
            </a:r>
          </a:p>
          <a:p>
            <a:r>
              <a:rPr lang="en-US" dirty="0"/>
              <a:t>6 robots</a:t>
            </a:r>
          </a:p>
          <a:p>
            <a:r>
              <a:rPr lang="en-US" dirty="0"/>
              <a:t>2 colors</a:t>
            </a:r>
          </a:p>
          <a:p>
            <a:endParaRPr lang="en-US" dirty="0"/>
          </a:p>
          <a:p>
            <a:r>
              <a:rPr lang="en-US" dirty="0"/>
              <a:t>Visited Nodes at the end of Phase 1</a:t>
            </a:r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311859F3-2A3C-6E42-9760-73BC87C5AD97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8835755D-847F-4C47-A374-F42CE7A88747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191A33EE-5235-D44E-9AFB-CFDAF99D3ABD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C03945E0-B67B-B646-8241-CE4D83C890AA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2040BAE2-9864-AB43-8ED2-0C380D618158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2F14E1D1-4F7F-1A40-9C96-E95D7269543C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9D808892-5CC2-2E47-8C81-A95F8B893297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84475CDB-764F-FD4B-B2FD-C8ED7AC329F3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0871EF6D-824C-704F-8EAF-57E8129CAA73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B26D31A7-CE60-4D47-8731-B193127E9D00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EDAC4735-0300-244F-A71A-9F838FF332B5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1D570D81-DD32-934B-8884-3C51EC586AE9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977B844E-1437-E846-9444-A5FB479A4286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81AB5589-5C6E-1C48-9E95-0E73E6A91319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7E8D1363-B822-C246-AB19-C590F3129E70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9C79EB10-53A3-194F-867A-3A19C7385246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3F738B91-F678-F649-B45B-0DE5A87296D0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F7BE41C6-4454-1C45-A7FD-C6CFB93A7018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9212C905-13F2-0746-B31A-823BCBC9BF0D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21273E7F-1799-B049-874B-0A438DCD6D28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C755886-1AAF-8F4D-A4DD-2A55437FB310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D649D714-13C9-544F-A5DE-05616D4BC0EE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6B9C952E-B736-884C-BE88-6EDD61ECE531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A37550CD-E81E-5A47-8F29-3FBB7994B086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2CFD1573-03DD-2440-B8EC-9A7720236377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9121C7B4-B00B-964C-99E8-0B11E11E8170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4668DB05-4E6B-CD44-A7D3-D314B58C3219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A4B564E5-9727-6045-92BA-3F93CDE9A83A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5F25F91E-D0A1-7848-8415-92E3E4CAC0D2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364008D5-2D6E-D647-A328-B34FEDC1E561}"/>
                </a:ext>
              </a:extLst>
            </p:cNvPr>
            <p:cNvCxnSpPr>
              <a:stCxn id="8" idx="6"/>
              <a:endCxn id="9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403A6B9B-D6C2-7C46-A982-68062550D5DF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E2A11B00-8950-7241-BBBC-ED77E70502E0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A2A68DA0-46DD-1B4F-B756-7A8BB2A94B2D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9D35AC8B-7588-954D-AADB-791AFF8608CA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103CBBA2-68CC-A04E-B183-A21C6A298BC4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932F6335-565A-764D-AA8C-A58377A7344D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CDDE1F8C-3DE6-6F46-A711-C93292F7BD7E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900CEEA-9595-E34C-80DB-B0EC5DBDDC2A}"/>
                </a:ext>
              </a:extLst>
            </p:cNvPr>
            <p:cNvCxnSpPr>
              <a:cxnSpLocks/>
              <a:stCxn id="13" idx="6"/>
              <a:endCxn id="14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97E7561F-7604-5344-973A-57F1C710DE55}"/>
                </a:ext>
              </a:extLst>
            </p:cNvPr>
            <p:cNvCxnSpPr>
              <a:cxnSpLocks/>
              <a:stCxn id="20" idx="6"/>
              <a:endCxn id="21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F8B2B4BE-B4C2-DE44-AD41-3E6B44735CC1}"/>
                </a:ext>
              </a:extLst>
            </p:cNvPr>
            <p:cNvCxnSpPr>
              <a:cxnSpLocks/>
              <a:stCxn id="27" idx="6"/>
              <a:endCxn id="28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7C8C02F4-05A8-DF45-8948-6011A7D54EE7}"/>
                </a:ext>
              </a:extLst>
            </p:cNvPr>
            <p:cNvCxnSpPr>
              <a:cxnSpLocks/>
              <a:stCxn id="34" idx="6"/>
              <a:endCxn id="35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FE77DC46-D70A-2D40-8975-DD37885F6118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D30F7127-AFD0-3F42-8944-CCBA01AB7B8E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68DEA8F6-245B-F84F-BF04-B3C2564CEF7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17BAE682-A348-A24F-8C7B-D5ED0996B7EF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FAF9D5AA-922E-3B43-8B32-ADA4199DC474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4A5A7D82-209B-3246-A6A3-AD81B042597A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30FEF558-710A-A549-915A-6110E1F2AB3E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8B3164DB-509E-A443-916F-5EFC08528CD6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D57C3E19-7534-D149-80E8-BE4C26BCCBC8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EF75D12-D3F6-FF4E-8005-002D38FD7065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D49EB776-6C03-B347-8B1D-549386747587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3036470B-9E25-A44A-B014-8A74DC7AD303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9F306215-3DD8-2848-8ADB-F20289817EB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9F5A0FF5-9A09-CB4A-961A-EF57B53E664C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F1154CA0-2434-A046-B02B-1CCAD3E4F938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D7374B30-C187-6246-ADA9-DBE90D230308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9956389A-BCC9-9742-B32D-3AAD3D53CB44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66B873F7-901F-5546-841A-4F32BE987594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5FF0972C-8084-D247-BE94-6FA84054EF5E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7BF12D6C-E58D-0C40-98AB-9D4829EE83C6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FDCA16F-0462-6441-AB48-B957A8DF14C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BBB05CDF-609E-FA43-A8D6-A9B38E86B8B7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B73F1687-7509-774F-A139-8B140618AD07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22E78898-311E-0840-87A1-0386F898BAC5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2CDE7238-4EBF-F242-BCA3-B40882F52534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1D7DABC5-9B23-6B44-A041-A9742A3493C0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3B55BCBA-A297-DF4A-AE74-6E53E982E1AC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393925CA-23C1-1A45-8B88-2B6F030E96DF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0F495FE3-7204-6D43-80FF-67BA97C5376B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18A332E0-4902-DF4B-9C40-1E0D14F02E54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AAC104B9-45E0-AB44-8729-D93C92868164}"/>
                </a:ext>
              </a:extLst>
            </p:cNvPr>
            <p:cNvCxnSpPr>
              <a:cxnSpLocks/>
              <a:stCxn id="28" idx="4"/>
              <a:endCxn id="35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8C4AB002-C5AB-634A-A8B3-4E15442454E9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C3166789-6594-4549-B886-DFF1E06B9AAF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DE764F7F-48BB-F647-A28E-FE38DD3FCF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F7688D-57CB-0D42-AD6E-B0B63D2F04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F69B0329-1119-9843-8B6F-0D2FE5F029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94515E0D-2C7C-B342-967E-01B2BDB536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03CBCF3-C1CD-F84B-A6E8-C6FA876183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CC1BB805-21A9-B248-AC09-82D099F9DA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8E8F0A9-E8B0-4349-8C0B-A0DEAA2A56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7BADAE9A-1579-0446-8D62-E3F47A21B1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3254A48E-4A64-5C40-B5EC-8101AB2D1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853CB9ED-6A9A-2C4F-A635-799EFDEECE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727529B9-25AC-0249-8A00-379132E1CD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8CA10D2-7ED7-534C-B886-FA88CC3273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7149E671-6643-0443-A349-674C2A190F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468C3679-9DA5-AD42-A55E-631EDBCD10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CC6BF3AB-7181-5D4C-BD4B-835F6A44B0B2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D09677A0-DF2E-EC4C-903F-3BBB1BAD31E3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BB0820F6-64CB-AA43-9E54-9356AF935912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A1F58DE8-94A5-0B40-B9AB-79DD0FF26F9C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1B3A0A56-EEFD-A748-B802-887F71B75767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AE2F9FD5-22E9-7148-8089-F4ECE5C43227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16675683-F265-B94C-AC9C-672C1DECB95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2E4DF0DF-62AF-5C4D-A1F9-69798B0ACFDF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7DDCD264-5660-AA42-9AF5-4E6FD9469DB6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57CE1197-DF66-6241-AB3A-53F791055183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94508997-DD5F-8E49-ACD6-9D317297A07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4AA9EBD5-E292-4E4E-87B0-426108A0F704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7D3FB888-A87E-934E-BF5C-EDB97AAC245E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CFAE1DE6-0ECA-F344-887A-D37F350BC811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A31A823E-E56F-254A-832E-325AC637CC24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5583385-A5D2-6846-BE1C-42514FEA120F}"/>
                </a:ext>
              </a:extLst>
            </p:cNvPr>
            <p:cNvCxnSpPr>
              <a:stCxn id="103" idx="6"/>
              <a:endCxn id="104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01FA230A-7785-CA4F-840A-8A0706D2702F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1CC502E-1FCC-C84C-93C3-6578E11837EB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BD7F29D9-1849-7A4C-94E4-02442E3D1C78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65317EF5-4AC7-174B-90B1-7EBE12787629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09FE9771-5EEF-314C-9CAE-54E8BFE90015}"/>
                </a:ext>
              </a:extLst>
            </p:cNvPr>
            <p:cNvCxnSpPr>
              <a:cxnSpLocks/>
              <a:stCxn id="108" idx="6"/>
              <a:endCxn id="109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2FD9F43B-84BF-4D41-93AA-CED1C6B32F7C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B3DFC5B1-5E85-FA4A-9DF7-131F4EFE17AF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80D5CA0A-32A1-3344-A497-C50D8394FB3C}"/>
                </a:ext>
              </a:extLst>
            </p:cNvPr>
            <p:cNvCxnSpPr>
              <a:cxnSpLocks/>
              <a:endCxn id="14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C073EC02-488F-7642-90BE-AA42FF212EED}"/>
                </a:ext>
              </a:extLst>
            </p:cNvPr>
            <p:cNvCxnSpPr>
              <a:cxnSpLocks/>
              <a:stCxn id="108" idx="4"/>
              <a:endCxn id="13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DD06993D-82B9-984B-8CBD-5C08A0FE9EB2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E66891FA-3DCE-5B4A-A4E4-3146D37FB8D9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07F8E7F3-D30F-CB4E-952B-3DC6373E601F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8D1BC81C-744B-B74B-B3D3-4DAD40DFD90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>
              <a:extLst>
                <a:ext uri="{FF2B5EF4-FFF2-40B4-BE49-F238E27FC236}">
                  <a16:creationId xmlns:a16="http://schemas.microsoft.com/office/drawing/2014/main" id="{9010C467-E658-F142-BDD6-D9E9A2DB5441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F245E934-C198-3047-B500-53DD49C36DE3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21BC2E53-F14A-E249-95DC-006F27328422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BE283E23-9A71-D044-8663-5A31F0A8A9C2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B0E9808C-AA5B-EC40-AC99-92A91E462EA1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637A02E6-22F4-B547-92E6-A3A4DEAF07CE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5B3F76DB-0689-1945-A379-3B12C3B2B440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Ellipse 130">
              <a:extLst>
                <a:ext uri="{FF2B5EF4-FFF2-40B4-BE49-F238E27FC236}">
                  <a16:creationId xmlns:a16="http://schemas.microsoft.com/office/drawing/2014/main" id="{800F48A4-9344-824F-8A1B-59A6C8E2E98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2DA14F30-B1BA-3441-ABC4-3F5A64A4AACE}"/>
                </a:ext>
              </a:extLst>
            </p:cNvPr>
            <p:cNvCxnSpPr>
              <a:stCxn id="125" idx="6"/>
              <a:endCxn id="126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FC2A3982-8947-0D41-B6DE-19C24E21FC04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48BB41BD-EB27-5445-97CF-3A7E743ACC43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4F2AEEA6-DFCC-EC45-A077-3179E3A7C548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D9EC2317-BD0B-354C-8C06-91CD7D5C1848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0BC34370-EAC8-5741-A740-6DA2CFAE33EA}"/>
                </a:ext>
              </a:extLst>
            </p:cNvPr>
            <p:cNvCxnSpPr>
              <a:cxnSpLocks/>
              <a:stCxn id="131" idx="6"/>
              <a:endCxn id="158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731B332E-5AF9-7944-8BFF-4E4849568E29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7CF7D777-162B-F64F-AE70-4563A93AEC2E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C2C4B966-2400-C741-A1C5-A6E40CAA73B7}"/>
                </a:ext>
              </a:extLst>
            </p:cNvPr>
            <p:cNvCxnSpPr>
              <a:cxnSpLocks/>
              <a:stCxn id="131" idx="4"/>
              <a:endCxn id="109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EA932A16-4F1E-B84A-BB44-5D581947E659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92AC8295-2AE5-DF4A-A4E1-66A3897ECC74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56F5EB34-A77D-2142-9B0A-799044CA20CA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218185BA-9A17-8747-BF30-06C00B537117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A32BB919-DA47-6940-90EC-3578087A674E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145">
              <a:extLst>
                <a:ext uri="{FF2B5EF4-FFF2-40B4-BE49-F238E27FC236}">
                  <a16:creationId xmlns:a16="http://schemas.microsoft.com/office/drawing/2014/main" id="{C96E4FEF-AB3E-4145-ABDC-7A01F7861226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BB4AFC0D-6900-744F-8218-1AA5F74F3938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0FED137D-A773-5F40-8C61-4248E7DFB09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56EE9CD4-644E-D84C-9F0D-407B1E6E0C7C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Ellipse 149">
              <a:extLst>
                <a:ext uri="{FF2B5EF4-FFF2-40B4-BE49-F238E27FC236}">
                  <a16:creationId xmlns:a16="http://schemas.microsoft.com/office/drawing/2014/main" id="{F44F9D75-B919-7D48-858F-210E2E15B3BC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DF9610B9-0147-904D-AFD1-D3B7FD4ABA6E}"/>
                </a:ext>
              </a:extLst>
            </p:cNvPr>
            <p:cNvCxnSpPr>
              <a:cxnSpLocks/>
              <a:stCxn id="149" idx="4"/>
              <a:endCxn id="150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E229F870-ECA6-684D-9C09-C85AF321EBC0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8AAD815-3FBE-7E44-B288-A27479CF6FB4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8D9C990F-3A16-A047-BEDA-4D6AE9EC56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154">
              <a:extLst>
                <a:ext uri="{FF2B5EF4-FFF2-40B4-BE49-F238E27FC236}">
                  <a16:creationId xmlns:a16="http://schemas.microsoft.com/office/drawing/2014/main" id="{C605534D-352A-CD44-BC1D-9C0AC0C805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Ellipse 155">
              <a:extLst>
                <a:ext uri="{FF2B5EF4-FFF2-40B4-BE49-F238E27FC236}">
                  <a16:creationId xmlns:a16="http://schemas.microsoft.com/office/drawing/2014/main" id="{264DA329-D542-2846-BCC2-F1D36BF39992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7" name="Connecteur droit 156">
              <a:extLst>
                <a:ext uri="{FF2B5EF4-FFF2-40B4-BE49-F238E27FC236}">
                  <a16:creationId xmlns:a16="http://schemas.microsoft.com/office/drawing/2014/main" id="{9B01E675-41E2-8741-9366-A76628CA379C}"/>
                </a:ext>
              </a:extLst>
            </p:cNvPr>
            <p:cNvCxnSpPr>
              <a:cxnSpLocks/>
              <a:endCxn id="147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Ellipse 157">
              <a:extLst>
                <a:ext uri="{FF2B5EF4-FFF2-40B4-BE49-F238E27FC236}">
                  <a16:creationId xmlns:a16="http://schemas.microsoft.com/office/drawing/2014/main" id="{7EF0C170-53CC-024F-8F72-351CBD4149CF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879ADCD4-DE4C-6C4B-957C-9D0A5AD90776}"/>
                </a:ext>
              </a:extLst>
            </p:cNvPr>
            <p:cNvCxnSpPr>
              <a:cxnSpLocks/>
              <a:stCxn id="158" idx="4"/>
              <a:endCxn id="156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6850A95-1BA2-7140-96CC-9434B594C77B}"/>
                </a:ext>
              </a:extLst>
            </p:cNvPr>
            <p:cNvCxnSpPr>
              <a:cxnSpLocks/>
              <a:stCxn id="130" idx="6"/>
              <a:endCxn id="131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8BE93542-8763-0B4C-B460-027AE872C8CD}"/>
                </a:ext>
              </a:extLst>
            </p:cNvPr>
            <p:cNvCxnSpPr>
              <a:cxnSpLocks/>
              <a:stCxn id="109" idx="6"/>
              <a:endCxn id="156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030CC5-FBE4-004A-B6B8-08C2FEA54857}"/>
                </a:ext>
              </a:extLst>
            </p:cNvPr>
            <p:cNvCxnSpPr>
              <a:cxnSpLocks/>
              <a:stCxn id="14" idx="6"/>
              <a:endCxn id="147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713F8726-A0B8-834F-9373-DB4BF3F7361E}"/>
                </a:ext>
              </a:extLst>
            </p:cNvPr>
            <p:cNvCxnSpPr>
              <a:cxnSpLocks/>
              <a:stCxn id="21" idx="6"/>
              <a:endCxn id="148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67463A81-7D76-AD40-A9EA-9FDBD5A887BC}"/>
                </a:ext>
              </a:extLst>
            </p:cNvPr>
            <p:cNvCxnSpPr>
              <a:cxnSpLocks/>
              <a:stCxn id="28" idx="6"/>
              <a:endCxn id="149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>
              <a:extLst>
                <a:ext uri="{FF2B5EF4-FFF2-40B4-BE49-F238E27FC236}">
                  <a16:creationId xmlns:a16="http://schemas.microsoft.com/office/drawing/2014/main" id="{7A8968BB-EAC9-6643-992A-782FE3179B96}"/>
                </a:ext>
              </a:extLst>
            </p:cNvPr>
            <p:cNvCxnSpPr>
              <a:cxnSpLocks/>
              <a:stCxn id="35" idx="6"/>
              <a:endCxn id="150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3F610DE1-5574-ED43-8F26-FBD6DB948802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B643CE63-CC93-024B-BE21-F2633875FC5E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38C5B8E7-9878-DB44-91F4-B2DE62D2831E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F60A549-FBD8-6F4D-AEB8-DEA87EBACD4F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1D09C427-B4D6-7B48-BC3C-14C572A7F516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3469706B-B9A2-D942-9A4A-4C94D4A407A1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Ellipse 171">
              <a:extLst>
                <a:ext uri="{FF2B5EF4-FFF2-40B4-BE49-F238E27FC236}">
                  <a16:creationId xmlns:a16="http://schemas.microsoft.com/office/drawing/2014/main" id="{EFA62243-A146-F74B-B8A7-05EF956AE3C2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CB3EDB27-65D0-5042-A121-4D16B2120A7D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7F7C8AB1-E091-2148-A335-1E1D89CD236F}"/>
                </a:ext>
              </a:extLst>
            </p:cNvPr>
            <p:cNvCxnSpPr>
              <a:cxnSpLocks/>
              <a:stCxn id="171" idx="6"/>
              <a:endCxn id="172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C8C7585B-49C6-8A4F-871A-F563A2C3DCF9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B433B313-F9D7-3943-AA45-2626083344C1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5411CF47-F74B-674D-9CDC-94CAE1441736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03AF65CE-BCE7-EF4E-9AAD-022C171E2796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C8D74515-1FDD-B646-98EF-25438B4473EF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>
              <a:extLst>
                <a:ext uri="{FF2B5EF4-FFF2-40B4-BE49-F238E27FC236}">
                  <a16:creationId xmlns:a16="http://schemas.microsoft.com/office/drawing/2014/main" id="{FDB99019-81AF-B248-9A9E-D6FEDD1BEA2A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Ellipse 180">
              <a:extLst>
                <a:ext uri="{FF2B5EF4-FFF2-40B4-BE49-F238E27FC236}">
                  <a16:creationId xmlns:a16="http://schemas.microsoft.com/office/drawing/2014/main" id="{73CF8102-2972-5743-95E1-139F7AB98CFC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2" name="Connecteur droit 181">
              <a:extLst>
                <a:ext uri="{FF2B5EF4-FFF2-40B4-BE49-F238E27FC236}">
                  <a16:creationId xmlns:a16="http://schemas.microsoft.com/office/drawing/2014/main" id="{2B76D882-0C12-1F4D-B497-172673EF84FB}"/>
                </a:ext>
              </a:extLst>
            </p:cNvPr>
            <p:cNvCxnSpPr>
              <a:cxnSpLocks/>
              <a:stCxn id="172" idx="6"/>
              <a:endCxn id="181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199C5F8-8787-4C41-9750-C3EFC8626B4A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5DAF706-EB04-2A42-AD6F-EAA20A65B87C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9935A570-8289-6F44-A3E5-CF2BDC318D78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F83C5A6A-E231-C347-81A0-32FEC9EA2CD3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C6B1B12D-2990-3349-ACCA-6CDCE1D26200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4518AE2E-2073-834D-907E-01C9726B2F63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Ellipse 188">
              <a:extLst>
                <a:ext uri="{FF2B5EF4-FFF2-40B4-BE49-F238E27FC236}">
                  <a16:creationId xmlns:a16="http://schemas.microsoft.com/office/drawing/2014/main" id="{D7624D64-282F-E84A-B8BB-6E57063E7160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AB4FA36A-57DC-1D49-BA4B-37469834F46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28C66DB1-62AC-3444-9D6F-C59ACC3C6C24}"/>
                </a:ext>
              </a:extLst>
            </p:cNvPr>
            <p:cNvCxnSpPr>
              <a:cxnSpLocks/>
              <a:stCxn id="188" idx="6"/>
              <a:endCxn id="189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78535512-6D8A-BA46-A4B2-A2EE9C4BA514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A8FA4370-26C9-2E45-8042-4A32665D770F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42EAEA6D-1969-E443-A1CE-218033F1DD83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8D92AD0C-8AD4-D548-B165-7526777859A7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0AF2BC8B-B370-4E45-8A42-FA8ABA5775A1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196">
              <a:extLst>
                <a:ext uri="{FF2B5EF4-FFF2-40B4-BE49-F238E27FC236}">
                  <a16:creationId xmlns:a16="http://schemas.microsoft.com/office/drawing/2014/main" id="{7FEE2193-06CC-2340-A665-D8308B943019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Ellipse 197">
              <a:extLst>
                <a:ext uri="{FF2B5EF4-FFF2-40B4-BE49-F238E27FC236}">
                  <a16:creationId xmlns:a16="http://schemas.microsoft.com/office/drawing/2014/main" id="{D2867EE3-9F8D-D143-B5E3-91E1E24D08ED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9DD7E67E-D3D2-044B-8603-781E41BEB0A3}"/>
                </a:ext>
              </a:extLst>
            </p:cNvPr>
            <p:cNvCxnSpPr>
              <a:cxnSpLocks/>
              <a:stCxn id="189" idx="6"/>
              <a:endCxn id="198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A63612F3-387A-734A-AE78-C261FCBB3FEF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90C2F2F7-71F9-7742-B52F-500AC430A27B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A4917DD7-EB2A-7740-B183-FDA7CF2ADEA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494AE88D-4F9F-BA4E-92EE-144ECEF6AE5D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A91A4B78-0B4B-984E-BB58-B4373C5DF14D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CF83F424-2A63-FE47-B3A8-4EB9185F5542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BAA0997E-27BC-764F-A15E-91F30C944092}"/>
                </a:ext>
              </a:extLst>
            </p:cNvPr>
            <p:cNvCxnSpPr>
              <a:cxnSpLocks/>
              <a:stCxn id="35" idx="4"/>
              <a:endCxn id="172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CDC4B36E-ECC8-FA41-83A3-FD99E614B250}"/>
                </a:ext>
              </a:extLst>
            </p:cNvPr>
            <p:cNvCxnSpPr>
              <a:cxnSpLocks/>
              <a:stCxn id="150" idx="4"/>
              <a:endCxn id="181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5D3A41EC-F722-AF46-9620-D302DE80BF8C}"/>
                </a:ext>
              </a:extLst>
            </p:cNvPr>
            <p:cNvCxnSpPr>
              <a:cxnSpLocks/>
              <a:stCxn id="181" idx="4"/>
              <a:endCxn id="198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5FE33851-700F-A744-B377-3B779BB94DAB}"/>
                </a:ext>
              </a:extLst>
            </p:cNvPr>
            <p:cNvCxnSpPr>
              <a:cxnSpLocks/>
              <a:stCxn id="172" idx="4"/>
              <a:endCxn id="189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01AE58C9-28A9-2346-9CD4-CF43BD91F4A1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E1B284BE-FBB3-F643-938A-29A2AF92ADA3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A6C4AE77-2136-504B-B02E-92E25CEC5833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625A25DB-AC44-2748-9901-08A6ACD292C0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5311EEC3-DB4F-6149-B984-6AA17FB4DB75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cteur droit 214">
              <a:extLst>
                <a:ext uri="{FF2B5EF4-FFF2-40B4-BE49-F238E27FC236}">
                  <a16:creationId xmlns:a16="http://schemas.microsoft.com/office/drawing/2014/main" id="{07E67CA3-5BA3-064A-8AAF-AB713B262774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0F86A531-54F6-E146-BDEB-6092E7C55E2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985947A9-342E-3A4C-A79F-F0A16FAF588C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8C8537F2-7168-EA45-8A37-4F1F97A9ADE0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Ellipse 218">
              <a:extLst>
                <a:ext uri="{FF2B5EF4-FFF2-40B4-BE49-F238E27FC236}">
                  <a16:creationId xmlns:a16="http://schemas.microsoft.com/office/drawing/2014/main" id="{CF5FAE05-A3F8-3247-AA35-F68D67E4EF9F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48BCBE51-8F90-8142-B979-19E0D83CE4A7}"/>
                </a:ext>
              </a:extLst>
            </p:cNvPr>
            <p:cNvCxnSpPr>
              <a:cxnSpLocks/>
              <a:stCxn id="218" idx="4"/>
              <a:endCxn id="219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174F1F80-AE45-FD4C-837D-3502F24C44C7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2F05AB3D-B383-3140-9466-D3E5CEB205CD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1C1F3CC0-F326-314E-95D6-C2A576A129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cteur droit 223">
              <a:extLst>
                <a:ext uri="{FF2B5EF4-FFF2-40B4-BE49-F238E27FC236}">
                  <a16:creationId xmlns:a16="http://schemas.microsoft.com/office/drawing/2014/main" id="{FBD90152-306C-A945-AEE5-B3C9C9C2BA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Ellipse 224">
              <a:extLst>
                <a:ext uri="{FF2B5EF4-FFF2-40B4-BE49-F238E27FC236}">
                  <a16:creationId xmlns:a16="http://schemas.microsoft.com/office/drawing/2014/main" id="{492BFF1E-70FC-4C46-8A88-34A4AF30F117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6" name="Connecteur droit 225">
              <a:extLst>
                <a:ext uri="{FF2B5EF4-FFF2-40B4-BE49-F238E27FC236}">
                  <a16:creationId xmlns:a16="http://schemas.microsoft.com/office/drawing/2014/main" id="{58209CCE-A289-F04D-B08B-05CE5CFDB61D}"/>
                </a:ext>
              </a:extLst>
            </p:cNvPr>
            <p:cNvCxnSpPr>
              <a:cxnSpLocks/>
              <a:endCxn id="216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Ellipse 226">
              <a:extLst>
                <a:ext uri="{FF2B5EF4-FFF2-40B4-BE49-F238E27FC236}">
                  <a16:creationId xmlns:a16="http://schemas.microsoft.com/office/drawing/2014/main" id="{40B4A516-7F13-6544-9AE1-75CEC78A0A47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8" name="Connecteur droit 227">
              <a:extLst>
                <a:ext uri="{FF2B5EF4-FFF2-40B4-BE49-F238E27FC236}">
                  <a16:creationId xmlns:a16="http://schemas.microsoft.com/office/drawing/2014/main" id="{6EF6C887-6C4C-A24F-8D53-B86FEF6F3AB3}"/>
                </a:ext>
              </a:extLst>
            </p:cNvPr>
            <p:cNvCxnSpPr>
              <a:cxnSpLocks/>
              <a:stCxn id="227" idx="4"/>
              <a:endCxn id="225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1CC3E288-6D4B-9043-B8F6-044EC20C3123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Ellipse 229">
              <a:extLst>
                <a:ext uri="{FF2B5EF4-FFF2-40B4-BE49-F238E27FC236}">
                  <a16:creationId xmlns:a16="http://schemas.microsoft.com/office/drawing/2014/main" id="{5607DD01-D5DC-1249-8E8B-442885E9596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23A30963-8653-874C-86E3-BE9BC147C3A1}"/>
                </a:ext>
              </a:extLst>
            </p:cNvPr>
            <p:cNvCxnSpPr>
              <a:cxnSpLocks/>
              <a:stCxn id="219" idx="4"/>
              <a:endCxn id="229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551225EF-3CDB-864C-AEB2-C2AE0F62E441}"/>
                </a:ext>
              </a:extLst>
            </p:cNvPr>
            <p:cNvCxnSpPr>
              <a:cxnSpLocks/>
              <a:stCxn id="229" idx="4"/>
              <a:endCxn id="230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cteur droit 232">
              <a:extLst>
                <a:ext uri="{FF2B5EF4-FFF2-40B4-BE49-F238E27FC236}">
                  <a16:creationId xmlns:a16="http://schemas.microsoft.com/office/drawing/2014/main" id="{5755C1E1-E4D8-9445-BE0D-84D786932558}"/>
                </a:ext>
              </a:extLst>
            </p:cNvPr>
            <p:cNvCxnSpPr>
              <a:cxnSpLocks/>
              <a:stCxn id="158" idx="6"/>
              <a:endCxn id="227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2A935924-FB80-A948-9EEF-097087209993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68A6F2C6-DAA6-2546-9873-6A2223EBB2DD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9E7324C2-4BD2-124E-AABA-AF11E6DDE4C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Ellipse 236">
              <a:extLst>
                <a:ext uri="{FF2B5EF4-FFF2-40B4-BE49-F238E27FC236}">
                  <a16:creationId xmlns:a16="http://schemas.microsoft.com/office/drawing/2014/main" id="{87E97212-CCA2-8743-AD64-3D19EC235A6F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3846D953-7A40-E24C-9514-5AFDE2EF18B7}"/>
                </a:ext>
              </a:extLst>
            </p:cNvPr>
            <p:cNvCxnSpPr>
              <a:cxnSpLocks/>
              <a:stCxn id="236" idx="4"/>
              <a:endCxn id="237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6E5DD92-5EE7-B147-85DD-153DB15E1507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31D1444D-A30C-0546-83F1-ABCA86DDD0EB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DF6022E3-87AC-C142-92DD-F8021F0430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cteur droit 241">
              <a:extLst>
                <a:ext uri="{FF2B5EF4-FFF2-40B4-BE49-F238E27FC236}">
                  <a16:creationId xmlns:a16="http://schemas.microsoft.com/office/drawing/2014/main" id="{6162A352-EB93-A848-A130-BFA8829E4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Ellipse 242">
              <a:extLst>
                <a:ext uri="{FF2B5EF4-FFF2-40B4-BE49-F238E27FC236}">
                  <a16:creationId xmlns:a16="http://schemas.microsoft.com/office/drawing/2014/main" id="{ACC953D2-7188-8B42-92F1-F2BE8496B47A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4" name="Connecteur droit 243">
              <a:extLst>
                <a:ext uri="{FF2B5EF4-FFF2-40B4-BE49-F238E27FC236}">
                  <a16:creationId xmlns:a16="http://schemas.microsoft.com/office/drawing/2014/main" id="{F697303C-6D58-E447-9847-8AB7174E8CB9}"/>
                </a:ext>
              </a:extLst>
            </p:cNvPr>
            <p:cNvCxnSpPr>
              <a:cxnSpLocks/>
              <a:endCxn id="234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e 244">
              <a:extLst>
                <a:ext uri="{FF2B5EF4-FFF2-40B4-BE49-F238E27FC236}">
                  <a16:creationId xmlns:a16="http://schemas.microsoft.com/office/drawing/2014/main" id="{0E63D2E9-BBF5-5B4C-8FE0-D3BB3D20A405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6" name="Connecteur droit 245">
              <a:extLst>
                <a:ext uri="{FF2B5EF4-FFF2-40B4-BE49-F238E27FC236}">
                  <a16:creationId xmlns:a16="http://schemas.microsoft.com/office/drawing/2014/main" id="{A355901A-5045-CD45-BA9C-D9652DF30EA8}"/>
                </a:ext>
              </a:extLst>
            </p:cNvPr>
            <p:cNvCxnSpPr>
              <a:cxnSpLocks/>
              <a:stCxn id="245" idx="4"/>
              <a:endCxn id="243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1396B700-B45A-A249-8417-0BAB33B615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Ellipse 247">
              <a:extLst>
                <a:ext uri="{FF2B5EF4-FFF2-40B4-BE49-F238E27FC236}">
                  <a16:creationId xmlns:a16="http://schemas.microsoft.com/office/drawing/2014/main" id="{72006067-C194-1741-9EC8-3939154655F3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41269B95-199B-094E-8E77-FF1B0E23395E}"/>
                </a:ext>
              </a:extLst>
            </p:cNvPr>
            <p:cNvCxnSpPr>
              <a:cxnSpLocks/>
              <a:stCxn id="237" idx="4"/>
              <a:endCxn id="247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ABF3DDDE-1C0E-B04E-8D5A-176EF32D2AFB}"/>
                </a:ext>
              </a:extLst>
            </p:cNvPr>
            <p:cNvCxnSpPr>
              <a:cxnSpLocks/>
              <a:stCxn id="247" idx="4"/>
              <a:endCxn id="248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81D8284C-70CC-EB46-8324-8BEE1A0AAEDA}"/>
                </a:ext>
              </a:extLst>
            </p:cNvPr>
            <p:cNvCxnSpPr>
              <a:cxnSpLocks/>
              <a:stCxn id="227" idx="6"/>
              <a:endCxn id="245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8587184E-5B5B-004D-9B75-28BAF0181D5D}"/>
                </a:ext>
              </a:extLst>
            </p:cNvPr>
            <p:cNvCxnSpPr>
              <a:cxnSpLocks/>
              <a:stCxn id="156" idx="6"/>
              <a:endCxn id="225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13770A54-1CDF-9045-B5C0-372F2F5FAA13}"/>
                </a:ext>
              </a:extLst>
            </p:cNvPr>
            <p:cNvCxnSpPr>
              <a:cxnSpLocks/>
              <a:stCxn id="225" idx="6"/>
              <a:endCxn id="243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65C046BF-45EA-A646-9328-8CEBF0F989CD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8BAA677-33DA-4844-A00F-C1445715D512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DA40EA44-2198-684A-9650-22A292DDB0CD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E848F632-6380-0A42-918B-28673179FF0F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D93C765C-A9AD-374A-BDE2-35B90858F44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E12EEBCC-F36C-1B49-B3E6-969C10B6B0D7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FAB4618C-8E3E-F546-8797-8C21634DD8C6}"/>
                </a:ext>
              </a:extLst>
            </p:cNvPr>
            <p:cNvCxnSpPr>
              <a:cxnSpLocks/>
              <a:stCxn id="219" idx="6"/>
              <a:endCxn id="237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D9518925-3AC6-254B-B695-971D15540CCD}"/>
                </a:ext>
              </a:extLst>
            </p:cNvPr>
            <p:cNvCxnSpPr>
              <a:cxnSpLocks/>
              <a:stCxn id="150" idx="6"/>
              <a:endCxn id="219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E8782C7B-B7DC-D840-A117-19966582C9D0}"/>
                </a:ext>
              </a:extLst>
            </p:cNvPr>
            <p:cNvCxnSpPr>
              <a:cxnSpLocks/>
              <a:stCxn id="181" idx="6"/>
              <a:endCxn id="229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7199C452-129A-3043-9B59-913A9A3D9069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BED71937-BA11-294A-8623-F5A7760C968D}"/>
                </a:ext>
              </a:extLst>
            </p:cNvPr>
            <p:cNvCxnSpPr>
              <a:cxnSpLocks/>
              <a:stCxn id="230" idx="6"/>
              <a:endCxn id="248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cteur droit 264">
              <a:extLst>
                <a:ext uri="{FF2B5EF4-FFF2-40B4-BE49-F238E27FC236}">
                  <a16:creationId xmlns:a16="http://schemas.microsoft.com/office/drawing/2014/main" id="{1210D102-DDB0-2242-B59C-B2DAE1751818}"/>
                </a:ext>
              </a:extLst>
            </p:cNvPr>
            <p:cNvCxnSpPr>
              <a:cxnSpLocks/>
              <a:stCxn id="198" idx="6"/>
              <a:endCxn id="230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61FE0E8C-18D4-CB44-911D-5AE1EF6EB4F8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C15B817D-A5B8-1B40-8050-6515786F6841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C457DC10-042D-9A43-B705-D5BFDAE9F049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08D9D11C-1DED-5142-A36B-50D72B138132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1DF40A8A-59FB-9449-ACF3-5713E4070B52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85E42F80-73FF-E74C-A3DB-D2E4FB6F2023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Ellipse 271">
              <a:extLst>
                <a:ext uri="{FF2B5EF4-FFF2-40B4-BE49-F238E27FC236}">
                  <a16:creationId xmlns:a16="http://schemas.microsoft.com/office/drawing/2014/main" id="{EE1027AD-E998-C540-88FD-C575B0AA0CC9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4F2EBE82-6D0B-8F46-9CFE-5590EFAFBAED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C3CDA272-3254-834C-989E-AE56C8182067}"/>
                </a:ext>
              </a:extLst>
            </p:cNvPr>
            <p:cNvCxnSpPr>
              <a:cxnSpLocks/>
              <a:stCxn id="271" idx="6"/>
              <a:endCxn id="272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E86DFC1E-7CF4-5142-8A3E-92B2D2976F5C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9DA268F3-59DE-A34C-8C09-85450D8DDC12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401824EB-1E4A-094C-B0E1-2C921FB678AD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85DA2A9-3D50-A147-A35A-8BBF023FFC7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D7862FAB-7136-284E-980B-780D2158B83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cteur droit 279">
              <a:extLst>
                <a:ext uri="{FF2B5EF4-FFF2-40B4-BE49-F238E27FC236}">
                  <a16:creationId xmlns:a16="http://schemas.microsoft.com/office/drawing/2014/main" id="{4E206917-69F5-A743-B1A4-CC27473446A4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Ellipse 280">
              <a:extLst>
                <a:ext uri="{FF2B5EF4-FFF2-40B4-BE49-F238E27FC236}">
                  <a16:creationId xmlns:a16="http://schemas.microsoft.com/office/drawing/2014/main" id="{27193442-2B63-FF4A-B891-1C34004CC448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2" name="Connecteur droit 281">
              <a:extLst>
                <a:ext uri="{FF2B5EF4-FFF2-40B4-BE49-F238E27FC236}">
                  <a16:creationId xmlns:a16="http://schemas.microsoft.com/office/drawing/2014/main" id="{D65A0204-9D8D-AD41-8845-6497C6CF71CE}"/>
                </a:ext>
              </a:extLst>
            </p:cNvPr>
            <p:cNvCxnSpPr>
              <a:cxnSpLocks/>
              <a:stCxn id="272" idx="6"/>
              <a:endCxn id="281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5771041E-1C08-A349-9C91-0172C5FBDE76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Ellipse 283">
              <a:extLst>
                <a:ext uri="{FF2B5EF4-FFF2-40B4-BE49-F238E27FC236}">
                  <a16:creationId xmlns:a16="http://schemas.microsoft.com/office/drawing/2014/main" id="{29052842-6CBE-5244-94B0-B29E86F3904E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422CEBCF-062A-BA45-98DB-A7310A9A9A16}"/>
                </a:ext>
              </a:extLst>
            </p:cNvPr>
            <p:cNvCxnSpPr>
              <a:cxnSpLocks/>
              <a:stCxn id="283" idx="6"/>
              <a:endCxn id="284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81F39075-024F-0D44-94C4-32131A64F477}"/>
                </a:ext>
              </a:extLst>
            </p:cNvPr>
            <p:cNvCxnSpPr>
              <a:cxnSpLocks/>
              <a:stCxn id="281" idx="6"/>
              <a:endCxn id="283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cteur droit 286">
              <a:extLst>
                <a:ext uri="{FF2B5EF4-FFF2-40B4-BE49-F238E27FC236}">
                  <a16:creationId xmlns:a16="http://schemas.microsoft.com/office/drawing/2014/main" id="{F5A14D62-67CE-BE43-AC81-7B7B45B3B956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F5878771-EC85-2F46-ABA8-9EA217771104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1B9381D9-FD36-9748-8D88-C9FFF74A7D01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6406D4A8-C17D-8D4C-89F8-F1E64FD6CF6B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2E4D442A-666F-2A46-958A-F39100477134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5CADF07B-5B47-D440-8DEF-1872360D61BC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FB6294D0-DBF6-7940-9572-6AD648A7FE4D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Ellipse 293">
              <a:extLst>
                <a:ext uri="{FF2B5EF4-FFF2-40B4-BE49-F238E27FC236}">
                  <a16:creationId xmlns:a16="http://schemas.microsoft.com/office/drawing/2014/main" id="{4F27DA1D-9C6B-1A47-987F-0DB05D6206CC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F9134B99-5B77-D749-8469-428D253D4A24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1CE97846-B76A-FC4A-9914-928B1BFF3F3A}"/>
                </a:ext>
              </a:extLst>
            </p:cNvPr>
            <p:cNvCxnSpPr>
              <a:cxnSpLocks/>
              <a:stCxn id="293" idx="6"/>
              <a:endCxn id="294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9A75147A-BEA1-994D-A28B-392F904F7D23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D16752C1-CC05-1D4D-B757-9619ABF3B9B2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B8176A0C-4389-424E-9E06-524DC011565B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92643298-E196-7B40-9FF7-8B5D9A64938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6A5A1B0D-9820-7948-BD21-8EC847E67599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necteur droit 301">
              <a:extLst>
                <a:ext uri="{FF2B5EF4-FFF2-40B4-BE49-F238E27FC236}">
                  <a16:creationId xmlns:a16="http://schemas.microsoft.com/office/drawing/2014/main" id="{212B07E1-0AC0-3E4E-A699-DF4B0EE79C2C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Ellipse 302">
              <a:extLst>
                <a:ext uri="{FF2B5EF4-FFF2-40B4-BE49-F238E27FC236}">
                  <a16:creationId xmlns:a16="http://schemas.microsoft.com/office/drawing/2014/main" id="{8D30BE49-405D-0A4F-A113-C4C3B07D083B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4" name="Connecteur droit 303">
              <a:extLst>
                <a:ext uri="{FF2B5EF4-FFF2-40B4-BE49-F238E27FC236}">
                  <a16:creationId xmlns:a16="http://schemas.microsoft.com/office/drawing/2014/main" id="{D795A2B2-915E-3644-A839-204550B28176}"/>
                </a:ext>
              </a:extLst>
            </p:cNvPr>
            <p:cNvCxnSpPr>
              <a:cxnSpLocks/>
              <a:stCxn id="294" idx="6"/>
              <a:endCxn id="303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9DD4F1FC-FBEA-A845-8D8C-659493CBCDE5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Ellipse 305">
              <a:extLst>
                <a:ext uri="{FF2B5EF4-FFF2-40B4-BE49-F238E27FC236}">
                  <a16:creationId xmlns:a16="http://schemas.microsoft.com/office/drawing/2014/main" id="{C517BD75-B9E5-174E-8CA9-5B891388B0B8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DC35ED2B-5804-5644-8991-1B0DCD407CD2}"/>
                </a:ext>
              </a:extLst>
            </p:cNvPr>
            <p:cNvCxnSpPr>
              <a:cxnSpLocks/>
              <a:stCxn id="305" idx="6"/>
              <a:endCxn id="306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8CA5291F-C864-334C-9C20-7BBACC6F1B0D}"/>
                </a:ext>
              </a:extLst>
            </p:cNvPr>
            <p:cNvCxnSpPr>
              <a:cxnSpLocks/>
              <a:stCxn id="303" idx="6"/>
              <a:endCxn id="305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C13F97AF-3794-4349-994E-D9418A8ADC88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D0D184C-47D6-C14E-9AE7-52C3144AAAF2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BE4CDE85-FF40-2845-B256-F86C721AA98B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848DFA49-3445-854E-A3B5-66EA2B8829CB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7E812650-F9F6-D743-A87E-FE407A98F7CE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7ABE1634-133D-2D4A-B91A-BC39B4CFDA1D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66B29E7-183C-2945-95AC-8C20A56664A6}"/>
                </a:ext>
              </a:extLst>
            </p:cNvPr>
            <p:cNvCxnSpPr>
              <a:cxnSpLocks/>
              <a:stCxn id="189" idx="4"/>
              <a:endCxn id="272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78DF4B25-266C-B945-A124-3DD0CF8C593A}"/>
                </a:ext>
              </a:extLst>
            </p:cNvPr>
            <p:cNvCxnSpPr>
              <a:cxnSpLocks/>
              <a:stCxn id="198" idx="4"/>
              <a:endCxn id="281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C2E6133C-EFBC-2F4B-9A23-5A4612BDB67B}"/>
                </a:ext>
              </a:extLst>
            </p:cNvPr>
            <p:cNvCxnSpPr>
              <a:cxnSpLocks/>
              <a:stCxn id="230" idx="4"/>
              <a:endCxn id="283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BDB7A375-E13B-0D4D-B14D-42EC0BABF338}"/>
                </a:ext>
              </a:extLst>
            </p:cNvPr>
            <p:cNvCxnSpPr>
              <a:cxnSpLocks/>
              <a:stCxn id="248" idx="4"/>
              <a:endCxn id="284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2698FBD3-4E3C-0B47-BFA2-429CA3357CCD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F6083379-F004-184E-9231-02E569657748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E93F5010-7009-944D-86A4-2A432AF67EF6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7DDFC896-6994-394F-BF86-65DA6130B3C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7B7070D-3582-844C-86B9-C00FD27E324E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DD12A27-3FC5-1548-92E0-0552F2E41A48}"/>
                </a:ext>
              </a:extLst>
            </p:cNvPr>
            <p:cNvCxnSpPr>
              <a:cxnSpLocks/>
              <a:stCxn id="272" idx="4"/>
              <a:endCxn id="294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1993CA74-76CD-7646-B357-1D5A7FBD4A8B}"/>
                </a:ext>
              </a:extLst>
            </p:cNvPr>
            <p:cNvCxnSpPr>
              <a:cxnSpLocks/>
              <a:stCxn id="281" idx="4"/>
              <a:endCxn id="303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847643D0-D46B-8F4E-9628-4A285455D842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Connecteur droit 326">
              <a:extLst>
                <a:ext uri="{FF2B5EF4-FFF2-40B4-BE49-F238E27FC236}">
                  <a16:creationId xmlns:a16="http://schemas.microsoft.com/office/drawing/2014/main" id="{C828D853-4D28-6E46-82FF-4D86D82BC50C}"/>
                </a:ext>
              </a:extLst>
            </p:cNvPr>
            <p:cNvCxnSpPr>
              <a:cxnSpLocks/>
              <a:stCxn id="284" idx="4"/>
              <a:endCxn id="306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320FA202-5469-5040-AC63-76EA4B0FBDD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A9D62EF2-8C1E-A340-A72A-CEFBFD7740D3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9779CE99-F9C5-9A43-932C-01591406C062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5DC704DC-3985-6947-B0A0-A37A5C8CE75F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0276A606-F661-7048-A022-FD0F009251EA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5206F3C0-6A2F-F540-91F1-DB8B09D7B6A1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Ellipse 333">
              <a:extLst>
                <a:ext uri="{FF2B5EF4-FFF2-40B4-BE49-F238E27FC236}">
                  <a16:creationId xmlns:a16="http://schemas.microsoft.com/office/drawing/2014/main" id="{2AAF3682-57B3-0945-8651-4EEB0F3D1472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41E6CFE3-3CFA-0848-9A6F-128CB704E61B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51964193-119E-0E41-A77F-120EE6D611FE}"/>
                </a:ext>
              </a:extLst>
            </p:cNvPr>
            <p:cNvCxnSpPr>
              <a:cxnSpLocks/>
              <a:stCxn id="333" idx="6"/>
              <a:endCxn id="334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F248C3EF-2074-9743-9126-0593A955AA93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68B1CAB8-C67D-654D-98B8-85C23EBD6BA8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9036D57C-7A96-E147-96B1-95B31765A2B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647DA78C-42CC-9146-9AB1-49A356E3919E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0D220A11-D57C-4945-8E26-ED6128AEAA3D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Connecteur droit 341">
              <a:extLst>
                <a:ext uri="{FF2B5EF4-FFF2-40B4-BE49-F238E27FC236}">
                  <a16:creationId xmlns:a16="http://schemas.microsoft.com/office/drawing/2014/main" id="{887B63F8-84DB-2440-B0F5-60009BCB9733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3" name="Ellipse 342">
              <a:extLst>
                <a:ext uri="{FF2B5EF4-FFF2-40B4-BE49-F238E27FC236}">
                  <a16:creationId xmlns:a16="http://schemas.microsoft.com/office/drawing/2014/main" id="{F6B0A14D-B2CD-434E-8C42-3F4300D0B425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4" name="Connecteur droit 343">
              <a:extLst>
                <a:ext uri="{FF2B5EF4-FFF2-40B4-BE49-F238E27FC236}">
                  <a16:creationId xmlns:a16="http://schemas.microsoft.com/office/drawing/2014/main" id="{66E00352-D948-6B42-B6AC-173F6B11CF22}"/>
                </a:ext>
              </a:extLst>
            </p:cNvPr>
            <p:cNvCxnSpPr>
              <a:cxnSpLocks/>
              <a:stCxn id="334" idx="6"/>
              <a:endCxn id="343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CF6E9201-3EEA-FB44-9817-83E300C86D9E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Ellipse 345">
              <a:extLst>
                <a:ext uri="{FF2B5EF4-FFF2-40B4-BE49-F238E27FC236}">
                  <a16:creationId xmlns:a16="http://schemas.microsoft.com/office/drawing/2014/main" id="{F236C7F4-B4D3-DA4B-BC34-2029F24E5909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4EFFCADB-1880-A84C-A6BB-319AB33B2169}"/>
                </a:ext>
              </a:extLst>
            </p:cNvPr>
            <p:cNvCxnSpPr>
              <a:cxnSpLocks/>
              <a:stCxn id="345" idx="6"/>
              <a:endCxn id="346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8DB54DB1-F36C-4A47-B188-91E73FC45F64}"/>
                </a:ext>
              </a:extLst>
            </p:cNvPr>
            <p:cNvCxnSpPr>
              <a:cxnSpLocks/>
              <a:stCxn id="343" idx="6"/>
              <a:endCxn id="345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81495E21-D24D-4543-A2FE-469BF0895A41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9DC165D0-B0B8-E74C-A7B5-9305F4561892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867F2B72-F503-CC4B-B2AA-95F69E4E898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69D823E3-5158-D34D-BF01-44031919C8FA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544B18CD-CC7C-1D4B-8DF6-3DC1AEDCBB80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AD179D85-DFCA-C546-9DE8-DEDADF97EAA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F2D646F0-8572-E94C-BCB6-51BDC7740864}"/>
                </a:ext>
              </a:extLst>
            </p:cNvPr>
            <p:cNvCxnSpPr>
              <a:cxnSpLocks/>
              <a:stCxn id="294" idx="4"/>
              <a:endCxn id="334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F2351C10-4E47-C240-92C2-038A202A9635}"/>
                </a:ext>
              </a:extLst>
            </p:cNvPr>
            <p:cNvCxnSpPr>
              <a:cxnSpLocks/>
              <a:stCxn id="303" idx="4"/>
              <a:endCxn id="343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A3CA1E0A-B80E-AF44-B6C4-E2D449083263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Connecteur droit 357">
              <a:extLst>
                <a:ext uri="{FF2B5EF4-FFF2-40B4-BE49-F238E27FC236}">
                  <a16:creationId xmlns:a16="http://schemas.microsoft.com/office/drawing/2014/main" id="{CD230DFE-2F2F-7E40-B555-DE5301F11355}"/>
                </a:ext>
              </a:extLst>
            </p:cNvPr>
            <p:cNvCxnSpPr>
              <a:cxnSpLocks/>
              <a:stCxn id="306" idx="4"/>
              <a:endCxn id="346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7" name="Flèche vers le haut 366">
            <a:extLst>
              <a:ext uri="{FF2B5EF4-FFF2-40B4-BE49-F238E27FC236}">
                <a16:creationId xmlns:a16="http://schemas.microsoft.com/office/drawing/2014/main" id="{FFDA7C5D-F54C-D7EF-9FE3-AEBB9B17CE94}"/>
              </a:ext>
            </a:extLst>
          </p:cNvPr>
          <p:cNvSpPr/>
          <p:nvPr/>
        </p:nvSpPr>
        <p:spPr>
          <a:xfrm rot="2858554">
            <a:off x="8132587" y="1818567"/>
            <a:ext cx="351781" cy="579453"/>
          </a:xfrm>
          <a:prstGeom prst="up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8" name="Flèche vers le haut 367">
            <a:extLst>
              <a:ext uri="{FF2B5EF4-FFF2-40B4-BE49-F238E27FC236}">
                <a16:creationId xmlns:a16="http://schemas.microsoft.com/office/drawing/2014/main" id="{50F78F2F-74FA-5CEF-6E8D-A38DF71BE645}"/>
              </a:ext>
            </a:extLst>
          </p:cNvPr>
          <p:cNvSpPr/>
          <p:nvPr/>
        </p:nvSpPr>
        <p:spPr>
          <a:xfrm rot="8040781">
            <a:off x="8735610" y="3449432"/>
            <a:ext cx="351781" cy="579453"/>
          </a:xfrm>
          <a:prstGeom prst="up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9" name="Flèche vers le haut 368">
            <a:extLst>
              <a:ext uri="{FF2B5EF4-FFF2-40B4-BE49-F238E27FC236}">
                <a16:creationId xmlns:a16="http://schemas.microsoft.com/office/drawing/2014/main" id="{21D29785-8CC4-0F82-E33C-6114E4DAF4FE}"/>
              </a:ext>
            </a:extLst>
          </p:cNvPr>
          <p:cNvSpPr/>
          <p:nvPr/>
        </p:nvSpPr>
        <p:spPr>
          <a:xfrm rot="13889368">
            <a:off x="7506928" y="3944153"/>
            <a:ext cx="351781" cy="579453"/>
          </a:xfrm>
          <a:prstGeom prst="up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0" name="Flèche vers le haut 369">
            <a:extLst>
              <a:ext uri="{FF2B5EF4-FFF2-40B4-BE49-F238E27FC236}">
                <a16:creationId xmlns:a16="http://schemas.microsoft.com/office/drawing/2014/main" id="{35639A6C-B972-849C-EA92-5CEC48AF011E}"/>
              </a:ext>
            </a:extLst>
          </p:cNvPr>
          <p:cNvSpPr/>
          <p:nvPr/>
        </p:nvSpPr>
        <p:spPr>
          <a:xfrm rot="19009610">
            <a:off x="6417173" y="2360859"/>
            <a:ext cx="351781" cy="579453"/>
          </a:xfrm>
          <a:prstGeom prst="up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F1FA6EA-86C3-C1D5-E614-8955C5A48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1248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" grpId="0" animBg="1"/>
      <p:bldP spid="368" grpId="0" animBg="1"/>
      <p:bldP spid="369" grpId="0" animBg="1"/>
      <p:bldP spid="370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8E6E3D-7A59-5D49-80D6-D3F2C10C0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Solution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93AD44-EDAB-924D-B5E8-E44EF52807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824049" cy="4351338"/>
          </a:xfrm>
        </p:spPr>
        <p:txBody>
          <a:bodyPr>
            <a:normAutofit/>
          </a:bodyPr>
          <a:lstStyle/>
          <a:p>
            <a:r>
              <a:rPr lang="en-US" dirty="0"/>
              <a:t>Distance 1</a:t>
            </a:r>
          </a:p>
          <a:p>
            <a:r>
              <a:rPr lang="en-US" dirty="0"/>
              <a:t>6 robots</a:t>
            </a:r>
          </a:p>
          <a:p>
            <a:r>
              <a:rPr lang="en-US" dirty="0"/>
              <a:t>2 colors</a:t>
            </a:r>
          </a:p>
          <a:p>
            <a:endParaRPr lang="en-US" dirty="0"/>
          </a:p>
          <a:p>
            <a:r>
              <a:rPr lang="en-US" dirty="0"/>
              <a:t>End of Phase 1 (beginning of Phase 2)</a:t>
            </a:r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311859F3-2A3C-6E42-9760-73BC87C5AD97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8835755D-847F-4C47-A374-F42CE7A88747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191A33EE-5235-D44E-9AFB-CFDAF99D3ABD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C03945E0-B67B-B646-8241-CE4D83C890AA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2040BAE2-9864-AB43-8ED2-0C380D618158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2F14E1D1-4F7F-1A40-9C96-E95D7269543C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9D808892-5CC2-2E47-8C81-A95F8B893297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84475CDB-764F-FD4B-B2FD-C8ED7AC329F3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0871EF6D-824C-704F-8EAF-57E8129CAA73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B26D31A7-CE60-4D47-8731-B193127E9D00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EDAC4735-0300-244F-A71A-9F838FF332B5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1D570D81-DD32-934B-8884-3C51EC586AE9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977B844E-1437-E846-9444-A5FB479A4286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81AB5589-5C6E-1C48-9E95-0E73E6A91319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7E8D1363-B822-C246-AB19-C590F3129E70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9C79EB10-53A3-194F-867A-3A19C7385246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3F738B91-F678-F649-B45B-0DE5A87296D0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F7BE41C6-4454-1C45-A7FD-C6CFB93A7018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9212C905-13F2-0746-B31A-823BCBC9BF0D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21273E7F-1799-B049-874B-0A438DCD6D28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C755886-1AAF-8F4D-A4DD-2A55437FB310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D649D714-13C9-544F-A5DE-05616D4BC0EE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6B9C952E-B736-884C-BE88-6EDD61ECE531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A37550CD-E81E-5A47-8F29-3FBB7994B086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2CFD1573-03DD-2440-B8EC-9A7720236377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9121C7B4-B00B-964C-99E8-0B11E11E8170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4668DB05-4E6B-CD44-A7D3-D314B58C3219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A4B564E5-9727-6045-92BA-3F93CDE9A83A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5F25F91E-D0A1-7848-8415-92E3E4CAC0D2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364008D5-2D6E-D647-A328-B34FEDC1E561}"/>
                </a:ext>
              </a:extLst>
            </p:cNvPr>
            <p:cNvCxnSpPr>
              <a:stCxn id="8" idx="6"/>
              <a:endCxn id="9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403A6B9B-D6C2-7C46-A982-68062550D5DF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E2A11B00-8950-7241-BBBC-ED77E70502E0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A2A68DA0-46DD-1B4F-B756-7A8BB2A94B2D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9D35AC8B-7588-954D-AADB-791AFF8608CA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103CBBA2-68CC-A04E-B183-A21C6A298BC4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932F6335-565A-764D-AA8C-A58377A7344D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CDDE1F8C-3DE6-6F46-A711-C93292F7BD7E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900CEEA-9595-E34C-80DB-B0EC5DBDDC2A}"/>
                </a:ext>
              </a:extLst>
            </p:cNvPr>
            <p:cNvCxnSpPr>
              <a:cxnSpLocks/>
              <a:stCxn id="13" idx="6"/>
              <a:endCxn id="14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97E7561F-7604-5344-973A-57F1C710DE55}"/>
                </a:ext>
              </a:extLst>
            </p:cNvPr>
            <p:cNvCxnSpPr>
              <a:cxnSpLocks/>
              <a:stCxn id="20" idx="6"/>
              <a:endCxn id="21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F8B2B4BE-B4C2-DE44-AD41-3E6B44735CC1}"/>
                </a:ext>
              </a:extLst>
            </p:cNvPr>
            <p:cNvCxnSpPr>
              <a:cxnSpLocks/>
              <a:stCxn id="27" idx="6"/>
              <a:endCxn id="28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7C8C02F4-05A8-DF45-8948-6011A7D54EE7}"/>
                </a:ext>
              </a:extLst>
            </p:cNvPr>
            <p:cNvCxnSpPr>
              <a:cxnSpLocks/>
              <a:stCxn id="34" idx="6"/>
              <a:endCxn id="35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FE77DC46-D70A-2D40-8975-DD37885F6118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D30F7127-AFD0-3F42-8944-CCBA01AB7B8E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68DEA8F6-245B-F84F-BF04-B3C2564CEF7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17BAE682-A348-A24F-8C7B-D5ED0996B7EF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FAF9D5AA-922E-3B43-8B32-ADA4199DC474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4A5A7D82-209B-3246-A6A3-AD81B042597A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30FEF558-710A-A549-915A-6110E1F2AB3E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8B3164DB-509E-A443-916F-5EFC08528CD6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D57C3E19-7534-D149-80E8-BE4C26BCCBC8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EF75D12-D3F6-FF4E-8005-002D38FD7065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D49EB776-6C03-B347-8B1D-549386747587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3036470B-9E25-A44A-B014-8A74DC7AD303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9F306215-3DD8-2848-8ADB-F20289817EB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9F5A0FF5-9A09-CB4A-961A-EF57B53E664C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F1154CA0-2434-A046-B02B-1CCAD3E4F938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D7374B30-C187-6246-ADA9-DBE90D230308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9956389A-BCC9-9742-B32D-3AAD3D53CB44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66B873F7-901F-5546-841A-4F32BE987594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5FF0972C-8084-D247-BE94-6FA84054EF5E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7BF12D6C-E58D-0C40-98AB-9D4829EE83C6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FDCA16F-0462-6441-AB48-B957A8DF14C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BBB05CDF-609E-FA43-A8D6-A9B38E86B8B7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B73F1687-7509-774F-A139-8B140618AD07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22E78898-311E-0840-87A1-0386F898BAC5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2CDE7238-4EBF-F242-BCA3-B40882F52534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1D7DABC5-9B23-6B44-A041-A9742A3493C0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3B55BCBA-A297-DF4A-AE74-6E53E982E1AC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393925CA-23C1-1A45-8B88-2B6F030E96DF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0F495FE3-7204-6D43-80FF-67BA97C5376B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18A332E0-4902-DF4B-9C40-1E0D14F02E54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AAC104B9-45E0-AB44-8729-D93C92868164}"/>
                </a:ext>
              </a:extLst>
            </p:cNvPr>
            <p:cNvCxnSpPr>
              <a:cxnSpLocks/>
              <a:stCxn id="28" idx="4"/>
              <a:endCxn id="35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8C4AB002-C5AB-634A-A8B3-4E15442454E9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C3166789-6594-4549-B886-DFF1E06B9AAF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DE764F7F-48BB-F647-A28E-FE38DD3FCF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F7688D-57CB-0D42-AD6E-B0B63D2F04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F69B0329-1119-9843-8B6F-0D2FE5F029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94515E0D-2C7C-B342-967E-01B2BDB536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03CBCF3-C1CD-F84B-A6E8-C6FA876183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CC1BB805-21A9-B248-AC09-82D099F9DA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8E8F0A9-E8B0-4349-8C0B-A0DEAA2A56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7BADAE9A-1579-0446-8D62-E3F47A21B1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3254A48E-4A64-5C40-B5EC-8101AB2D1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853CB9ED-6A9A-2C4F-A635-799EFDEECE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727529B9-25AC-0249-8A00-379132E1CD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8CA10D2-7ED7-534C-B886-FA88CC3273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7149E671-6643-0443-A349-674C2A190F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468C3679-9DA5-AD42-A55E-631EDBCD10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CC6BF3AB-7181-5D4C-BD4B-835F6A44B0B2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D09677A0-DF2E-EC4C-903F-3BBB1BAD31E3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BB0820F6-64CB-AA43-9E54-9356AF935912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A1F58DE8-94A5-0B40-B9AB-79DD0FF26F9C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1B3A0A56-EEFD-A748-B802-887F71B75767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AE2F9FD5-22E9-7148-8089-F4ECE5C43227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16675683-F265-B94C-AC9C-672C1DECB95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2E4DF0DF-62AF-5C4D-A1F9-69798B0ACFDF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7DDCD264-5660-AA42-9AF5-4E6FD9469DB6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57CE1197-DF66-6241-AB3A-53F791055183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94508997-DD5F-8E49-ACD6-9D317297A07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4AA9EBD5-E292-4E4E-87B0-426108A0F704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7D3FB888-A87E-934E-BF5C-EDB97AAC245E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CFAE1DE6-0ECA-F344-887A-D37F350BC811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A31A823E-E56F-254A-832E-325AC637CC24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5583385-A5D2-6846-BE1C-42514FEA120F}"/>
                </a:ext>
              </a:extLst>
            </p:cNvPr>
            <p:cNvCxnSpPr>
              <a:stCxn id="103" idx="6"/>
              <a:endCxn id="104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01FA230A-7785-CA4F-840A-8A0706D2702F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1CC502E-1FCC-C84C-93C3-6578E11837EB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BD7F29D9-1849-7A4C-94E4-02442E3D1C78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65317EF5-4AC7-174B-90B1-7EBE12787629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09FE9771-5EEF-314C-9CAE-54E8BFE90015}"/>
                </a:ext>
              </a:extLst>
            </p:cNvPr>
            <p:cNvCxnSpPr>
              <a:cxnSpLocks/>
              <a:stCxn id="108" idx="6"/>
              <a:endCxn id="109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2FD9F43B-84BF-4D41-93AA-CED1C6B32F7C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B3DFC5B1-5E85-FA4A-9DF7-131F4EFE17AF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80D5CA0A-32A1-3344-A497-C50D8394FB3C}"/>
                </a:ext>
              </a:extLst>
            </p:cNvPr>
            <p:cNvCxnSpPr>
              <a:cxnSpLocks/>
              <a:endCxn id="14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C073EC02-488F-7642-90BE-AA42FF212EED}"/>
                </a:ext>
              </a:extLst>
            </p:cNvPr>
            <p:cNvCxnSpPr>
              <a:cxnSpLocks/>
              <a:stCxn id="108" idx="4"/>
              <a:endCxn id="13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DD06993D-82B9-984B-8CBD-5C08A0FE9EB2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E66891FA-3DCE-5B4A-A4E4-3146D37FB8D9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07F8E7F3-D30F-CB4E-952B-3DC6373E601F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8D1BC81C-744B-B74B-B3D3-4DAD40DFD90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>
              <a:extLst>
                <a:ext uri="{FF2B5EF4-FFF2-40B4-BE49-F238E27FC236}">
                  <a16:creationId xmlns:a16="http://schemas.microsoft.com/office/drawing/2014/main" id="{9010C467-E658-F142-BDD6-D9E9A2DB5441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F245E934-C198-3047-B500-53DD49C36DE3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21BC2E53-F14A-E249-95DC-006F27328422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BE283E23-9A71-D044-8663-5A31F0A8A9C2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B0E9808C-AA5B-EC40-AC99-92A91E462EA1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637A02E6-22F4-B547-92E6-A3A4DEAF07CE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5B3F76DB-0689-1945-A379-3B12C3B2B440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Ellipse 130">
              <a:extLst>
                <a:ext uri="{FF2B5EF4-FFF2-40B4-BE49-F238E27FC236}">
                  <a16:creationId xmlns:a16="http://schemas.microsoft.com/office/drawing/2014/main" id="{800F48A4-9344-824F-8A1B-59A6C8E2E98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2DA14F30-B1BA-3441-ABC4-3F5A64A4AACE}"/>
                </a:ext>
              </a:extLst>
            </p:cNvPr>
            <p:cNvCxnSpPr>
              <a:stCxn id="125" idx="6"/>
              <a:endCxn id="126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FC2A3982-8947-0D41-B6DE-19C24E21FC04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48BB41BD-EB27-5445-97CF-3A7E743ACC43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4F2AEEA6-DFCC-EC45-A077-3179E3A7C548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D9EC2317-BD0B-354C-8C06-91CD7D5C1848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0BC34370-EAC8-5741-A740-6DA2CFAE33EA}"/>
                </a:ext>
              </a:extLst>
            </p:cNvPr>
            <p:cNvCxnSpPr>
              <a:cxnSpLocks/>
              <a:stCxn id="131" idx="6"/>
              <a:endCxn id="158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731B332E-5AF9-7944-8BFF-4E4849568E29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7CF7D777-162B-F64F-AE70-4563A93AEC2E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C2C4B966-2400-C741-A1C5-A6E40CAA73B7}"/>
                </a:ext>
              </a:extLst>
            </p:cNvPr>
            <p:cNvCxnSpPr>
              <a:cxnSpLocks/>
              <a:stCxn id="131" idx="4"/>
              <a:endCxn id="109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EA932A16-4F1E-B84A-BB44-5D581947E659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92AC8295-2AE5-DF4A-A4E1-66A3897ECC74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56F5EB34-A77D-2142-9B0A-799044CA20CA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218185BA-9A17-8747-BF30-06C00B537117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A32BB919-DA47-6940-90EC-3578087A674E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145">
              <a:extLst>
                <a:ext uri="{FF2B5EF4-FFF2-40B4-BE49-F238E27FC236}">
                  <a16:creationId xmlns:a16="http://schemas.microsoft.com/office/drawing/2014/main" id="{C96E4FEF-AB3E-4145-ABDC-7A01F7861226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BB4AFC0D-6900-744F-8218-1AA5F74F3938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0FED137D-A773-5F40-8C61-4248E7DFB09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56EE9CD4-644E-D84C-9F0D-407B1E6E0C7C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Ellipse 149">
              <a:extLst>
                <a:ext uri="{FF2B5EF4-FFF2-40B4-BE49-F238E27FC236}">
                  <a16:creationId xmlns:a16="http://schemas.microsoft.com/office/drawing/2014/main" id="{F44F9D75-B919-7D48-858F-210E2E15B3BC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DF9610B9-0147-904D-AFD1-D3B7FD4ABA6E}"/>
                </a:ext>
              </a:extLst>
            </p:cNvPr>
            <p:cNvCxnSpPr>
              <a:cxnSpLocks/>
              <a:stCxn id="149" idx="4"/>
              <a:endCxn id="150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E229F870-ECA6-684D-9C09-C85AF321EBC0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8AAD815-3FBE-7E44-B288-A27479CF6FB4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8D9C990F-3A16-A047-BEDA-4D6AE9EC56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154">
              <a:extLst>
                <a:ext uri="{FF2B5EF4-FFF2-40B4-BE49-F238E27FC236}">
                  <a16:creationId xmlns:a16="http://schemas.microsoft.com/office/drawing/2014/main" id="{C605534D-352A-CD44-BC1D-9C0AC0C805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Ellipse 155">
              <a:extLst>
                <a:ext uri="{FF2B5EF4-FFF2-40B4-BE49-F238E27FC236}">
                  <a16:creationId xmlns:a16="http://schemas.microsoft.com/office/drawing/2014/main" id="{264DA329-D542-2846-BCC2-F1D36BF39992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7" name="Connecteur droit 156">
              <a:extLst>
                <a:ext uri="{FF2B5EF4-FFF2-40B4-BE49-F238E27FC236}">
                  <a16:creationId xmlns:a16="http://schemas.microsoft.com/office/drawing/2014/main" id="{9B01E675-41E2-8741-9366-A76628CA379C}"/>
                </a:ext>
              </a:extLst>
            </p:cNvPr>
            <p:cNvCxnSpPr>
              <a:cxnSpLocks/>
              <a:endCxn id="147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Ellipse 157">
              <a:extLst>
                <a:ext uri="{FF2B5EF4-FFF2-40B4-BE49-F238E27FC236}">
                  <a16:creationId xmlns:a16="http://schemas.microsoft.com/office/drawing/2014/main" id="{7EF0C170-53CC-024F-8F72-351CBD4149CF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879ADCD4-DE4C-6C4B-957C-9D0A5AD90776}"/>
                </a:ext>
              </a:extLst>
            </p:cNvPr>
            <p:cNvCxnSpPr>
              <a:cxnSpLocks/>
              <a:stCxn id="158" idx="4"/>
              <a:endCxn id="156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6850A95-1BA2-7140-96CC-9434B594C77B}"/>
                </a:ext>
              </a:extLst>
            </p:cNvPr>
            <p:cNvCxnSpPr>
              <a:cxnSpLocks/>
              <a:stCxn id="130" idx="6"/>
              <a:endCxn id="131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8BE93542-8763-0B4C-B460-027AE872C8CD}"/>
                </a:ext>
              </a:extLst>
            </p:cNvPr>
            <p:cNvCxnSpPr>
              <a:cxnSpLocks/>
              <a:stCxn id="109" idx="6"/>
              <a:endCxn id="156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030CC5-FBE4-004A-B6B8-08C2FEA54857}"/>
                </a:ext>
              </a:extLst>
            </p:cNvPr>
            <p:cNvCxnSpPr>
              <a:cxnSpLocks/>
              <a:stCxn id="14" idx="6"/>
              <a:endCxn id="147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713F8726-A0B8-834F-9373-DB4BF3F7361E}"/>
                </a:ext>
              </a:extLst>
            </p:cNvPr>
            <p:cNvCxnSpPr>
              <a:cxnSpLocks/>
              <a:stCxn id="21" idx="6"/>
              <a:endCxn id="148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67463A81-7D76-AD40-A9EA-9FDBD5A887BC}"/>
                </a:ext>
              </a:extLst>
            </p:cNvPr>
            <p:cNvCxnSpPr>
              <a:cxnSpLocks/>
              <a:stCxn id="28" idx="6"/>
              <a:endCxn id="149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>
              <a:extLst>
                <a:ext uri="{FF2B5EF4-FFF2-40B4-BE49-F238E27FC236}">
                  <a16:creationId xmlns:a16="http://schemas.microsoft.com/office/drawing/2014/main" id="{7A8968BB-EAC9-6643-992A-782FE3179B96}"/>
                </a:ext>
              </a:extLst>
            </p:cNvPr>
            <p:cNvCxnSpPr>
              <a:cxnSpLocks/>
              <a:stCxn id="35" idx="6"/>
              <a:endCxn id="150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3F610DE1-5574-ED43-8F26-FBD6DB948802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B643CE63-CC93-024B-BE21-F2633875FC5E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38C5B8E7-9878-DB44-91F4-B2DE62D2831E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F60A549-FBD8-6F4D-AEB8-DEA87EBACD4F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1D09C427-B4D6-7B48-BC3C-14C572A7F516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3469706B-B9A2-D942-9A4A-4C94D4A407A1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Ellipse 171">
              <a:extLst>
                <a:ext uri="{FF2B5EF4-FFF2-40B4-BE49-F238E27FC236}">
                  <a16:creationId xmlns:a16="http://schemas.microsoft.com/office/drawing/2014/main" id="{EFA62243-A146-F74B-B8A7-05EF956AE3C2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CB3EDB27-65D0-5042-A121-4D16B2120A7D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7F7C8AB1-E091-2148-A335-1E1D89CD236F}"/>
                </a:ext>
              </a:extLst>
            </p:cNvPr>
            <p:cNvCxnSpPr>
              <a:cxnSpLocks/>
              <a:stCxn id="171" idx="6"/>
              <a:endCxn id="172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C8C7585B-49C6-8A4F-871A-F563A2C3DCF9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B433B313-F9D7-3943-AA45-2626083344C1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5411CF47-F74B-674D-9CDC-94CAE1441736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03AF65CE-BCE7-EF4E-9AAD-022C171E2796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C8D74515-1FDD-B646-98EF-25438B4473EF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>
              <a:extLst>
                <a:ext uri="{FF2B5EF4-FFF2-40B4-BE49-F238E27FC236}">
                  <a16:creationId xmlns:a16="http://schemas.microsoft.com/office/drawing/2014/main" id="{FDB99019-81AF-B248-9A9E-D6FEDD1BEA2A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Ellipse 180">
              <a:extLst>
                <a:ext uri="{FF2B5EF4-FFF2-40B4-BE49-F238E27FC236}">
                  <a16:creationId xmlns:a16="http://schemas.microsoft.com/office/drawing/2014/main" id="{73CF8102-2972-5743-95E1-139F7AB98CFC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2" name="Connecteur droit 181">
              <a:extLst>
                <a:ext uri="{FF2B5EF4-FFF2-40B4-BE49-F238E27FC236}">
                  <a16:creationId xmlns:a16="http://schemas.microsoft.com/office/drawing/2014/main" id="{2B76D882-0C12-1F4D-B497-172673EF84FB}"/>
                </a:ext>
              </a:extLst>
            </p:cNvPr>
            <p:cNvCxnSpPr>
              <a:cxnSpLocks/>
              <a:stCxn id="172" idx="6"/>
              <a:endCxn id="181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199C5F8-8787-4C41-9750-C3EFC8626B4A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5DAF706-EB04-2A42-AD6F-EAA20A65B87C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9935A570-8289-6F44-A3E5-CF2BDC318D78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F83C5A6A-E231-C347-81A0-32FEC9EA2CD3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C6B1B12D-2990-3349-ACCA-6CDCE1D26200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4518AE2E-2073-834D-907E-01C9726B2F63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Ellipse 188">
              <a:extLst>
                <a:ext uri="{FF2B5EF4-FFF2-40B4-BE49-F238E27FC236}">
                  <a16:creationId xmlns:a16="http://schemas.microsoft.com/office/drawing/2014/main" id="{D7624D64-282F-E84A-B8BB-6E57063E7160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AB4FA36A-57DC-1D49-BA4B-37469834F46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28C66DB1-62AC-3444-9D6F-C59ACC3C6C24}"/>
                </a:ext>
              </a:extLst>
            </p:cNvPr>
            <p:cNvCxnSpPr>
              <a:cxnSpLocks/>
              <a:stCxn id="188" idx="6"/>
              <a:endCxn id="189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78535512-6D8A-BA46-A4B2-A2EE9C4BA514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A8FA4370-26C9-2E45-8042-4A32665D770F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42EAEA6D-1969-E443-A1CE-218033F1DD83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8D92AD0C-8AD4-D548-B165-7526777859A7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0AF2BC8B-B370-4E45-8A42-FA8ABA5775A1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196">
              <a:extLst>
                <a:ext uri="{FF2B5EF4-FFF2-40B4-BE49-F238E27FC236}">
                  <a16:creationId xmlns:a16="http://schemas.microsoft.com/office/drawing/2014/main" id="{7FEE2193-06CC-2340-A665-D8308B943019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Ellipse 197">
              <a:extLst>
                <a:ext uri="{FF2B5EF4-FFF2-40B4-BE49-F238E27FC236}">
                  <a16:creationId xmlns:a16="http://schemas.microsoft.com/office/drawing/2014/main" id="{D2867EE3-9F8D-D143-B5E3-91E1E24D08ED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9DD7E67E-D3D2-044B-8603-781E41BEB0A3}"/>
                </a:ext>
              </a:extLst>
            </p:cNvPr>
            <p:cNvCxnSpPr>
              <a:cxnSpLocks/>
              <a:stCxn id="189" idx="6"/>
              <a:endCxn id="198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A63612F3-387A-734A-AE78-C261FCBB3FEF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90C2F2F7-71F9-7742-B52F-500AC430A27B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A4917DD7-EB2A-7740-B183-FDA7CF2ADEA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494AE88D-4F9F-BA4E-92EE-144ECEF6AE5D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A91A4B78-0B4B-984E-BB58-B4373C5DF14D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CF83F424-2A63-FE47-B3A8-4EB9185F5542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BAA0997E-27BC-764F-A15E-91F30C944092}"/>
                </a:ext>
              </a:extLst>
            </p:cNvPr>
            <p:cNvCxnSpPr>
              <a:cxnSpLocks/>
              <a:stCxn id="35" idx="4"/>
              <a:endCxn id="172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CDC4B36E-ECC8-FA41-83A3-FD99E614B250}"/>
                </a:ext>
              </a:extLst>
            </p:cNvPr>
            <p:cNvCxnSpPr>
              <a:cxnSpLocks/>
              <a:stCxn id="150" idx="4"/>
              <a:endCxn id="181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5D3A41EC-F722-AF46-9620-D302DE80BF8C}"/>
                </a:ext>
              </a:extLst>
            </p:cNvPr>
            <p:cNvCxnSpPr>
              <a:cxnSpLocks/>
              <a:stCxn id="181" idx="4"/>
              <a:endCxn id="198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5FE33851-700F-A744-B377-3B779BB94DAB}"/>
                </a:ext>
              </a:extLst>
            </p:cNvPr>
            <p:cNvCxnSpPr>
              <a:cxnSpLocks/>
              <a:stCxn id="172" idx="4"/>
              <a:endCxn id="189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01AE58C9-28A9-2346-9CD4-CF43BD91F4A1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E1B284BE-FBB3-F643-938A-29A2AF92ADA3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A6C4AE77-2136-504B-B02E-92E25CEC5833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625A25DB-AC44-2748-9901-08A6ACD292C0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5311EEC3-DB4F-6149-B984-6AA17FB4DB75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cteur droit 214">
              <a:extLst>
                <a:ext uri="{FF2B5EF4-FFF2-40B4-BE49-F238E27FC236}">
                  <a16:creationId xmlns:a16="http://schemas.microsoft.com/office/drawing/2014/main" id="{07E67CA3-5BA3-064A-8AAF-AB713B262774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0F86A531-54F6-E146-BDEB-6092E7C55E2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985947A9-342E-3A4C-A79F-F0A16FAF588C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8C8537F2-7168-EA45-8A37-4F1F97A9ADE0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Ellipse 218">
              <a:extLst>
                <a:ext uri="{FF2B5EF4-FFF2-40B4-BE49-F238E27FC236}">
                  <a16:creationId xmlns:a16="http://schemas.microsoft.com/office/drawing/2014/main" id="{CF5FAE05-A3F8-3247-AA35-F68D67E4EF9F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48BCBE51-8F90-8142-B979-19E0D83CE4A7}"/>
                </a:ext>
              </a:extLst>
            </p:cNvPr>
            <p:cNvCxnSpPr>
              <a:cxnSpLocks/>
              <a:stCxn id="218" idx="4"/>
              <a:endCxn id="219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174F1F80-AE45-FD4C-837D-3502F24C44C7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2F05AB3D-B383-3140-9466-D3E5CEB205CD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1C1F3CC0-F326-314E-95D6-C2A576A129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cteur droit 223">
              <a:extLst>
                <a:ext uri="{FF2B5EF4-FFF2-40B4-BE49-F238E27FC236}">
                  <a16:creationId xmlns:a16="http://schemas.microsoft.com/office/drawing/2014/main" id="{FBD90152-306C-A945-AEE5-B3C9C9C2BA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Ellipse 224">
              <a:extLst>
                <a:ext uri="{FF2B5EF4-FFF2-40B4-BE49-F238E27FC236}">
                  <a16:creationId xmlns:a16="http://schemas.microsoft.com/office/drawing/2014/main" id="{492BFF1E-70FC-4C46-8A88-34A4AF30F117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6" name="Connecteur droit 225">
              <a:extLst>
                <a:ext uri="{FF2B5EF4-FFF2-40B4-BE49-F238E27FC236}">
                  <a16:creationId xmlns:a16="http://schemas.microsoft.com/office/drawing/2014/main" id="{58209CCE-A289-F04D-B08B-05CE5CFDB61D}"/>
                </a:ext>
              </a:extLst>
            </p:cNvPr>
            <p:cNvCxnSpPr>
              <a:cxnSpLocks/>
              <a:endCxn id="216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Ellipse 226">
              <a:extLst>
                <a:ext uri="{FF2B5EF4-FFF2-40B4-BE49-F238E27FC236}">
                  <a16:creationId xmlns:a16="http://schemas.microsoft.com/office/drawing/2014/main" id="{40B4A516-7F13-6544-9AE1-75CEC78A0A47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8" name="Connecteur droit 227">
              <a:extLst>
                <a:ext uri="{FF2B5EF4-FFF2-40B4-BE49-F238E27FC236}">
                  <a16:creationId xmlns:a16="http://schemas.microsoft.com/office/drawing/2014/main" id="{6EF6C887-6C4C-A24F-8D53-B86FEF6F3AB3}"/>
                </a:ext>
              </a:extLst>
            </p:cNvPr>
            <p:cNvCxnSpPr>
              <a:cxnSpLocks/>
              <a:stCxn id="227" idx="4"/>
              <a:endCxn id="225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1CC3E288-6D4B-9043-B8F6-044EC20C3123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Ellipse 229">
              <a:extLst>
                <a:ext uri="{FF2B5EF4-FFF2-40B4-BE49-F238E27FC236}">
                  <a16:creationId xmlns:a16="http://schemas.microsoft.com/office/drawing/2014/main" id="{5607DD01-D5DC-1249-8E8B-442885E9596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23A30963-8653-874C-86E3-BE9BC147C3A1}"/>
                </a:ext>
              </a:extLst>
            </p:cNvPr>
            <p:cNvCxnSpPr>
              <a:cxnSpLocks/>
              <a:stCxn id="219" idx="4"/>
              <a:endCxn id="229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551225EF-3CDB-864C-AEB2-C2AE0F62E441}"/>
                </a:ext>
              </a:extLst>
            </p:cNvPr>
            <p:cNvCxnSpPr>
              <a:cxnSpLocks/>
              <a:stCxn id="229" idx="4"/>
              <a:endCxn id="230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cteur droit 232">
              <a:extLst>
                <a:ext uri="{FF2B5EF4-FFF2-40B4-BE49-F238E27FC236}">
                  <a16:creationId xmlns:a16="http://schemas.microsoft.com/office/drawing/2014/main" id="{5755C1E1-E4D8-9445-BE0D-84D786932558}"/>
                </a:ext>
              </a:extLst>
            </p:cNvPr>
            <p:cNvCxnSpPr>
              <a:cxnSpLocks/>
              <a:stCxn id="158" idx="6"/>
              <a:endCxn id="227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2A935924-FB80-A948-9EEF-097087209993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68A6F2C6-DAA6-2546-9873-6A2223EBB2DD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9E7324C2-4BD2-124E-AABA-AF11E6DDE4C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Ellipse 236">
              <a:extLst>
                <a:ext uri="{FF2B5EF4-FFF2-40B4-BE49-F238E27FC236}">
                  <a16:creationId xmlns:a16="http://schemas.microsoft.com/office/drawing/2014/main" id="{87E97212-CCA2-8743-AD64-3D19EC235A6F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3846D953-7A40-E24C-9514-5AFDE2EF18B7}"/>
                </a:ext>
              </a:extLst>
            </p:cNvPr>
            <p:cNvCxnSpPr>
              <a:cxnSpLocks/>
              <a:stCxn id="236" idx="4"/>
              <a:endCxn id="237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6E5DD92-5EE7-B147-85DD-153DB15E1507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31D1444D-A30C-0546-83F1-ABCA86DDD0EB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DF6022E3-87AC-C142-92DD-F8021F0430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cteur droit 241">
              <a:extLst>
                <a:ext uri="{FF2B5EF4-FFF2-40B4-BE49-F238E27FC236}">
                  <a16:creationId xmlns:a16="http://schemas.microsoft.com/office/drawing/2014/main" id="{6162A352-EB93-A848-A130-BFA8829E4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Ellipse 242">
              <a:extLst>
                <a:ext uri="{FF2B5EF4-FFF2-40B4-BE49-F238E27FC236}">
                  <a16:creationId xmlns:a16="http://schemas.microsoft.com/office/drawing/2014/main" id="{ACC953D2-7188-8B42-92F1-F2BE8496B47A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4" name="Connecteur droit 243">
              <a:extLst>
                <a:ext uri="{FF2B5EF4-FFF2-40B4-BE49-F238E27FC236}">
                  <a16:creationId xmlns:a16="http://schemas.microsoft.com/office/drawing/2014/main" id="{F697303C-6D58-E447-9847-8AB7174E8CB9}"/>
                </a:ext>
              </a:extLst>
            </p:cNvPr>
            <p:cNvCxnSpPr>
              <a:cxnSpLocks/>
              <a:endCxn id="234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e 244">
              <a:extLst>
                <a:ext uri="{FF2B5EF4-FFF2-40B4-BE49-F238E27FC236}">
                  <a16:creationId xmlns:a16="http://schemas.microsoft.com/office/drawing/2014/main" id="{0E63D2E9-BBF5-5B4C-8FE0-D3BB3D20A405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6" name="Connecteur droit 245">
              <a:extLst>
                <a:ext uri="{FF2B5EF4-FFF2-40B4-BE49-F238E27FC236}">
                  <a16:creationId xmlns:a16="http://schemas.microsoft.com/office/drawing/2014/main" id="{A355901A-5045-CD45-BA9C-D9652DF30EA8}"/>
                </a:ext>
              </a:extLst>
            </p:cNvPr>
            <p:cNvCxnSpPr>
              <a:cxnSpLocks/>
              <a:stCxn id="245" idx="4"/>
              <a:endCxn id="243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1396B700-B45A-A249-8417-0BAB33B615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Ellipse 247">
              <a:extLst>
                <a:ext uri="{FF2B5EF4-FFF2-40B4-BE49-F238E27FC236}">
                  <a16:creationId xmlns:a16="http://schemas.microsoft.com/office/drawing/2014/main" id="{72006067-C194-1741-9EC8-3939154655F3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41269B95-199B-094E-8E77-FF1B0E23395E}"/>
                </a:ext>
              </a:extLst>
            </p:cNvPr>
            <p:cNvCxnSpPr>
              <a:cxnSpLocks/>
              <a:stCxn id="237" idx="4"/>
              <a:endCxn id="247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ABF3DDDE-1C0E-B04E-8D5A-176EF32D2AFB}"/>
                </a:ext>
              </a:extLst>
            </p:cNvPr>
            <p:cNvCxnSpPr>
              <a:cxnSpLocks/>
              <a:stCxn id="247" idx="4"/>
              <a:endCxn id="248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81D8284C-70CC-EB46-8324-8BEE1A0AAEDA}"/>
                </a:ext>
              </a:extLst>
            </p:cNvPr>
            <p:cNvCxnSpPr>
              <a:cxnSpLocks/>
              <a:stCxn id="227" idx="6"/>
              <a:endCxn id="245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8587184E-5B5B-004D-9B75-28BAF0181D5D}"/>
                </a:ext>
              </a:extLst>
            </p:cNvPr>
            <p:cNvCxnSpPr>
              <a:cxnSpLocks/>
              <a:stCxn id="156" idx="6"/>
              <a:endCxn id="225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13770A54-1CDF-9045-B5C0-372F2F5FAA13}"/>
                </a:ext>
              </a:extLst>
            </p:cNvPr>
            <p:cNvCxnSpPr>
              <a:cxnSpLocks/>
              <a:stCxn id="225" idx="6"/>
              <a:endCxn id="243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65C046BF-45EA-A646-9328-8CEBF0F989CD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8BAA677-33DA-4844-A00F-C1445715D512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DA40EA44-2198-684A-9650-22A292DDB0CD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E848F632-6380-0A42-918B-28673179FF0F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D93C765C-A9AD-374A-BDE2-35B90858F44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E12EEBCC-F36C-1B49-B3E6-969C10B6B0D7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FAB4618C-8E3E-F546-8797-8C21634DD8C6}"/>
                </a:ext>
              </a:extLst>
            </p:cNvPr>
            <p:cNvCxnSpPr>
              <a:cxnSpLocks/>
              <a:stCxn id="219" idx="6"/>
              <a:endCxn id="237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D9518925-3AC6-254B-B695-971D15540CCD}"/>
                </a:ext>
              </a:extLst>
            </p:cNvPr>
            <p:cNvCxnSpPr>
              <a:cxnSpLocks/>
              <a:stCxn id="150" idx="6"/>
              <a:endCxn id="219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E8782C7B-B7DC-D840-A117-19966582C9D0}"/>
                </a:ext>
              </a:extLst>
            </p:cNvPr>
            <p:cNvCxnSpPr>
              <a:cxnSpLocks/>
              <a:stCxn id="181" idx="6"/>
              <a:endCxn id="229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7199C452-129A-3043-9B59-913A9A3D9069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BED71937-BA11-294A-8623-F5A7760C968D}"/>
                </a:ext>
              </a:extLst>
            </p:cNvPr>
            <p:cNvCxnSpPr>
              <a:cxnSpLocks/>
              <a:stCxn id="230" idx="6"/>
              <a:endCxn id="248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cteur droit 264">
              <a:extLst>
                <a:ext uri="{FF2B5EF4-FFF2-40B4-BE49-F238E27FC236}">
                  <a16:creationId xmlns:a16="http://schemas.microsoft.com/office/drawing/2014/main" id="{1210D102-DDB0-2242-B59C-B2DAE1751818}"/>
                </a:ext>
              </a:extLst>
            </p:cNvPr>
            <p:cNvCxnSpPr>
              <a:cxnSpLocks/>
              <a:stCxn id="198" idx="6"/>
              <a:endCxn id="230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61FE0E8C-18D4-CB44-911D-5AE1EF6EB4F8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C15B817D-A5B8-1B40-8050-6515786F6841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C457DC10-042D-9A43-B705-D5BFDAE9F049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08D9D11C-1DED-5142-A36B-50D72B138132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1DF40A8A-59FB-9449-ACF3-5713E4070B52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85E42F80-73FF-E74C-A3DB-D2E4FB6F2023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Ellipse 271">
              <a:extLst>
                <a:ext uri="{FF2B5EF4-FFF2-40B4-BE49-F238E27FC236}">
                  <a16:creationId xmlns:a16="http://schemas.microsoft.com/office/drawing/2014/main" id="{EE1027AD-E998-C540-88FD-C575B0AA0CC9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4F2EBE82-6D0B-8F46-9CFE-5590EFAFBAED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C3CDA272-3254-834C-989E-AE56C8182067}"/>
                </a:ext>
              </a:extLst>
            </p:cNvPr>
            <p:cNvCxnSpPr>
              <a:cxnSpLocks/>
              <a:stCxn id="271" idx="6"/>
              <a:endCxn id="272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E86DFC1E-7CF4-5142-8A3E-92B2D2976F5C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9DA268F3-59DE-A34C-8C09-85450D8DDC12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401824EB-1E4A-094C-B0E1-2C921FB678AD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85DA2A9-3D50-A147-A35A-8BBF023FFC7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D7862FAB-7136-284E-980B-780D2158B83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cteur droit 279">
              <a:extLst>
                <a:ext uri="{FF2B5EF4-FFF2-40B4-BE49-F238E27FC236}">
                  <a16:creationId xmlns:a16="http://schemas.microsoft.com/office/drawing/2014/main" id="{4E206917-69F5-A743-B1A4-CC27473446A4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Ellipse 280">
              <a:extLst>
                <a:ext uri="{FF2B5EF4-FFF2-40B4-BE49-F238E27FC236}">
                  <a16:creationId xmlns:a16="http://schemas.microsoft.com/office/drawing/2014/main" id="{27193442-2B63-FF4A-B891-1C34004CC448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2" name="Connecteur droit 281">
              <a:extLst>
                <a:ext uri="{FF2B5EF4-FFF2-40B4-BE49-F238E27FC236}">
                  <a16:creationId xmlns:a16="http://schemas.microsoft.com/office/drawing/2014/main" id="{D65A0204-9D8D-AD41-8845-6497C6CF71CE}"/>
                </a:ext>
              </a:extLst>
            </p:cNvPr>
            <p:cNvCxnSpPr>
              <a:cxnSpLocks/>
              <a:stCxn id="272" idx="6"/>
              <a:endCxn id="281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5771041E-1C08-A349-9C91-0172C5FBDE76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Ellipse 283">
              <a:extLst>
                <a:ext uri="{FF2B5EF4-FFF2-40B4-BE49-F238E27FC236}">
                  <a16:creationId xmlns:a16="http://schemas.microsoft.com/office/drawing/2014/main" id="{29052842-6CBE-5244-94B0-B29E86F3904E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422CEBCF-062A-BA45-98DB-A7310A9A9A16}"/>
                </a:ext>
              </a:extLst>
            </p:cNvPr>
            <p:cNvCxnSpPr>
              <a:cxnSpLocks/>
              <a:stCxn id="283" idx="6"/>
              <a:endCxn id="284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81F39075-024F-0D44-94C4-32131A64F477}"/>
                </a:ext>
              </a:extLst>
            </p:cNvPr>
            <p:cNvCxnSpPr>
              <a:cxnSpLocks/>
              <a:stCxn id="281" idx="6"/>
              <a:endCxn id="283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cteur droit 286">
              <a:extLst>
                <a:ext uri="{FF2B5EF4-FFF2-40B4-BE49-F238E27FC236}">
                  <a16:creationId xmlns:a16="http://schemas.microsoft.com/office/drawing/2014/main" id="{F5A14D62-67CE-BE43-AC81-7B7B45B3B956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F5878771-EC85-2F46-ABA8-9EA217771104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1B9381D9-FD36-9748-8D88-C9FFF74A7D01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6406D4A8-C17D-8D4C-89F8-F1E64FD6CF6B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2E4D442A-666F-2A46-958A-F39100477134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5CADF07B-5B47-D440-8DEF-1872360D61BC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FB6294D0-DBF6-7940-9572-6AD648A7FE4D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Ellipse 293">
              <a:extLst>
                <a:ext uri="{FF2B5EF4-FFF2-40B4-BE49-F238E27FC236}">
                  <a16:creationId xmlns:a16="http://schemas.microsoft.com/office/drawing/2014/main" id="{4F27DA1D-9C6B-1A47-987F-0DB05D6206CC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F9134B99-5B77-D749-8469-428D253D4A24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1CE97846-B76A-FC4A-9914-928B1BFF3F3A}"/>
                </a:ext>
              </a:extLst>
            </p:cNvPr>
            <p:cNvCxnSpPr>
              <a:cxnSpLocks/>
              <a:stCxn id="293" idx="6"/>
              <a:endCxn id="294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9A75147A-BEA1-994D-A28B-392F904F7D23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D16752C1-CC05-1D4D-B757-9619ABF3B9B2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B8176A0C-4389-424E-9E06-524DC011565B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92643298-E196-7B40-9FF7-8B5D9A64938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6A5A1B0D-9820-7948-BD21-8EC847E67599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necteur droit 301">
              <a:extLst>
                <a:ext uri="{FF2B5EF4-FFF2-40B4-BE49-F238E27FC236}">
                  <a16:creationId xmlns:a16="http://schemas.microsoft.com/office/drawing/2014/main" id="{212B07E1-0AC0-3E4E-A699-DF4B0EE79C2C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Ellipse 302">
              <a:extLst>
                <a:ext uri="{FF2B5EF4-FFF2-40B4-BE49-F238E27FC236}">
                  <a16:creationId xmlns:a16="http://schemas.microsoft.com/office/drawing/2014/main" id="{8D30BE49-405D-0A4F-A113-C4C3B07D083B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4" name="Connecteur droit 303">
              <a:extLst>
                <a:ext uri="{FF2B5EF4-FFF2-40B4-BE49-F238E27FC236}">
                  <a16:creationId xmlns:a16="http://schemas.microsoft.com/office/drawing/2014/main" id="{D795A2B2-915E-3644-A839-204550B28176}"/>
                </a:ext>
              </a:extLst>
            </p:cNvPr>
            <p:cNvCxnSpPr>
              <a:cxnSpLocks/>
              <a:stCxn id="294" idx="6"/>
              <a:endCxn id="303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9DD4F1FC-FBEA-A845-8D8C-659493CBCDE5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Ellipse 305">
              <a:extLst>
                <a:ext uri="{FF2B5EF4-FFF2-40B4-BE49-F238E27FC236}">
                  <a16:creationId xmlns:a16="http://schemas.microsoft.com/office/drawing/2014/main" id="{C517BD75-B9E5-174E-8CA9-5B891388B0B8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DC35ED2B-5804-5644-8991-1B0DCD407CD2}"/>
                </a:ext>
              </a:extLst>
            </p:cNvPr>
            <p:cNvCxnSpPr>
              <a:cxnSpLocks/>
              <a:stCxn id="305" idx="6"/>
              <a:endCxn id="306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8CA5291F-C864-334C-9C20-7BBACC6F1B0D}"/>
                </a:ext>
              </a:extLst>
            </p:cNvPr>
            <p:cNvCxnSpPr>
              <a:cxnSpLocks/>
              <a:stCxn id="303" idx="6"/>
              <a:endCxn id="305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C13F97AF-3794-4349-994E-D9418A8ADC88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D0D184C-47D6-C14E-9AE7-52C3144AAAF2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BE4CDE85-FF40-2845-B256-F86C721AA98B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848DFA49-3445-854E-A3B5-66EA2B8829CB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7E812650-F9F6-D743-A87E-FE407A98F7CE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7ABE1634-133D-2D4A-B91A-BC39B4CFDA1D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66B29E7-183C-2945-95AC-8C20A56664A6}"/>
                </a:ext>
              </a:extLst>
            </p:cNvPr>
            <p:cNvCxnSpPr>
              <a:cxnSpLocks/>
              <a:stCxn id="189" idx="4"/>
              <a:endCxn id="272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78DF4B25-266C-B945-A124-3DD0CF8C593A}"/>
                </a:ext>
              </a:extLst>
            </p:cNvPr>
            <p:cNvCxnSpPr>
              <a:cxnSpLocks/>
              <a:stCxn id="198" idx="4"/>
              <a:endCxn id="281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C2E6133C-EFBC-2F4B-9A23-5A4612BDB67B}"/>
                </a:ext>
              </a:extLst>
            </p:cNvPr>
            <p:cNvCxnSpPr>
              <a:cxnSpLocks/>
              <a:stCxn id="230" idx="4"/>
              <a:endCxn id="283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BDB7A375-E13B-0D4D-B14D-42EC0BABF338}"/>
                </a:ext>
              </a:extLst>
            </p:cNvPr>
            <p:cNvCxnSpPr>
              <a:cxnSpLocks/>
              <a:stCxn id="248" idx="4"/>
              <a:endCxn id="284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2698FBD3-4E3C-0B47-BFA2-429CA3357CCD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F6083379-F004-184E-9231-02E569657748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E93F5010-7009-944D-86A4-2A432AF67EF6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7DDFC896-6994-394F-BF86-65DA6130B3C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7B7070D-3582-844C-86B9-C00FD27E324E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DD12A27-3FC5-1548-92E0-0552F2E41A48}"/>
                </a:ext>
              </a:extLst>
            </p:cNvPr>
            <p:cNvCxnSpPr>
              <a:cxnSpLocks/>
              <a:stCxn id="272" idx="4"/>
              <a:endCxn id="294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1993CA74-76CD-7646-B357-1D5A7FBD4A8B}"/>
                </a:ext>
              </a:extLst>
            </p:cNvPr>
            <p:cNvCxnSpPr>
              <a:cxnSpLocks/>
              <a:stCxn id="281" idx="4"/>
              <a:endCxn id="303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847643D0-D46B-8F4E-9628-4A285455D842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Connecteur droit 326">
              <a:extLst>
                <a:ext uri="{FF2B5EF4-FFF2-40B4-BE49-F238E27FC236}">
                  <a16:creationId xmlns:a16="http://schemas.microsoft.com/office/drawing/2014/main" id="{C828D853-4D28-6E46-82FF-4D86D82BC50C}"/>
                </a:ext>
              </a:extLst>
            </p:cNvPr>
            <p:cNvCxnSpPr>
              <a:cxnSpLocks/>
              <a:stCxn id="284" idx="4"/>
              <a:endCxn id="306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320FA202-5469-5040-AC63-76EA4B0FBDD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A9D62EF2-8C1E-A340-A72A-CEFBFD7740D3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9779CE99-F9C5-9A43-932C-01591406C062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5DC704DC-3985-6947-B0A0-A37A5C8CE75F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0276A606-F661-7048-A022-FD0F009251EA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5206F3C0-6A2F-F540-91F1-DB8B09D7B6A1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Ellipse 333">
              <a:extLst>
                <a:ext uri="{FF2B5EF4-FFF2-40B4-BE49-F238E27FC236}">
                  <a16:creationId xmlns:a16="http://schemas.microsoft.com/office/drawing/2014/main" id="{2AAF3682-57B3-0945-8651-4EEB0F3D1472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41E6CFE3-3CFA-0848-9A6F-128CB704E61B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51964193-119E-0E41-A77F-120EE6D611FE}"/>
                </a:ext>
              </a:extLst>
            </p:cNvPr>
            <p:cNvCxnSpPr>
              <a:cxnSpLocks/>
              <a:stCxn id="333" idx="6"/>
              <a:endCxn id="334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F248C3EF-2074-9743-9126-0593A955AA93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68B1CAB8-C67D-654D-98B8-85C23EBD6BA8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9036D57C-7A96-E147-96B1-95B31765A2B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647DA78C-42CC-9146-9AB1-49A356E3919E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0D220A11-D57C-4945-8E26-ED6128AEAA3D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Connecteur droit 341">
              <a:extLst>
                <a:ext uri="{FF2B5EF4-FFF2-40B4-BE49-F238E27FC236}">
                  <a16:creationId xmlns:a16="http://schemas.microsoft.com/office/drawing/2014/main" id="{887B63F8-84DB-2440-B0F5-60009BCB9733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3" name="Ellipse 342">
              <a:extLst>
                <a:ext uri="{FF2B5EF4-FFF2-40B4-BE49-F238E27FC236}">
                  <a16:creationId xmlns:a16="http://schemas.microsoft.com/office/drawing/2014/main" id="{F6B0A14D-B2CD-434E-8C42-3F4300D0B425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4" name="Connecteur droit 343">
              <a:extLst>
                <a:ext uri="{FF2B5EF4-FFF2-40B4-BE49-F238E27FC236}">
                  <a16:creationId xmlns:a16="http://schemas.microsoft.com/office/drawing/2014/main" id="{66E00352-D948-6B42-B6AC-173F6B11CF22}"/>
                </a:ext>
              </a:extLst>
            </p:cNvPr>
            <p:cNvCxnSpPr>
              <a:cxnSpLocks/>
              <a:stCxn id="334" idx="6"/>
              <a:endCxn id="343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CF6E9201-3EEA-FB44-9817-83E300C86D9E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Ellipse 345">
              <a:extLst>
                <a:ext uri="{FF2B5EF4-FFF2-40B4-BE49-F238E27FC236}">
                  <a16:creationId xmlns:a16="http://schemas.microsoft.com/office/drawing/2014/main" id="{F236C7F4-B4D3-DA4B-BC34-2029F24E5909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4EFFCADB-1880-A84C-A6BB-319AB33B2169}"/>
                </a:ext>
              </a:extLst>
            </p:cNvPr>
            <p:cNvCxnSpPr>
              <a:cxnSpLocks/>
              <a:stCxn id="345" idx="6"/>
              <a:endCxn id="346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8DB54DB1-F36C-4A47-B188-91E73FC45F64}"/>
                </a:ext>
              </a:extLst>
            </p:cNvPr>
            <p:cNvCxnSpPr>
              <a:cxnSpLocks/>
              <a:stCxn id="343" idx="6"/>
              <a:endCxn id="345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81495E21-D24D-4543-A2FE-469BF0895A41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9DC165D0-B0B8-E74C-A7B5-9305F4561892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867F2B72-F503-CC4B-B2AA-95F69E4E898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69D823E3-5158-D34D-BF01-44031919C8FA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544B18CD-CC7C-1D4B-8DF6-3DC1AEDCBB80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AD179D85-DFCA-C546-9DE8-DEDADF97EAA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F2D646F0-8572-E94C-BCB6-51BDC7740864}"/>
                </a:ext>
              </a:extLst>
            </p:cNvPr>
            <p:cNvCxnSpPr>
              <a:cxnSpLocks/>
              <a:stCxn id="294" idx="4"/>
              <a:endCxn id="334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F2351C10-4E47-C240-92C2-038A202A9635}"/>
                </a:ext>
              </a:extLst>
            </p:cNvPr>
            <p:cNvCxnSpPr>
              <a:cxnSpLocks/>
              <a:stCxn id="303" idx="4"/>
              <a:endCxn id="343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A3CA1E0A-B80E-AF44-B6C4-E2D449083263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Connecteur droit 357">
              <a:extLst>
                <a:ext uri="{FF2B5EF4-FFF2-40B4-BE49-F238E27FC236}">
                  <a16:creationId xmlns:a16="http://schemas.microsoft.com/office/drawing/2014/main" id="{CD230DFE-2F2F-7E40-B555-DE5301F11355}"/>
                </a:ext>
              </a:extLst>
            </p:cNvPr>
            <p:cNvCxnSpPr>
              <a:cxnSpLocks/>
              <a:stCxn id="306" idx="4"/>
              <a:endCxn id="346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C0E5580-BC35-566C-1809-BCF7A7FD8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3721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1B79059-540E-F566-2A09-A754B4EE486E}"/>
              </a:ext>
            </a:extLst>
          </p:cNvPr>
          <p:cNvSpPr/>
          <p:nvPr/>
        </p:nvSpPr>
        <p:spPr>
          <a:xfrm>
            <a:off x="6206177" y="1663885"/>
            <a:ext cx="3173284" cy="29893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28E6E3D-7A59-5D49-80D6-D3F2C10C0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First Solution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93AD44-EDAB-924D-B5E8-E44EF52807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824049" cy="4351338"/>
          </a:xfrm>
        </p:spPr>
        <p:txBody>
          <a:bodyPr>
            <a:normAutofit/>
          </a:bodyPr>
          <a:lstStyle/>
          <a:p>
            <a:r>
              <a:rPr lang="en-US" dirty="0"/>
              <a:t>Distance 1</a:t>
            </a:r>
          </a:p>
          <a:p>
            <a:r>
              <a:rPr lang="en-US" dirty="0"/>
              <a:t>6 robots</a:t>
            </a:r>
          </a:p>
          <a:p>
            <a:r>
              <a:rPr lang="en-US" dirty="0"/>
              <a:t>2 colors</a:t>
            </a:r>
          </a:p>
          <a:p>
            <a:endParaRPr lang="en-US" dirty="0"/>
          </a:p>
          <a:p>
            <a:r>
              <a:rPr lang="en-US" dirty="0"/>
              <a:t>Visited Nodes at the end of Phase 2</a:t>
            </a:r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311859F3-2A3C-6E42-9760-73BC87C5AD97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8835755D-847F-4C47-A374-F42CE7A88747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191A33EE-5235-D44E-9AFB-CFDAF99D3ABD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C03945E0-B67B-B646-8241-CE4D83C890AA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2040BAE2-9864-AB43-8ED2-0C380D618158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2F14E1D1-4F7F-1A40-9C96-E95D7269543C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9D808892-5CC2-2E47-8C81-A95F8B893297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84475CDB-764F-FD4B-B2FD-C8ED7AC329F3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0871EF6D-824C-704F-8EAF-57E8129CAA73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B26D31A7-CE60-4D47-8731-B193127E9D00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EDAC4735-0300-244F-A71A-9F838FF332B5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1D570D81-DD32-934B-8884-3C51EC586AE9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977B844E-1437-E846-9444-A5FB479A4286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81AB5589-5C6E-1C48-9E95-0E73E6A91319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7E8D1363-B822-C246-AB19-C590F3129E70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9C79EB10-53A3-194F-867A-3A19C7385246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3F738B91-F678-F649-B45B-0DE5A87296D0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F7BE41C6-4454-1C45-A7FD-C6CFB93A7018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9212C905-13F2-0746-B31A-823BCBC9BF0D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21273E7F-1799-B049-874B-0A438DCD6D28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C755886-1AAF-8F4D-A4DD-2A55437FB310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D649D714-13C9-544F-A5DE-05616D4BC0EE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6B9C952E-B736-884C-BE88-6EDD61ECE531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A37550CD-E81E-5A47-8F29-3FBB7994B086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2CFD1573-03DD-2440-B8EC-9A7720236377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9121C7B4-B00B-964C-99E8-0B11E11E8170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4668DB05-4E6B-CD44-A7D3-D314B58C3219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A4B564E5-9727-6045-92BA-3F93CDE9A83A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5F25F91E-D0A1-7848-8415-92E3E4CAC0D2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364008D5-2D6E-D647-A328-B34FEDC1E561}"/>
                </a:ext>
              </a:extLst>
            </p:cNvPr>
            <p:cNvCxnSpPr>
              <a:stCxn id="8" idx="6"/>
              <a:endCxn id="9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403A6B9B-D6C2-7C46-A982-68062550D5DF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E2A11B00-8950-7241-BBBC-ED77E70502E0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A2A68DA0-46DD-1B4F-B756-7A8BB2A94B2D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9D35AC8B-7588-954D-AADB-791AFF8608CA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103CBBA2-68CC-A04E-B183-A21C6A298BC4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932F6335-565A-764D-AA8C-A58377A7344D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CDDE1F8C-3DE6-6F46-A711-C93292F7BD7E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900CEEA-9595-E34C-80DB-B0EC5DBDDC2A}"/>
                </a:ext>
              </a:extLst>
            </p:cNvPr>
            <p:cNvCxnSpPr>
              <a:cxnSpLocks/>
              <a:stCxn id="13" idx="6"/>
              <a:endCxn id="14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97E7561F-7604-5344-973A-57F1C710DE55}"/>
                </a:ext>
              </a:extLst>
            </p:cNvPr>
            <p:cNvCxnSpPr>
              <a:cxnSpLocks/>
              <a:stCxn id="20" idx="6"/>
              <a:endCxn id="21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F8B2B4BE-B4C2-DE44-AD41-3E6B44735CC1}"/>
                </a:ext>
              </a:extLst>
            </p:cNvPr>
            <p:cNvCxnSpPr>
              <a:cxnSpLocks/>
              <a:stCxn id="27" idx="6"/>
              <a:endCxn id="28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7C8C02F4-05A8-DF45-8948-6011A7D54EE7}"/>
                </a:ext>
              </a:extLst>
            </p:cNvPr>
            <p:cNvCxnSpPr>
              <a:cxnSpLocks/>
              <a:stCxn id="34" idx="6"/>
              <a:endCxn id="35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FE77DC46-D70A-2D40-8975-DD37885F6118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D30F7127-AFD0-3F42-8944-CCBA01AB7B8E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68DEA8F6-245B-F84F-BF04-B3C2564CEF7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17BAE682-A348-A24F-8C7B-D5ED0996B7EF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FAF9D5AA-922E-3B43-8B32-ADA4199DC474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4A5A7D82-209B-3246-A6A3-AD81B042597A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30FEF558-710A-A549-915A-6110E1F2AB3E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8B3164DB-509E-A443-916F-5EFC08528CD6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D57C3E19-7534-D149-80E8-BE4C26BCCBC8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EF75D12-D3F6-FF4E-8005-002D38FD7065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D49EB776-6C03-B347-8B1D-549386747587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3036470B-9E25-A44A-B014-8A74DC7AD303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9F306215-3DD8-2848-8ADB-F20289817EB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9F5A0FF5-9A09-CB4A-961A-EF57B53E664C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F1154CA0-2434-A046-B02B-1CCAD3E4F938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D7374B30-C187-6246-ADA9-DBE90D230308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9956389A-BCC9-9742-B32D-3AAD3D53CB44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66B873F7-901F-5546-841A-4F32BE987594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5FF0972C-8084-D247-BE94-6FA84054EF5E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7BF12D6C-E58D-0C40-98AB-9D4829EE83C6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FDCA16F-0462-6441-AB48-B957A8DF14C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BBB05CDF-609E-FA43-A8D6-A9B38E86B8B7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B73F1687-7509-774F-A139-8B140618AD07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22E78898-311E-0840-87A1-0386F898BAC5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2CDE7238-4EBF-F242-BCA3-B40882F52534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1D7DABC5-9B23-6B44-A041-A9742A3493C0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3B55BCBA-A297-DF4A-AE74-6E53E982E1AC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393925CA-23C1-1A45-8B88-2B6F030E96DF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0F495FE3-7204-6D43-80FF-67BA97C5376B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18A332E0-4902-DF4B-9C40-1E0D14F02E54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AAC104B9-45E0-AB44-8729-D93C92868164}"/>
                </a:ext>
              </a:extLst>
            </p:cNvPr>
            <p:cNvCxnSpPr>
              <a:cxnSpLocks/>
              <a:stCxn id="28" idx="4"/>
              <a:endCxn id="35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8C4AB002-C5AB-634A-A8B3-4E15442454E9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C3166789-6594-4549-B886-DFF1E06B9AAF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DE764F7F-48BB-F647-A28E-FE38DD3FCF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F7688D-57CB-0D42-AD6E-B0B63D2F04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F69B0329-1119-9843-8B6F-0D2FE5F029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94515E0D-2C7C-B342-967E-01B2BDB536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03CBCF3-C1CD-F84B-A6E8-C6FA876183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CC1BB805-21A9-B248-AC09-82D099F9DA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8E8F0A9-E8B0-4349-8C0B-A0DEAA2A56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7BADAE9A-1579-0446-8D62-E3F47A21B1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3254A48E-4A64-5C40-B5EC-8101AB2D1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853CB9ED-6A9A-2C4F-A635-799EFDEECE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727529B9-25AC-0249-8A00-379132E1CD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8CA10D2-7ED7-534C-B886-FA88CC3273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7149E671-6643-0443-A349-674C2A190F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468C3679-9DA5-AD42-A55E-631EDBCD10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CC6BF3AB-7181-5D4C-BD4B-835F6A44B0B2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D09677A0-DF2E-EC4C-903F-3BBB1BAD31E3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BB0820F6-64CB-AA43-9E54-9356AF935912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A1F58DE8-94A5-0B40-B9AB-79DD0FF26F9C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1B3A0A56-EEFD-A748-B802-887F71B75767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AE2F9FD5-22E9-7148-8089-F4ECE5C43227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16675683-F265-B94C-AC9C-672C1DECB95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2E4DF0DF-62AF-5C4D-A1F9-69798B0ACFDF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7DDCD264-5660-AA42-9AF5-4E6FD9469DB6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57CE1197-DF66-6241-AB3A-53F791055183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94508997-DD5F-8E49-ACD6-9D317297A07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4AA9EBD5-E292-4E4E-87B0-426108A0F704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7D3FB888-A87E-934E-BF5C-EDB97AAC245E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CFAE1DE6-0ECA-F344-887A-D37F350BC811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A31A823E-E56F-254A-832E-325AC637CC24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5583385-A5D2-6846-BE1C-42514FEA120F}"/>
                </a:ext>
              </a:extLst>
            </p:cNvPr>
            <p:cNvCxnSpPr>
              <a:stCxn id="103" idx="6"/>
              <a:endCxn id="104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01FA230A-7785-CA4F-840A-8A0706D2702F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1CC502E-1FCC-C84C-93C3-6578E11837EB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BD7F29D9-1849-7A4C-94E4-02442E3D1C78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65317EF5-4AC7-174B-90B1-7EBE12787629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09FE9771-5EEF-314C-9CAE-54E8BFE90015}"/>
                </a:ext>
              </a:extLst>
            </p:cNvPr>
            <p:cNvCxnSpPr>
              <a:cxnSpLocks/>
              <a:stCxn id="108" idx="6"/>
              <a:endCxn id="109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2FD9F43B-84BF-4D41-93AA-CED1C6B32F7C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B3DFC5B1-5E85-FA4A-9DF7-131F4EFE17AF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80D5CA0A-32A1-3344-A497-C50D8394FB3C}"/>
                </a:ext>
              </a:extLst>
            </p:cNvPr>
            <p:cNvCxnSpPr>
              <a:cxnSpLocks/>
              <a:endCxn id="14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C073EC02-488F-7642-90BE-AA42FF212EED}"/>
                </a:ext>
              </a:extLst>
            </p:cNvPr>
            <p:cNvCxnSpPr>
              <a:cxnSpLocks/>
              <a:stCxn id="108" idx="4"/>
              <a:endCxn id="13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DD06993D-82B9-984B-8CBD-5C08A0FE9EB2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E66891FA-3DCE-5B4A-A4E4-3146D37FB8D9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07F8E7F3-D30F-CB4E-952B-3DC6373E601F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8D1BC81C-744B-B74B-B3D3-4DAD40DFD90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>
              <a:extLst>
                <a:ext uri="{FF2B5EF4-FFF2-40B4-BE49-F238E27FC236}">
                  <a16:creationId xmlns:a16="http://schemas.microsoft.com/office/drawing/2014/main" id="{9010C467-E658-F142-BDD6-D9E9A2DB5441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F245E934-C198-3047-B500-53DD49C36DE3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21BC2E53-F14A-E249-95DC-006F27328422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BE283E23-9A71-D044-8663-5A31F0A8A9C2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B0E9808C-AA5B-EC40-AC99-92A91E462EA1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637A02E6-22F4-B547-92E6-A3A4DEAF07CE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5B3F76DB-0689-1945-A379-3B12C3B2B440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Ellipse 130">
              <a:extLst>
                <a:ext uri="{FF2B5EF4-FFF2-40B4-BE49-F238E27FC236}">
                  <a16:creationId xmlns:a16="http://schemas.microsoft.com/office/drawing/2014/main" id="{800F48A4-9344-824F-8A1B-59A6C8E2E98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2DA14F30-B1BA-3441-ABC4-3F5A64A4AACE}"/>
                </a:ext>
              </a:extLst>
            </p:cNvPr>
            <p:cNvCxnSpPr>
              <a:stCxn id="125" idx="6"/>
              <a:endCxn id="126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FC2A3982-8947-0D41-B6DE-19C24E21FC04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48BB41BD-EB27-5445-97CF-3A7E743ACC43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4F2AEEA6-DFCC-EC45-A077-3179E3A7C548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D9EC2317-BD0B-354C-8C06-91CD7D5C1848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0BC34370-EAC8-5741-A740-6DA2CFAE33EA}"/>
                </a:ext>
              </a:extLst>
            </p:cNvPr>
            <p:cNvCxnSpPr>
              <a:cxnSpLocks/>
              <a:stCxn id="131" idx="6"/>
              <a:endCxn id="158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731B332E-5AF9-7944-8BFF-4E4849568E29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7CF7D777-162B-F64F-AE70-4563A93AEC2E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C2C4B966-2400-C741-A1C5-A6E40CAA73B7}"/>
                </a:ext>
              </a:extLst>
            </p:cNvPr>
            <p:cNvCxnSpPr>
              <a:cxnSpLocks/>
              <a:stCxn id="131" idx="4"/>
              <a:endCxn id="109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EA932A16-4F1E-B84A-BB44-5D581947E659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92AC8295-2AE5-DF4A-A4E1-66A3897ECC74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56F5EB34-A77D-2142-9B0A-799044CA20CA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218185BA-9A17-8747-BF30-06C00B537117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A32BB919-DA47-6940-90EC-3578087A674E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145">
              <a:extLst>
                <a:ext uri="{FF2B5EF4-FFF2-40B4-BE49-F238E27FC236}">
                  <a16:creationId xmlns:a16="http://schemas.microsoft.com/office/drawing/2014/main" id="{C96E4FEF-AB3E-4145-ABDC-7A01F7861226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BB4AFC0D-6900-744F-8218-1AA5F74F3938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0FED137D-A773-5F40-8C61-4248E7DFB09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56EE9CD4-644E-D84C-9F0D-407B1E6E0C7C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Ellipse 149">
              <a:extLst>
                <a:ext uri="{FF2B5EF4-FFF2-40B4-BE49-F238E27FC236}">
                  <a16:creationId xmlns:a16="http://schemas.microsoft.com/office/drawing/2014/main" id="{F44F9D75-B919-7D48-858F-210E2E15B3BC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DF9610B9-0147-904D-AFD1-D3B7FD4ABA6E}"/>
                </a:ext>
              </a:extLst>
            </p:cNvPr>
            <p:cNvCxnSpPr>
              <a:cxnSpLocks/>
              <a:stCxn id="149" idx="4"/>
              <a:endCxn id="150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E229F870-ECA6-684D-9C09-C85AF321EBC0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8AAD815-3FBE-7E44-B288-A27479CF6FB4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8D9C990F-3A16-A047-BEDA-4D6AE9EC56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154">
              <a:extLst>
                <a:ext uri="{FF2B5EF4-FFF2-40B4-BE49-F238E27FC236}">
                  <a16:creationId xmlns:a16="http://schemas.microsoft.com/office/drawing/2014/main" id="{C605534D-352A-CD44-BC1D-9C0AC0C805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Ellipse 155">
              <a:extLst>
                <a:ext uri="{FF2B5EF4-FFF2-40B4-BE49-F238E27FC236}">
                  <a16:creationId xmlns:a16="http://schemas.microsoft.com/office/drawing/2014/main" id="{264DA329-D542-2846-BCC2-F1D36BF39992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7" name="Connecteur droit 156">
              <a:extLst>
                <a:ext uri="{FF2B5EF4-FFF2-40B4-BE49-F238E27FC236}">
                  <a16:creationId xmlns:a16="http://schemas.microsoft.com/office/drawing/2014/main" id="{9B01E675-41E2-8741-9366-A76628CA379C}"/>
                </a:ext>
              </a:extLst>
            </p:cNvPr>
            <p:cNvCxnSpPr>
              <a:cxnSpLocks/>
              <a:endCxn id="147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Ellipse 157">
              <a:extLst>
                <a:ext uri="{FF2B5EF4-FFF2-40B4-BE49-F238E27FC236}">
                  <a16:creationId xmlns:a16="http://schemas.microsoft.com/office/drawing/2014/main" id="{7EF0C170-53CC-024F-8F72-351CBD4149CF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879ADCD4-DE4C-6C4B-957C-9D0A5AD90776}"/>
                </a:ext>
              </a:extLst>
            </p:cNvPr>
            <p:cNvCxnSpPr>
              <a:cxnSpLocks/>
              <a:stCxn id="158" idx="4"/>
              <a:endCxn id="156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6850A95-1BA2-7140-96CC-9434B594C77B}"/>
                </a:ext>
              </a:extLst>
            </p:cNvPr>
            <p:cNvCxnSpPr>
              <a:cxnSpLocks/>
              <a:stCxn id="130" idx="6"/>
              <a:endCxn id="131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8BE93542-8763-0B4C-B460-027AE872C8CD}"/>
                </a:ext>
              </a:extLst>
            </p:cNvPr>
            <p:cNvCxnSpPr>
              <a:cxnSpLocks/>
              <a:stCxn id="109" idx="6"/>
              <a:endCxn id="156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030CC5-FBE4-004A-B6B8-08C2FEA54857}"/>
                </a:ext>
              </a:extLst>
            </p:cNvPr>
            <p:cNvCxnSpPr>
              <a:cxnSpLocks/>
              <a:stCxn id="14" idx="6"/>
              <a:endCxn id="147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713F8726-A0B8-834F-9373-DB4BF3F7361E}"/>
                </a:ext>
              </a:extLst>
            </p:cNvPr>
            <p:cNvCxnSpPr>
              <a:cxnSpLocks/>
              <a:stCxn id="21" idx="6"/>
              <a:endCxn id="148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67463A81-7D76-AD40-A9EA-9FDBD5A887BC}"/>
                </a:ext>
              </a:extLst>
            </p:cNvPr>
            <p:cNvCxnSpPr>
              <a:cxnSpLocks/>
              <a:stCxn id="28" idx="6"/>
              <a:endCxn id="149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>
              <a:extLst>
                <a:ext uri="{FF2B5EF4-FFF2-40B4-BE49-F238E27FC236}">
                  <a16:creationId xmlns:a16="http://schemas.microsoft.com/office/drawing/2014/main" id="{7A8968BB-EAC9-6643-992A-782FE3179B96}"/>
                </a:ext>
              </a:extLst>
            </p:cNvPr>
            <p:cNvCxnSpPr>
              <a:cxnSpLocks/>
              <a:stCxn id="35" idx="6"/>
              <a:endCxn id="150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3F610DE1-5574-ED43-8F26-FBD6DB948802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B643CE63-CC93-024B-BE21-F2633875FC5E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38C5B8E7-9878-DB44-91F4-B2DE62D2831E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F60A549-FBD8-6F4D-AEB8-DEA87EBACD4F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1D09C427-B4D6-7B48-BC3C-14C572A7F516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3469706B-B9A2-D942-9A4A-4C94D4A407A1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Ellipse 171">
              <a:extLst>
                <a:ext uri="{FF2B5EF4-FFF2-40B4-BE49-F238E27FC236}">
                  <a16:creationId xmlns:a16="http://schemas.microsoft.com/office/drawing/2014/main" id="{EFA62243-A146-F74B-B8A7-05EF956AE3C2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CB3EDB27-65D0-5042-A121-4D16B2120A7D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7F7C8AB1-E091-2148-A335-1E1D89CD236F}"/>
                </a:ext>
              </a:extLst>
            </p:cNvPr>
            <p:cNvCxnSpPr>
              <a:cxnSpLocks/>
              <a:stCxn id="171" idx="6"/>
              <a:endCxn id="172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C8C7585B-49C6-8A4F-871A-F563A2C3DCF9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B433B313-F9D7-3943-AA45-2626083344C1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5411CF47-F74B-674D-9CDC-94CAE1441736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03AF65CE-BCE7-EF4E-9AAD-022C171E2796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C8D74515-1FDD-B646-98EF-25438B4473EF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>
              <a:extLst>
                <a:ext uri="{FF2B5EF4-FFF2-40B4-BE49-F238E27FC236}">
                  <a16:creationId xmlns:a16="http://schemas.microsoft.com/office/drawing/2014/main" id="{FDB99019-81AF-B248-9A9E-D6FEDD1BEA2A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Ellipse 180">
              <a:extLst>
                <a:ext uri="{FF2B5EF4-FFF2-40B4-BE49-F238E27FC236}">
                  <a16:creationId xmlns:a16="http://schemas.microsoft.com/office/drawing/2014/main" id="{73CF8102-2972-5743-95E1-139F7AB98CFC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2" name="Connecteur droit 181">
              <a:extLst>
                <a:ext uri="{FF2B5EF4-FFF2-40B4-BE49-F238E27FC236}">
                  <a16:creationId xmlns:a16="http://schemas.microsoft.com/office/drawing/2014/main" id="{2B76D882-0C12-1F4D-B497-172673EF84FB}"/>
                </a:ext>
              </a:extLst>
            </p:cNvPr>
            <p:cNvCxnSpPr>
              <a:cxnSpLocks/>
              <a:stCxn id="172" idx="6"/>
              <a:endCxn id="181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199C5F8-8787-4C41-9750-C3EFC8626B4A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5DAF706-EB04-2A42-AD6F-EAA20A65B87C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9935A570-8289-6F44-A3E5-CF2BDC318D78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F83C5A6A-E231-C347-81A0-32FEC9EA2CD3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C6B1B12D-2990-3349-ACCA-6CDCE1D26200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4518AE2E-2073-834D-907E-01C9726B2F63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Ellipse 188">
              <a:extLst>
                <a:ext uri="{FF2B5EF4-FFF2-40B4-BE49-F238E27FC236}">
                  <a16:creationId xmlns:a16="http://schemas.microsoft.com/office/drawing/2014/main" id="{D7624D64-282F-E84A-B8BB-6E57063E7160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AB4FA36A-57DC-1D49-BA4B-37469834F46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28C66DB1-62AC-3444-9D6F-C59ACC3C6C24}"/>
                </a:ext>
              </a:extLst>
            </p:cNvPr>
            <p:cNvCxnSpPr>
              <a:cxnSpLocks/>
              <a:stCxn id="188" idx="6"/>
              <a:endCxn id="189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78535512-6D8A-BA46-A4B2-A2EE9C4BA514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A8FA4370-26C9-2E45-8042-4A32665D770F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42EAEA6D-1969-E443-A1CE-218033F1DD83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8D92AD0C-8AD4-D548-B165-7526777859A7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0AF2BC8B-B370-4E45-8A42-FA8ABA5775A1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196">
              <a:extLst>
                <a:ext uri="{FF2B5EF4-FFF2-40B4-BE49-F238E27FC236}">
                  <a16:creationId xmlns:a16="http://schemas.microsoft.com/office/drawing/2014/main" id="{7FEE2193-06CC-2340-A665-D8308B943019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Ellipse 197">
              <a:extLst>
                <a:ext uri="{FF2B5EF4-FFF2-40B4-BE49-F238E27FC236}">
                  <a16:creationId xmlns:a16="http://schemas.microsoft.com/office/drawing/2014/main" id="{D2867EE3-9F8D-D143-B5E3-91E1E24D08ED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9DD7E67E-D3D2-044B-8603-781E41BEB0A3}"/>
                </a:ext>
              </a:extLst>
            </p:cNvPr>
            <p:cNvCxnSpPr>
              <a:cxnSpLocks/>
              <a:stCxn id="189" idx="6"/>
              <a:endCxn id="198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A63612F3-387A-734A-AE78-C261FCBB3FEF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90C2F2F7-71F9-7742-B52F-500AC430A27B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A4917DD7-EB2A-7740-B183-FDA7CF2ADEA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494AE88D-4F9F-BA4E-92EE-144ECEF6AE5D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A91A4B78-0B4B-984E-BB58-B4373C5DF14D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CF83F424-2A63-FE47-B3A8-4EB9185F5542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BAA0997E-27BC-764F-A15E-91F30C944092}"/>
                </a:ext>
              </a:extLst>
            </p:cNvPr>
            <p:cNvCxnSpPr>
              <a:cxnSpLocks/>
              <a:stCxn id="35" idx="4"/>
              <a:endCxn id="172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CDC4B36E-ECC8-FA41-83A3-FD99E614B250}"/>
                </a:ext>
              </a:extLst>
            </p:cNvPr>
            <p:cNvCxnSpPr>
              <a:cxnSpLocks/>
              <a:stCxn id="150" idx="4"/>
              <a:endCxn id="181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5D3A41EC-F722-AF46-9620-D302DE80BF8C}"/>
                </a:ext>
              </a:extLst>
            </p:cNvPr>
            <p:cNvCxnSpPr>
              <a:cxnSpLocks/>
              <a:stCxn id="181" idx="4"/>
              <a:endCxn id="198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5FE33851-700F-A744-B377-3B779BB94DAB}"/>
                </a:ext>
              </a:extLst>
            </p:cNvPr>
            <p:cNvCxnSpPr>
              <a:cxnSpLocks/>
              <a:stCxn id="172" idx="4"/>
              <a:endCxn id="189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01AE58C9-28A9-2346-9CD4-CF43BD91F4A1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E1B284BE-FBB3-F643-938A-29A2AF92ADA3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A6C4AE77-2136-504B-B02E-92E25CEC5833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625A25DB-AC44-2748-9901-08A6ACD292C0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5311EEC3-DB4F-6149-B984-6AA17FB4DB75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cteur droit 214">
              <a:extLst>
                <a:ext uri="{FF2B5EF4-FFF2-40B4-BE49-F238E27FC236}">
                  <a16:creationId xmlns:a16="http://schemas.microsoft.com/office/drawing/2014/main" id="{07E67CA3-5BA3-064A-8AAF-AB713B262774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0F86A531-54F6-E146-BDEB-6092E7C55E2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985947A9-342E-3A4C-A79F-F0A16FAF588C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8C8537F2-7168-EA45-8A37-4F1F97A9ADE0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Ellipse 218">
              <a:extLst>
                <a:ext uri="{FF2B5EF4-FFF2-40B4-BE49-F238E27FC236}">
                  <a16:creationId xmlns:a16="http://schemas.microsoft.com/office/drawing/2014/main" id="{CF5FAE05-A3F8-3247-AA35-F68D67E4EF9F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48BCBE51-8F90-8142-B979-19E0D83CE4A7}"/>
                </a:ext>
              </a:extLst>
            </p:cNvPr>
            <p:cNvCxnSpPr>
              <a:cxnSpLocks/>
              <a:stCxn id="218" idx="4"/>
              <a:endCxn id="219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174F1F80-AE45-FD4C-837D-3502F24C44C7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2F05AB3D-B383-3140-9466-D3E5CEB205CD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1C1F3CC0-F326-314E-95D6-C2A576A129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cteur droit 223">
              <a:extLst>
                <a:ext uri="{FF2B5EF4-FFF2-40B4-BE49-F238E27FC236}">
                  <a16:creationId xmlns:a16="http://schemas.microsoft.com/office/drawing/2014/main" id="{FBD90152-306C-A945-AEE5-B3C9C9C2BA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Ellipse 224">
              <a:extLst>
                <a:ext uri="{FF2B5EF4-FFF2-40B4-BE49-F238E27FC236}">
                  <a16:creationId xmlns:a16="http://schemas.microsoft.com/office/drawing/2014/main" id="{492BFF1E-70FC-4C46-8A88-34A4AF30F117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6" name="Connecteur droit 225">
              <a:extLst>
                <a:ext uri="{FF2B5EF4-FFF2-40B4-BE49-F238E27FC236}">
                  <a16:creationId xmlns:a16="http://schemas.microsoft.com/office/drawing/2014/main" id="{58209CCE-A289-F04D-B08B-05CE5CFDB61D}"/>
                </a:ext>
              </a:extLst>
            </p:cNvPr>
            <p:cNvCxnSpPr>
              <a:cxnSpLocks/>
              <a:endCxn id="216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Ellipse 226">
              <a:extLst>
                <a:ext uri="{FF2B5EF4-FFF2-40B4-BE49-F238E27FC236}">
                  <a16:creationId xmlns:a16="http://schemas.microsoft.com/office/drawing/2014/main" id="{40B4A516-7F13-6544-9AE1-75CEC78A0A47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8" name="Connecteur droit 227">
              <a:extLst>
                <a:ext uri="{FF2B5EF4-FFF2-40B4-BE49-F238E27FC236}">
                  <a16:creationId xmlns:a16="http://schemas.microsoft.com/office/drawing/2014/main" id="{6EF6C887-6C4C-A24F-8D53-B86FEF6F3AB3}"/>
                </a:ext>
              </a:extLst>
            </p:cNvPr>
            <p:cNvCxnSpPr>
              <a:cxnSpLocks/>
              <a:stCxn id="227" idx="4"/>
              <a:endCxn id="225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1CC3E288-6D4B-9043-B8F6-044EC20C3123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Ellipse 229">
              <a:extLst>
                <a:ext uri="{FF2B5EF4-FFF2-40B4-BE49-F238E27FC236}">
                  <a16:creationId xmlns:a16="http://schemas.microsoft.com/office/drawing/2014/main" id="{5607DD01-D5DC-1249-8E8B-442885E9596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23A30963-8653-874C-86E3-BE9BC147C3A1}"/>
                </a:ext>
              </a:extLst>
            </p:cNvPr>
            <p:cNvCxnSpPr>
              <a:cxnSpLocks/>
              <a:stCxn id="219" idx="4"/>
              <a:endCxn id="229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551225EF-3CDB-864C-AEB2-C2AE0F62E441}"/>
                </a:ext>
              </a:extLst>
            </p:cNvPr>
            <p:cNvCxnSpPr>
              <a:cxnSpLocks/>
              <a:stCxn id="229" idx="4"/>
              <a:endCxn id="230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cteur droit 232">
              <a:extLst>
                <a:ext uri="{FF2B5EF4-FFF2-40B4-BE49-F238E27FC236}">
                  <a16:creationId xmlns:a16="http://schemas.microsoft.com/office/drawing/2014/main" id="{5755C1E1-E4D8-9445-BE0D-84D786932558}"/>
                </a:ext>
              </a:extLst>
            </p:cNvPr>
            <p:cNvCxnSpPr>
              <a:cxnSpLocks/>
              <a:stCxn id="158" idx="6"/>
              <a:endCxn id="227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2A935924-FB80-A948-9EEF-097087209993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68A6F2C6-DAA6-2546-9873-6A2223EBB2DD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9E7324C2-4BD2-124E-AABA-AF11E6DDE4C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Ellipse 236">
              <a:extLst>
                <a:ext uri="{FF2B5EF4-FFF2-40B4-BE49-F238E27FC236}">
                  <a16:creationId xmlns:a16="http://schemas.microsoft.com/office/drawing/2014/main" id="{87E97212-CCA2-8743-AD64-3D19EC235A6F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3846D953-7A40-E24C-9514-5AFDE2EF18B7}"/>
                </a:ext>
              </a:extLst>
            </p:cNvPr>
            <p:cNvCxnSpPr>
              <a:cxnSpLocks/>
              <a:stCxn id="236" idx="4"/>
              <a:endCxn id="237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6E5DD92-5EE7-B147-85DD-153DB15E1507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31D1444D-A30C-0546-83F1-ABCA86DDD0EB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DF6022E3-87AC-C142-92DD-F8021F0430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cteur droit 241">
              <a:extLst>
                <a:ext uri="{FF2B5EF4-FFF2-40B4-BE49-F238E27FC236}">
                  <a16:creationId xmlns:a16="http://schemas.microsoft.com/office/drawing/2014/main" id="{6162A352-EB93-A848-A130-BFA8829E4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Ellipse 242">
              <a:extLst>
                <a:ext uri="{FF2B5EF4-FFF2-40B4-BE49-F238E27FC236}">
                  <a16:creationId xmlns:a16="http://schemas.microsoft.com/office/drawing/2014/main" id="{ACC953D2-7188-8B42-92F1-F2BE8496B47A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4" name="Connecteur droit 243">
              <a:extLst>
                <a:ext uri="{FF2B5EF4-FFF2-40B4-BE49-F238E27FC236}">
                  <a16:creationId xmlns:a16="http://schemas.microsoft.com/office/drawing/2014/main" id="{F697303C-6D58-E447-9847-8AB7174E8CB9}"/>
                </a:ext>
              </a:extLst>
            </p:cNvPr>
            <p:cNvCxnSpPr>
              <a:cxnSpLocks/>
              <a:endCxn id="234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e 244">
              <a:extLst>
                <a:ext uri="{FF2B5EF4-FFF2-40B4-BE49-F238E27FC236}">
                  <a16:creationId xmlns:a16="http://schemas.microsoft.com/office/drawing/2014/main" id="{0E63D2E9-BBF5-5B4C-8FE0-D3BB3D20A405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6" name="Connecteur droit 245">
              <a:extLst>
                <a:ext uri="{FF2B5EF4-FFF2-40B4-BE49-F238E27FC236}">
                  <a16:creationId xmlns:a16="http://schemas.microsoft.com/office/drawing/2014/main" id="{A355901A-5045-CD45-BA9C-D9652DF30EA8}"/>
                </a:ext>
              </a:extLst>
            </p:cNvPr>
            <p:cNvCxnSpPr>
              <a:cxnSpLocks/>
              <a:stCxn id="245" idx="4"/>
              <a:endCxn id="243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1396B700-B45A-A249-8417-0BAB33B615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Ellipse 247">
              <a:extLst>
                <a:ext uri="{FF2B5EF4-FFF2-40B4-BE49-F238E27FC236}">
                  <a16:creationId xmlns:a16="http://schemas.microsoft.com/office/drawing/2014/main" id="{72006067-C194-1741-9EC8-3939154655F3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41269B95-199B-094E-8E77-FF1B0E23395E}"/>
                </a:ext>
              </a:extLst>
            </p:cNvPr>
            <p:cNvCxnSpPr>
              <a:cxnSpLocks/>
              <a:stCxn id="237" idx="4"/>
              <a:endCxn id="247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ABF3DDDE-1C0E-B04E-8D5A-176EF32D2AFB}"/>
                </a:ext>
              </a:extLst>
            </p:cNvPr>
            <p:cNvCxnSpPr>
              <a:cxnSpLocks/>
              <a:stCxn id="247" idx="4"/>
              <a:endCxn id="248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81D8284C-70CC-EB46-8324-8BEE1A0AAEDA}"/>
                </a:ext>
              </a:extLst>
            </p:cNvPr>
            <p:cNvCxnSpPr>
              <a:cxnSpLocks/>
              <a:stCxn id="227" idx="6"/>
              <a:endCxn id="245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8587184E-5B5B-004D-9B75-28BAF0181D5D}"/>
                </a:ext>
              </a:extLst>
            </p:cNvPr>
            <p:cNvCxnSpPr>
              <a:cxnSpLocks/>
              <a:stCxn id="156" idx="6"/>
              <a:endCxn id="225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13770A54-1CDF-9045-B5C0-372F2F5FAA13}"/>
                </a:ext>
              </a:extLst>
            </p:cNvPr>
            <p:cNvCxnSpPr>
              <a:cxnSpLocks/>
              <a:stCxn id="225" idx="6"/>
              <a:endCxn id="243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65C046BF-45EA-A646-9328-8CEBF0F989CD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8BAA677-33DA-4844-A00F-C1445715D512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DA40EA44-2198-684A-9650-22A292DDB0CD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E848F632-6380-0A42-918B-28673179FF0F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D93C765C-A9AD-374A-BDE2-35B90858F44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E12EEBCC-F36C-1B49-B3E6-969C10B6B0D7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FAB4618C-8E3E-F546-8797-8C21634DD8C6}"/>
                </a:ext>
              </a:extLst>
            </p:cNvPr>
            <p:cNvCxnSpPr>
              <a:cxnSpLocks/>
              <a:stCxn id="219" idx="6"/>
              <a:endCxn id="237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D9518925-3AC6-254B-B695-971D15540CCD}"/>
                </a:ext>
              </a:extLst>
            </p:cNvPr>
            <p:cNvCxnSpPr>
              <a:cxnSpLocks/>
              <a:stCxn id="150" idx="6"/>
              <a:endCxn id="219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E8782C7B-B7DC-D840-A117-19966582C9D0}"/>
                </a:ext>
              </a:extLst>
            </p:cNvPr>
            <p:cNvCxnSpPr>
              <a:cxnSpLocks/>
              <a:stCxn id="181" idx="6"/>
              <a:endCxn id="229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7199C452-129A-3043-9B59-913A9A3D9069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BED71937-BA11-294A-8623-F5A7760C968D}"/>
                </a:ext>
              </a:extLst>
            </p:cNvPr>
            <p:cNvCxnSpPr>
              <a:cxnSpLocks/>
              <a:stCxn id="230" idx="6"/>
              <a:endCxn id="248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cteur droit 264">
              <a:extLst>
                <a:ext uri="{FF2B5EF4-FFF2-40B4-BE49-F238E27FC236}">
                  <a16:creationId xmlns:a16="http://schemas.microsoft.com/office/drawing/2014/main" id="{1210D102-DDB0-2242-B59C-B2DAE1751818}"/>
                </a:ext>
              </a:extLst>
            </p:cNvPr>
            <p:cNvCxnSpPr>
              <a:cxnSpLocks/>
              <a:stCxn id="198" idx="6"/>
              <a:endCxn id="230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61FE0E8C-18D4-CB44-911D-5AE1EF6EB4F8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C15B817D-A5B8-1B40-8050-6515786F6841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C457DC10-042D-9A43-B705-D5BFDAE9F049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08D9D11C-1DED-5142-A36B-50D72B138132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1DF40A8A-59FB-9449-ACF3-5713E4070B52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85E42F80-73FF-E74C-A3DB-D2E4FB6F2023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Ellipse 271">
              <a:extLst>
                <a:ext uri="{FF2B5EF4-FFF2-40B4-BE49-F238E27FC236}">
                  <a16:creationId xmlns:a16="http://schemas.microsoft.com/office/drawing/2014/main" id="{EE1027AD-E998-C540-88FD-C575B0AA0CC9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4F2EBE82-6D0B-8F46-9CFE-5590EFAFBAED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C3CDA272-3254-834C-989E-AE56C8182067}"/>
                </a:ext>
              </a:extLst>
            </p:cNvPr>
            <p:cNvCxnSpPr>
              <a:cxnSpLocks/>
              <a:stCxn id="271" idx="6"/>
              <a:endCxn id="272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E86DFC1E-7CF4-5142-8A3E-92B2D2976F5C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9DA268F3-59DE-A34C-8C09-85450D8DDC12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401824EB-1E4A-094C-B0E1-2C921FB678AD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85DA2A9-3D50-A147-A35A-8BBF023FFC7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D7862FAB-7136-284E-980B-780D2158B83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cteur droit 279">
              <a:extLst>
                <a:ext uri="{FF2B5EF4-FFF2-40B4-BE49-F238E27FC236}">
                  <a16:creationId xmlns:a16="http://schemas.microsoft.com/office/drawing/2014/main" id="{4E206917-69F5-A743-B1A4-CC27473446A4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Ellipse 280">
              <a:extLst>
                <a:ext uri="{FF2B5EF4-FFF2-40B4-BE49-F238E27FC236}">
                  <a16:creationId xmlns:a16="http://schemas.microsoft.com/office/drawing/2014/main" id="{27193442-2B63-FF4A-B891-1C34004CC448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2" name="Connecteur droit 281">
              <a:extLst>
                <a:ext uri="{FF2B5EF4-FFF2-40B4-BE49-F238E27FC236}">
                  <a16:creationId xmlns:a16="http://schemas.microsoft.com/office/drawing/2014/main" id="{D65A0204-9D8D-AD41-8845-6497C6CF71CE}"/>
                </a:ext>
              </a:extLst>
            </p:cNvPr>
            <p:cNvCxnSpPr>
              <a:cxnSpLocks/>
              <a:stCxn id="272" idx="6"/>
              <a:endCxn id="281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5771041E-1C08-A349-9C91-0172C5FBDE76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Ellipse 283">
              <a:extLst>
                <a:ext uri="{FF2B5EF4-FFF2-40B4-BE49-F238E27FC236}">
                  <a16:creationId xmlns:a16="http://schemas.microsoft.com/office/drawing/2014/main" id="{29052842-6CBE-5244-94B0-B29E86F3904E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422CEBCF-062A-BA45-98DB-A7310A9A9A16}"/>
                </a:ext>
              </a:extLst>
            </p:cNvPr>
            <p:cNvCxnSpPr>
              <a:cxnSpLocks/>
              <a:stCxn id="283" idx="6"/>
              <a:endCxn id="284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81F39075-024F-0D44-94C4-32131A64F477}"/>
                </a:ext>
              </a:extLst>
            </p:cNvPr>
            <p:cNvCxnSpPr>
              <a:cxnSpLocks/>
              <a:stCxn id="281" idx="6"/>
              <a:endCxn id="283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cteur droit 286">
              <a:extLst>
                <a:ext uri="{FF2B5EF4-FFF2-40B4-BE49-F238E27FC236}">
                  <a16:creationId xmlns:a16="http://schemas.microsoft.com/office/drawing/2014/main" id="{F5A14D62-67CE-BE43-AC81-7B7B45B3B956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F5878771-EC85-2F46-ABA8-9EA217771104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1B9381D9-FD36-9748-8D88-C9FFF74A7D01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6406D4A8-C17D-8D4C-89F8-F1E64FD6CF6B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2E4D442A-666F-2A46-958A-F39100477134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5CADF07B-5B47-D440-8DEF-1872360D61BC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FB6294D0-DBF6-7940-9572-6AD648A7FE4D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Ellipse 293">
              <a:extLst>
                <a:ext uri="{FF2B5EF4-FFF2-40B4-BE49-F238E27FC236}">
                  <a16:creationId xmlns:a16="http://schemas.microsoft.com/office/drawing/2014/main" id="{4F27DA1D-9C6B-1A47-987F-0DB05D6206CC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F9134B99-5B77-D749-8469-428D253D4A24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1CE97846-B76A-FC4A-9914-928B1BFF3F3A}"/>
                </a:ext>
              </a:extLst>
            </p:cNvPr>
            <p:cNvCxnSpPr>
              <a:cxnSpLocks/>
              <a:stCxn id="293" idx="6"/>
              <a:endCxn id="294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9A75147A-BEA1-994D-A28B-392F904F7D23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D16752C1-CC05-1D4D-B757-9619ABF3B9B2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B8176A0C-4389-424E-9E06-524DC011565B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92643298-E196-7B40-9FF7-8B5D9A64938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6A5A1B0D-9820-7948-BD21-8EC847E67599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necteur droit 301">
              <a:extLst>
                <a:ext uri="{FF2B5EF4-FFF2-40B4-BE49-F238E27FC236}">
                  <a16:creationId xmlns:a16="http://schemas.microsoft.com/office/drawing/2014/main" id="{212B07E1-0AC0-3E4E-A699-DF4B0EE79C2C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Ellipse 302">
              <a:extLst>
                <a:ext uri="{FF2B5EF4-FFF2-40B4-BE49-F238E27FC236}">
                  <a16:creationId xmlns:a16="http://schemas.microsoft.com/office/drawing/2014/main" id="{8D30BE49-405D-0A4F-A113-C4C3B07D083B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4" name="Connecteur droit 303">
              <a:extLst>
                <a:ext uri="{FF2B5EF4-FFF2-40B4-BE49-F238E27FC236}">
                  <a16:creationId xmlns:a16="http://schemas.microsoft.com/office/drawing/2014/main" id="{D795A2B2-915E-3644-A839-204550B28176}"/>
                </a:ext>
              </a:extLst>
            </p:cNvPr>
            <p:cNvCxnSpPr>
              <a:cxnSpLocks/>
              <a:stCxn id="294" idx="6"/>
              <a:endCxn id="303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9DD4F1FC-FBEA-A845-8D8C-659493CBCDE5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Ellipse 305">
              <a:extLst>
                <a:ext uri="{FF2B5EF4-FFF2-40B4-BE49-F238E27FC236}">
                  <a16:creationId xmlns:a16="http://schemas.microsoft.com/office/drawing/2014/main" id="{C517BD75-B9E5-174E-8CA9-5B891388B0B8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DC35ED2B-5804-5644-8991-1B0DCD407CD2}"/>
                </a:ext>
              </a:extLst>
            </p:cNvPr>
            <p:cNvCxnSpPr>
              <a:cxnSpLocks/>
              <a:stCxn id="305" idx="6"/>
              <a:endCxn id="306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8CA5291F-C864-334C-9C20-7BBACC6F1B0D}"/>
                </a:ext>
              </a:extLst>
            </p:cNvPr>
            <p:cNvCxnSpPr>
              <a:cxnSpLocks/>
              <a:stCxn id="303" idx="6"/>
              <a:endCxn id="305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C13F97AF-3794-4349-994E-D9418A8ADC88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D0D184C-47D6-C14E-9AE7-52C3144AAAF2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BE4CDE85-FF40-2845-B256-F86C721AA98B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848DFA49-3445-854E-A3B5-66EA2B8829CB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7E812650-F9F6-D743-A87E-FE407A98F7CE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7ABE1634-133D-2D4A-B91A-BC39B4CFDA1D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66B29E7-183C-2945-95AC-8C20A56664A6}"/>
                </a:ext>
              </a:extLst>
            </p:cNvPr>
            <p:cNvCxnSpPr>
              <a:cxnSpLocks/>
              <a:stCxn id="189" idx="4"/>
              <a:endCxn id="272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78DF4B25-266C-B945-A124-3DD0CF8C593A}"/>
                </a:ext>
              </a:extLst>
            </p:cNvPr>
            <p:cNvCxnSpPr>
              <a:cxnSpLocks/>
              <a:stCxn id="198" idx="4"/>
              <a:endCxn id="281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C2E6133C-EFBC-2F4B-9A23-5A4612BDB67B}"/>
                </a:ext>
              </a:extLst>
            </p:cNvPr>
            <p:cNvCxnSpPr>
              <a:cxnSpLocks/>
              <a:stCxn id="230" idx="4"/>
              <a:endCxn id="283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BDB7A375-E13B-0D4D-B14D-42EC0BABF338}"/>
                </a:ext>
              </a:extLst>
            </p:cNvPr>
            <p:cNvCxnSpPr>
              <a:cxnSpLocks/>
              <a:stCxn id="248" idx="4"/>
              <a:endCxn id="284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2698FBD3-4E3C-0B47-BFA2-429CA3357CCD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F6083379-F004-184E-9231-02E569657748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E93F5010-7009-944D-86A4-2A432AF67EF6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7DDFC896-6994-394F-BF86-65DA6130B3C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7B7070D-3582-844C-86B9-C00FD27E324E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DD12A27-3FC5-1548-92E0-0552F2E41A48}"/>
                </a:ext>
              </a:extLst>
            </p:cNvPr>
            <p:cNvCxnSpPr>
              <a:cxnSpLocks/>
              <a:stCxn id="272" idx="4"/>
              <a:endCxn id="294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1993CA74-76CD-7646-B357-1D5A7FBD4A8B}"/>
                </a:ext>
              </a:extLst>
            </p:cNvPr>
            <p:cNvCxnSpPr>
              <a:cxnSpLocks/>
              <a:stCxn id="281" idx="4"/>
              <a:endCxn id="303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847643D0-D46B-8F4E-9628-4A285455D842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Connecteur droit 326">
              <a:extLst>
                <a:ext uri="{FF2B5EF4-FFF2-40B4-BE49-F238E27FC236}">
                  <a16:creationId xmlns:a16="http://schemas.microsoft.com/office/drawing/2014/main" id="{C828D853-4D28-6E46-82FF-4D86D82BC50C}"/>
                </a:ext>
              </a:extLst>
            </p:cNvPr>
            <p:cNvCxnSpPr>
              <a:cxnSpLocks/>
              <a:stCxn id="284" idx="4"/>
              <a:endCxn id="306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320FA202-5469-5040-AC63-76EA4B0FBDD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A9D62EF2-8C1E-A340-A72A-CEFBFD7740D3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9779CE99-F9C5-9A43-932C-01591406C062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5DC704DC-3985-6947-B0A0-A37A5C8CE75F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0276A606-F661-7048-A022-FD0F009251EA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5206F3C0-6A2F-F540-91F1-DB8B09D7B6A1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Ellipse 333">
              <a:extLst>
                <a:ext uri="{FF2B5EF4-FFF2-40B4-BE49-F238E27FC236}">
                  <a16:creationId xmlns:a16="http://schemas.microsoft.com/office/drawing/2014/main" id="{2AAF3682-57B3-0945-8651-4EEB0F3D1472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41E6CFE3-3CFA-0848-9A6F-128CB704E61B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51964193-119E-0E41-A77F-120EE6D611FE}"/>
                </a:ext>
              </a:extLst>
            </p:cNvPr>
            <p:cNvCxnSpPr>
              <a:cxnSpLocks/>
              <a:stCxn id="333" idx="6"/>
              <a:endCxn id="334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F248C3EF-2074-9743-9126-0593A955AA93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68B1CAB8-C67D-654D-98B8-85C23EBD6BA8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9036D57C-7A96-E147-96B1-95B31765A2B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647DA78C-42CC-9146-9AB1-49A356E3919E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0D220A11-D57C-4945-8E26-ED6128AEAA3D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Connecteur droit 341">
              <a:extLst>
                <a:ext uri="{FF2B5EF4-FFF2-40B4-BE49-F238E27FC236}">
                  <a16:creationId xmlns:a16="http://schemas.microsoft.com/office/drawing/2014/main" id="{887B63F8-84DB-2440-B0F5-60009BCB9733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3" name="Ellipse 342">
              <a:extLst>
                <a:ext uri="{FF2B5EF4-FFF2-40B4-BE49-F238E27FC236}">
                  <a16:creationId xmlns:a16="http://schemas.microsoft.com/office/drawing/2014/main" id="{F6B0A14D-B2CD-434E-8C42-3F4300D0B425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4" name="Connecteur droit 343">
              <a:extLst>
                <a:ext uri="{FF2B5EF4-FFF2-40B4-BE49-F238E27FC236}">
                  <a16:creationId xmlns:a16="http://schemas.microsoft.com/office/drawing/2014/main" id="{66E00352-D948-6B42-B6AC-173F6B11CF22}"/>
                </a:ext>
              </a:extLst>
            </p:cNvPr>
            <p:cNvCxnSpPr>
              <a:cxnSpLocks/>
              <a:stCxn id="334" idx="6"/>
              <a:endCxn id="343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CF6E9201-3EEA-FB44-9817-83E300C86D9E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Ellipse 345">
              <a:extLst>
                <a:ext uri="{FF2B5EF4-FFF2-40B4-BE49-F238E27FC236}">
                  <a16:creationId xmlns:a16="http://schemas.microsoft.com/office/drawing/2014/main" id="{F236C7F4-B4D3-DA4B-BC34-2029F24E5909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4EFFCADB-1880-A84C-A6BB-319AB33B2169}"/>
                </a:ext>
              </a:extLst>
            </p:cNvPr>
            <p:cNvCxnSpPr>
              <a:cxnSpLocks/>
              <a:stCxn id="345" idx="6"/>
              <a:endCxn id="346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8DB54DB1-F36C-4A47-B188-91E73FC45F64}"/>
                </a:ext>
              </a:extLst>
            </p:cNvPr>
            <p:cNvCxnSpPr>
              <a:cxnSpLocks/>
              <a:stCxn id="343" idx="6"/>
              <a:endCxn id="345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81495E21-D24D-4543-A2FE-469BF0895A41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9DC165D0-B0B8-E74C-A7B5-9305F4561892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867F2B72-F503-CC4B-B2AA-95F69E4E898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69D823E3-5158-D34D-BF01-44031919C8FA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544B18CD-CC7C-1D4B-8DF6-3DC1AEDCBB80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AD179D85-DFCA-C546-9DE8-DEDADF97EAA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F2D646F0-8572-E94C-BCB6-51BDC7740864}"/>
                </a:ext>
              </a:extLst>
            </p:cNvPr>
            <p:cNvCxnSpPr>
              <a:cxnSpLocks/>
              <a:stCxn id="294" idx="4"/>
              <a:endCxn id="334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F2351C10-4E47-C240-92C2-038A202A9635}"/>
                </a:ext>
              </a:extLst>
            </p:cNvPr>
            <p:cNvCxnSpPr>
              <a:cxnSpLocks/>
              <a:stCxn id="303" idx="4"/>
              <a:endCxn id="343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A3CA1E0A-B80E-AF44-B6C4-E2D449083263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Connecteur droit 357">
              <a:extLst>
                <a:ext uri="{FF2B5EF4-FFF2-40B4-BE49-F238E27FC236}">
                  <a16:creationId xmlns:a16="http://schemas.microsoft.com/office/drawing/2014/main" id="{CD230DFE-2F2F-7E40-B555-DE5301F11355}"/>
                </a:ext>
              </a:extLst>
            </p:cNvPr>
            <p:cNvCxnSpPr>
              <a:cxnSpLocks/>
              <a:stCxn id="306" idx="4"/>
              <a:endCxn id="346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0" name="Flèche vers le haut 359">
            <a:extLst>
              <a:ext uri="{FF2B5EF4-FFF2-40B4-BE49-F238E27FC236}">
                <a16:creationId xmlns:a16="http://schemas.microsoft.com/office/drawing/2014/main" id="{653E6CC6-D84B-BCAA-233E-E11C823A5D25}"/>
              </a:ext>
            </a:extLst>
          </p:cNvPr>
          <p:cNvSpPr/>
          <p:nvPr/>
        </p:nvSpPr>
        <p:spPr>
          <a:xfrm rot="2858554">
            <a:off x="8772573" y="1251486"/>
            <a:ext cx="351781" cy="579453"/>
          </a:xfrm>
          <a:prstGeom prst="up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Flèche vers le haut 360">
            <a:extLst>
              <a:ext uri="{FF2B5EF4-FFF2-40B4-BE49-F238E27FC236}">
                <a16:creationId xmlns:a16="http://schemas.microsoft.com/office/drawing/2014/main" id="{FC92138F-FD2D-8173-75C3-DDF873B7DC74}"/>
              </a:ext>
            </a:extLst>
          </p:cNvPr>
          <p:cNvSpPr/>
          <p:nvPr/>
        </p:nvSpPr>
        <p:spPr>
          <a:xfrm rot="8040781">
            <a:off x="9316627" y="3967592"/>
            <a:ext cx="351781" cy="579453"/>
          </a:xfrm>
          <a:prstGeom prst="up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Flèche vers le haut 361">
            <a:extLst>
              <a:ext uri="{FF2B5EF4-FFF2-40B4-BE49-F238E27FC236}">
                <a16:creationId xmlns:a16="http://schemas.microsoft.com/office/drawing/2014/main" id="{E4A70973-A7CF-D045-5AFF-2EBC655E300B}"/>
              </a:ext>
            </a:extLst>
          </p:cNvPr>
          <p:cNvSpPr/>
          <p:nvPr/>
        </p:nvSpPr>
        <p:spPr>
          <a:xfrm rot="13889368">
            <a:off x="6938286" y="4480795"/>
            <a:ext cx="351781" cy="579453"/>
          </a:xfrm>
          <a:prstGeom prst="up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Flèche vers le haut 362">
            <a:extLst>
              <a:ext uri="{FF2B5EF4-FFF2-40B4-BE49-F238E27FC236}">
                <a16:creationId xmlns:a16="http://schemas.microsoft.com/office/drawing/2014/main" id="{B7F14793-0E87-7D19-19E1-94D30F8EAB02}"/>
              </a:ext>
            </a:extLst>
          </p:cNvPr>
          <p:cNvSpPr/>
          <p:nvPr/>
        </p:nvSpPr>
        <p:spPr>
          <a:xfrm rot="19009610">
            <a:off x="5878316" y="1825106"/>
            <a:ext cx="351781" cy="579453"/>
          </a:xfrm>
          <a:prstGeom prst="up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1453CCC-8A4D-F4CC-F5BF-5ABB375AE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653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0" grpId="0" animBg="1"/>
      <p:bldP spid="361" grpId="0" animBg="1"/>
      <p:bldP spid="362" grpId="0" animBg="1"/>
      <p:bldP spid="363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1B79059-540E-F566-2A09-A754B4EE486E}"/>
              </a:ext>
            </a:extLst>
          </p:cNvPr>
          <p:cNvSpPr/>
          <p:nvPr/>
        </p:nvSpPr>
        <p:spPr>
          <a:xfrm>
            <a:off x="5682933" y="1152402"/>
            <a:ext cx="4224657" cy="39854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28E6E3D-7A59-5D49-80D6-D3F2C10C0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First Solution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93AD44-EDAB-924D-B5E8-E44EF52807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3163808" cy="4351338"/>
          </a:xfrm>
        </p:spPr>
        <p:txBody>
          <a:bodyPr>
            <a:normAutofit/>
          </a:bodyPr>
          <a:lstStyle/>
          <a:p>
            <a:r>
              <a:rPr lang="en-US" dirty="0"/>
              <a:t>Distance 1</a:t>
            </a:r>
          </a:p>
          <a:p>
            <a:r>
              <a:rPr lang="en-US" dirty="0"/>
              <a:t>6 robots</a:t>
            </a:r>
          </a:p>
          <a:p>
            <a:r>
              <a:rPr lang="en-US" dirty="0"/>
              <a:t>2 colors</a:t>
            </a:r>
          </a:p>
          <a:p>
            <a:endParaRPr lang="en-US" dirty="0"/>
          </a:p>
          <a:p>
            <a:r>
              <a:rPr lang="en-US" dirty="0"/>
              <a:t>Visited Nodes at the end of Phase </a:t>
            </a:r>
            <a:r>
              <a:rPr lang="en-US" i="1" dirty="0" err="1"/>
              <a:t>i</a:t>
            </a:r>
            <a:endParaRPr lang="en-US" i="1" dirty="0"/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311859F3-2A3C-6E42-9760-73BC87C5AD97}"/>
              </a:ext>
            </a:extLst>
          </p:cNvPr>
          <p:cNvGrpSpPr/>
          <p:nvPr/>
        </p:nvGrpSpPr>
        <p:grpSpPr>
          <a:xfrm>
            <a:off x="4812634" y="268150"/>
            <a:ext cx="6015787" cy="6236867"/>
            <a:chOff x="4812634" y="252910"/>
            <a:chExt cx="6015787" cy="6236867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8835755D-847F-4C47-A374-F42CE7A88747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191A33EE-5235-D44E-9AFB-CFDAF99D3ABD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C03945E0-B67B-B646-8241-CE4D83C890AA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2040BAE2-9864-AB43-8ED2-0C380D618158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2F14E1D1-4F7F-1A40-9C96-E95D7269543C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9D808892-5CC2-2E47-8C81-A95F8B893297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84475CDB-764F-FD4B-B2FD-C8ED7AC329F3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0871EF6D-824C-704F-8EAF-57E8129CAA73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B26D31A7-CE60-4D47-8731-B193127E9D00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EDAC4735-0300-244F-A71A-9F838FF332B5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1D570D81-DD32-934B-8884-3C51EC586AE9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977B844E-1437-E846-9444-A5FB479A4286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81AB5589-5C6E-1C48-9E95-0E73E6A91319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7E8D1363-B822-C246-AB19-C590F3129E70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9C79EB10-53A3-194F-867A-3A19C7385246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3F738B91-F678-F649-B45B-0DE5A87296D0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F7BE41C6-4454-1C45-A7FD-C6CFB93A7018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9212C905-13F2-0746-B31A-823BCBC9BF0D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21273E7F-1799-B049-874B-0A438DCD6D28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C755886-1AAF-8F4D-A4DD-2A55437FB310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D649D714-13C9-544F-A5DE-05616D4BC0EE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6B9C952E-B736-884C-BE88-6EDD61ECE531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A37550CD-E81E-5A47-8F29-3FBB7994B086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2CFD1573-03DD-2440-B8EC-9A7720236377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9121C7B4-B00B-964C-99E8-0B11E11E8170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4668DB05-4E6B-CD44-A7D3-D314B58C3219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A4B564E5-9727-6045-92BA-3F93CDE9A83A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5F25F91E-D0A1-7848-8415-92E3E4CAC0D2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364008D5-2D6E-D647-A328-B34FEDC1E561}"/>
                </a:ext>
              </a:extLst>
            </p:cNvPr>
            <p:cNvCxnSpPr>
              <a:stCxn id="8" idx="6"/>
              <a:endCxn id="9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403A6B9B-D6C2-7C46-A982-68062550D5DF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E2A11B00-8950-7241-BBBC-ED77E70502E0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A2A68DA0-46DD-1B4F-B756-7A8BB2A94B2D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9D35AC8B-7588-954D-AADB-791AFF8608CA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103CBBA2-68CC-A04E-B183-A21C6A298BC4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932F6335-565A-764D-AA8C-A58377A7344D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CDDE1F8C-3DE6-6F46-A711-C93292F7BD7E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900CEEA-9595-E34C-80DB-B0EC5DBDDC2A}"/>
                </a:ext>
              </a:extLst>
            </p:cNvPr>
            <p:cNvCxnSpPr>
              <a:cxnSpLocks/>
              <a:stCxn id="13" idx="6"/>
              <a:endCxn id="14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97E7561F-7604-5344-973A-57F1C710DE55}"/>
                </a:ext>
              </a:extLst>
            </p:cNvPr>
            <p:cNvCxnSpPr>
              <a:cxnSpLocks/>
              <a:stCxn id="20" idx="6"/>
              <a:endCxn id="21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F8B2B4BE-B4C2-DE44-AD41-3E6B44735CC1}"/>
                </a:ext>
              </a:extLst>
            </p:cNvPr>
            <p:cNvCxnSpPr>
              <a:cxnSpLocks/>
              <a:stCxn id="27" idx="6"/>
              <a:endCxn id="28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7C8C02F4-05A8-DF45-8948-6011A7D54EE7}"/>
                </a:ext>
              </a:extLst>
            </p:cNvPr>
            <p:cNvCxnSpPr>
              <a:cxnSpLocks/>
              <a:stCxn id="34" idx="6"/>
              <a:endCxn id="35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FE77DC46-D70A-2D40-8975-DD37885F6118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D30F7127-AFD0-3F42-8944-CCBA01AB7B8E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68DEA8F6-245B-F84F-BF04-B3C2564CEF7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17BAE682-A348-A24F-8C7B-D5ED0996B7EF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FAF9D5AA-922E-3B43-8B32-ADA4199DC474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4A5A7D82-209B-3246-A6A3-AD81B042597A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30FEF558-710A-A549-915A-6110E1F2AB3E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8B3164DB-509E-A443-916F-5EFC08528CD6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D57C3E19-7534-D149-80E8-BE4C26BCCBC8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EF75D12-D3F6-FF4E-8005-002D38FD7065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D49EB776-6C03-B347-8B1D-549386747587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3036470B-9E25-A44A-B014-8A74DC7AD303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9F306215-3DD8-2848-8ADB-F20289817EB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9F5A0FF5-9A09-CB4A-961A-EF57B53E664C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F1154CA0-2434-A046-B02B-1CCAD3E4F938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D7374B30-C187-6246-ADA9-DBE90D230308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9956389A-BCC9-9742-B32D-3AAD3D53CB44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66B873F7-901F-5546-841A-4F32BE987594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5FF0972C-8084-D247-BE94-6FA84054EF5E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7BF12D6C-E58D-0C40-98AB-9D4829EE83C6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FDCA16F-0462-6441-AB48-B957A8DF14C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BBB05CDF-609E-FA43-A8D6-A9B38E86B8B7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B73F1687-7509-774F-A139-8B140618AD07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22E78898-311E-0840-87A1-0386F898BAC5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2CDE7238-4EBF-F242-BCA3-B40882F52534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1D7DABC5-9B23-6B44-A041-A9742A3493C0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3B55BCBA-A297-DF4A-AE74-6E53E982E1AC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393925CA-23C1-1A45-8B88-2B6F030E96DF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0F495FE3-7204-6D43-80FF-67BA97C5376B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18A332E0-4902-DF4B-9C40-1E0D14F02E54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AAC104B9-45E0-AB44-8729-D93C92868164}"/>
                </a:ext>
              </a:extLst>
            </p:cNvPr>
            <p:cNvCxnSpPr>
              <a:cxnSpLocks/>
              <a:stCxn id="28" idx="4"/>
              <a:endCxn id="35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8C4AB002-C5AB-634A-A8B3-4E15442454E9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C3166789-6594-4549-B886-DFF1E06B9AAF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DE764F7F-48BB-F647-A28E-FE38DD3FCF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F7688D-57CB-0D42-AD6E-B0B63D2F04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F69B0329-1119-9843-8B6F-0D2FE5F029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94515E0D-2C7C-B342-967E-01B2BDB536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03CBCF3-C1CD-F84B-A6E8-C6FA876183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CC1BB805-21A9-B248-AC09-82D099F9DA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8E8F0A9-E8B0-4349-8C0B-A0DEAA2A56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7BADAE9A-1579-0446-8D62-E3F47A21B1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3254A48E-4A64-5C40-B5EC-8101AB2D1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853CB9ED-6A9A-2C4F-A635-799EFDEECE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727529B9-25AC-0249-8A00-379132E1CD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8CA10D2-7ED7-534C-B886-FA88CC3273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7149E671-6643-0443-A349-674C2A190F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468C3679-9DA5-AD42-A55E-631EDBCD10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CC6BF3AB-7181-5D4C-BD4B-835F6A44B0B2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D09677A0-DF2E-EC4C-903F-3BBB1BAD31E3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BB0820F6-64CB-AA43-9E54-9356AF935912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A1F58DE8-94A5-0B40-B9AB-79DD0FF26F9C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1B3A0A56-EEFD-A748-B802-887F71B75767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AE2F9FD5-22E9-7148-8089-F4ECE5C43227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16675683-F265-B94C-AC9C-672C1DECB95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2E4DF0DF-62AF-5C4D-A1F9-69798B0ACFDF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7DDCD264-5660-AA42-9AF5-4E6FD9469DB6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57CE1197-DF66-6241-AB3A-53F791055183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94508997-DD5F-8E49-ACD6-9D317297A07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4AA9EBD5-E292-4E4E-87B0-426108A0F704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7D3FB888-A87E-934E-BF5C-EDB97AAC245E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CFAE1DE6-0ECA-F344-887A-D37F350BC811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A31A823E-E56F-254A-832E-325AC637CC24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5583385-A5D2-6846-BE1C-42514FEA120F}"/>
                </a:ext>
              </a:extLst>
            </p:cNvPr>
            <p:cNvCxnSpPr>
              <a:stCxn id="103" idx="6"/>
              <a:endCxn id="104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01FA230A-7785-CA4F-840A-8A0706D2702F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1CC502E-1FCC-C84C-93C3-6578E11837EB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BD7F29D9-1849-7A4C-94E4-02442E3D1C78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65317EF5-4AC7-174B-90B1-7EBE12787629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09FE9771-5EEF-314C-9CAE-54E8BFE90015}"/>
                </a:ext>
              </a:extLst>
            </p:cNvPr>
            <p:cNvCxnSpPr>
              <a:cxnSpLocks/>
              <a:stCxn id="108" idx="6"/>
              <a:endCxn id="109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2FD9F43B-84BF-4D41-93AA-CED1C6B32F7C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B3DFC5B1-5E85-FA4A-9DF7-131F4EFE17AF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80D5CA0A-32A1-3344-A497-C50D8394FB3C}"/>
                </a:ext>
              </a:extLst>
            </p:cNvPr>
            <p:cNvCxnSpPr>
              <a:cxnSpLocks/>
              <a:endCxn id="14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C073EC02-488F-7642-90BE-AA42FF212EED}"/>
                </a:ext>
              </a:extLst>
            </p:cNvPr>
            <p:cNvCxnSpPr>
              <a:cxnSpLocks/>
              <a:stCxn id="108" idx="4"/>
              <a:endCxn id="13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DD06993D-82B9-984B-8CBD-5C08A0FE9EB2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E66891FA-3DCE-5B4A-A4E4-3146D37FB8D9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07F8E7F3-D30F-CB4E-952B-3DC6373E601F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8D1BC81C-744B-B74B-B3D3-4DAD40DFD90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>
              <a:extLst>
                <a:ext uri="{FF2B5EF4-FFF2-40B4-BE49-F238E27FC236}">
                  <a16:creationId xmlns:a16="http://schemas.microsoft.com/office/drawing/2014/main" id="{9010C467-E658-F142-BDD6-D9E9A2DB5441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F245E934-C198-3047-B500-53DD49C36DE3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21BC2E53-F14A-E249-95DC-006F27328422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BE283E23-9A71-D044-8663-5A31F0A8A9C2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B0E9808C-AA5B-EC40-AC99-92A91E462EA1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637A02E6-22F4-B547-92E6-A3A4DEAF07CE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5B3F76DB-0689-1945-A379-3B12C3B2B440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Ellipse 130">
              <a:extLst>
                <a:ext uri="{FF2B5EF4-FFF2-40B4-BE49-F238E27FC236}">
                  <a16:creationId xmlns:a16="http://schemas.microsoft.com/office/drawing/2014/main" id="{800F48A4-9344-824F-8A1B-59A6C8E2E98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2DA14F30-B1BA-3441-ABC4-3F5A64A4AACE}"/>
                </a:ext>
              </a:extLst>
            </p:cNvPr>
            <p:cNvCxnSpPr>
              <a:stCxn id="125" idx="6"/>
              <a:endCxn id="126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FC2A3982-8947-0D41-B6DE-19C24E21FC04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48BB41BD-EB27-5445-97CF-3A7E743ACC43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4F2AEEA6-DFCC-EC45-A077-3179E3A7C548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D9EC2317-BD0B-354C-8C06-91CD7D5C1848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0BC34370-EAC8-5741-A740-6DA2CFAE33EA}"/>
                </a:ext>
              </a:extLst>
            </p:cNvPr>
            <p:cNvCxnSpPr>
              <a:cxnSpLocks/>
              <a:stCxn id="131" idx="6"/>
              <a:endCxn id="158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731B332E-5AF9-7944-8BFF-4E4849568E29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7CF7D777-162B-F64F-AE70-4563A93AEC2E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C2C4B966-2400-C741-A1C5-A6E40CAA73B7}"/>
                </a:ext>
              </a:extLst>
            </p:cNvPr>
            <p:cNvCxnSpPr>
              <a:cxnSpLocks/>
              <a:stCxn id="131" idx="4"/>
              <a:endCxn id="109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EA932A16-4F1E-B84A-BB44-5D581947E659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92AC8295-2AE5-DF4A-A4E1-66A3897ECC74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56F5EB34-A77D-2142-9B0A-799044CA20CA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218185BA-9A17-8747-BF30-06C00B537117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A32BB919-DA47-6940-90EC-3578087A674E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145">
              <a:extLst>
                <a:ext uri="{FF2B5EF4-FFF2-40B4-BE49-F238E27FC236}">
                  <a16:creationId xmlns:a16="http://schemas.microsoft.com/office/drawing/2014/main" id="{C96E4FEF-AB3E-4145-ABDC-7A01F7861226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BB4AFC0D-6900-744F-8218-1AA5F74F3938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0FED137D-A773-5F40-8C61-4248E7DFB09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56EE9CD4-644E-D84C-9F0D-407B1E6E0C7C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Ellipse 149">
              <a:extLst>
                <a:ext uri="{FF2B5EF4-FFF2-40B4-BE49-F238E27FC236}">
                  <a16:creationId xmlns:a16="http://schemas.microsoft.com/office/drawing/2014/main" id="{F44F9D75-B919-7D48-858F-210E2E15B3BC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DF9610B9-0147-904D-AFD1-D3B7FD4ABA6E}"/>
                </a:ext>
              </a:extLst>
            </p:cNvPr>
            <p:cNvCxnSpPr>
              <a:cxnSpLocks/>
              <a:stCxn id="149" idx="4"/>
              <a:endCxn id="150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E229F870-ECA6-684D-9C09-C85AF321EBC0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8AAD815-3FBE-7E44-B288-A27479CF6FB4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8D9C990F-3A16-A047-BEDA-4D6AE9EC56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154">
              <a:extLst>
                <a:ext uri="{FF2B5EF4-FFF2-40B4-BE49-F238E27FC236}">
                  <a16:creationId xmlns:a16="http://schemas.microsoft.com/office/drawing/2014/main" id="{C605534D-352A-CD44-BC1D-9C0AC0C805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Ellipse 155">
              <a:extLst>
                <a:ext uri="{FF2B5EF4-FFF2-40B4-BE49-F238E27FC236}">
                  <a16:creationId xmlns:a16="http://schemas.microsoft.com/office/drawing/2014/main" id="{264DA329-D542-2846-BCC2-F1D36BF39992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7" name="Connecteur droit 156">
              <a:extLst>
                <a:ext uri="{FF2B5EF4-FFF2-40B4-BE49-F238E27FC236}">
                  <a16:creationId xmlns:a16="http://schemas.microsoft.com/office/drawing/2014/main" id="{9B01E675-41E2-8741-9366-A76628CA379C}"/>
                </a:ext>
              </a:extLst>
            </p:cNvPr>
            <p:cNvCxnSpPr>
              <a:cxnSpLocks/>
              <a:endCxn id="147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Ellipse 157">
              <a:extLst>
                <a:ext uri="{FF2B5EF4-FFF2-40B4-BE49-F238E27FC236}">
                  <a16:creationId xmlns:a16="http://schemas.microsoft.com/office/drawing/2014/main" id="{7EF0C170-53CC-024F-8F72-351CBD4149CF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879ADCD4-DE4C-6C4B-957C-9D0A5AD90776}"/>
                </a:ext>
              </a:extLst>
            </p:cNvPr>
            <p:cNvCxnSpPr>
              <a:cxnSpLocks/>
              <a:stCxn id="158" idx="4"/>
              <a:endCxn id="156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6850A95-1BA2-7140-96CC-9434B594C77B}"/>
                </a:ext>
              </a:extLst>
            </p:cNvPr>
            <p:cNvCxnSpPr>
              <a:cxnSpLocks/>
              <a:stCxn id="130" idx="6"/>
              <a:endCxn id="131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8BE93542-8763-0B4C-B460-027AE872C8CD}"/>
                </a:ext>
              </a:extLst>
            </p:cNvPr>
            <p:cNvCxnSpPr>
              <a:cxnSpLocks/>
              <a:stCxn id="109" idx="6"/>
              <a:endCxn id="156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030CC5-FBE4-004A-B6B8-08C2FEA54857}"/>
                </a:ext>
              </a:extLst>
            </p:cNvPr>
            <p:cNvCxnSpPr>
              <a:cxnSpLocks/>
              <a:stCxn id="14" idx="6"/>
              <a:endCxn id="147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713F8726-A0B8-834F-9373-DB4BF3F7361E}"/>
                </a:ext>
              </a:extLst>
            </p:cNvPr>
            <p:cNvCxnSpPr>
              <a:cxnSpLocks/>
              <a:stCxn id="21" idx="6"/>
              <a:endCxn id="148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67463A81-7D76-AD40-A9EA-9FDBD5A887BC}"/>
                </a:ext>
              </a:extLst>
            </p:cNvPr>
            <p:cNvCxnSpPr>
              <a:cxnSpLocks/>
              <a:stCxn id="28" idx="6"/>
              <a:endCxn id="149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>
              <a:extLst>
                <a:ext uri="{FF2B5EF4-FFF2-40B4-BE49-F238E27FC236}">
                  <a16:creationId xmlns:a16="http://schemas.microsoft.com/office/drawing/2014/main" id="{7A8968BB-EAC9-6643-992A-782FE3179B96}"/>
                </a:ext>
              </a:extLst>
            </p:cNvPr>
            <p:cNvCxnSpPr>
              <a:cxnSpLocks/>
              <a:stCxn id="35" idx="6"/>
              <a:endCxn id="150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3F610DE1-5574-ED43-8F26-FBD6DB948802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B643CE63-CC93-024B-BE21-F2633875FC5E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38C5B8E7-9878-DB44-91F4-B2DE62D2831E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F60A549-FBD8-6F4D-AEB8-DEA87EBACD4F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1D09C427-B4D6-7B48-BC3C-14C572A7F516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3469706B-B9A2-D942-9A4A-4C94D4A407A1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Ellipse 171">
              <a:extLst>
                <a:ext uri="{FF2B5EF4-FFF2-40B4-BE49-F238E27FC236}">
                  <a16:creationId xmlns:a16="http://schemas.microsoft.com/office/drawing/2014/main" id="{EFA62243-A146-F74B-B8A7-05EF956AE3C2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CB3EDB27-65D0-5042-A121-4D16B2120A7D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7F7C8AB1-E091-2148-A335-1E1D89CD236F}"/>
                </a:ext>
              </a:extLst>
            </p:cNvPr>
            <p:cNvCxnSpPr>
              <a:cxnSpLocks/>
              <a:stCxn id="171" idx="6"/>
              <a:endCxn id="172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C8C7585B-49C6-8A4F-871A-F563A2C3DCF9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B433B313-F9D7-3943-AA45-2626083344C1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5411CF47-F74B-674D-9CDC-94CAE1441736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03AF65CE-BCE7-EF4E-9AAD-022C171E2796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C8D74515-1FDD-B646-98EF-25438B4473EF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>
              <a:extLst>
                <a:ext uri="{FF2B5EF4-FFF2-40B4-BE49-F238E27FC236}">
                  <a16:creationId xmlns:a16="http://schemas.microsoft.com/office/drawing/2014/main" id="{FDB99019-81AF-B248-9A9E-D6FEDD1BEA2A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Ellipse 180">
              <a:extLst>
                <a:ext uri="{FF2B5EF4-FFF2-40B4-BE49-F238E27FC236}">
                  <a16:creationId xmlns:a16="http://schemas.microsoft.com/office/drawing/2014/main" id="{73CF8102-2972-5743-95E1-139F7AB98CFC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2" name="Connecteur droit 181">
              <a:extLst>
                <a:ext uri="{FF2B5EF4-FFF2-40B4-BE49-F238E27FC236}">
                  <a16:creationId xmlns:a16="http://schemas.microsoft.com/office/drawing/2014/main" id="{2B76D882-0C12-1F4D-B497-172673EF84FB}"/>
                </a:ext>
              </a:extLst>
            </p:cNvPr>
            <p:cNvCxnSpPr>
              <a:cxnSpLocks/>
              <a:stCxn id="172" idx="6"/>
              <a:endCxn id="181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199C5F8-8787-4C41-9750-C3EFC8626B4A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5DAF706-EB04-2A42-AD6F-EAA20A65B87C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9935A570-8289-6F44-A3E5-CF2BDC318D78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F83C5A6A-E231-C347-81A0-32FEC9EA2CD3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C6B1B12D-2990-3349-ACCA-6CDCE1D26200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4518AE2E-2073-834D-907E-01C9726B2F63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Ellipse 188">
              <a:extLst>
                <a:ext uri="{FF2B5EF4-FFF2-40B4-BE49-F238E27FC236}">
                  <a16:creationId xmlns:a16="http://schemas.microsoft.com/office/drawing/2014/main" id="{D7624D64-282F-E84A-B8BB-6E57063E7160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AB4FA36A-57DC-1D49-BA4B-37469834F46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28C66DB1-62AC-3444-9D6F-C59ACC3C6C24}"/>
                </a:ext>
              </a:extLst>
            </p:cNvPr>
            <p:cNvCxnSpPr>
              <a:cxnSpLocks/>
              <a:stCxn id="188" idx="6"/>
              <a:endCxn id="189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78535512-6D8A-BA46-A4B2-A2EE9C4BA514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A8FA4370-26C9-2E45-8042-4A32665D770F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42EAEA6D-1969-E443-A1CE-218033F1DD83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8D92AD0C-8AD4-D548-B165-7526777859A7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0AF2BC8B-B370-4E45-8A42-FA8ABA5775A1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196">
              <a:extLst>
                <a:ext uri="{FF2B5EF4-FFF2-40B4-BE49-F238E27FC236}">
                  <a16:creationId xmlns:a16="http://schemas.microsoft.com/office/drawing/2014/main" id="{7FEE2193-06CC-2340-A665-D8308B943019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Ellipse 197">
              <a:extLst>
                <a:ext uri="{FF2B5EF4-FFF2-40B4-BE49-F238E27FC236}">
                  <a16:creationId xmlns:a16="http://schemas.microsoft.com/office/drawing/2014/main" id="{D2867EE3-9F8D-D143-B5E3-91E1E24D08ED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9DD7E67E-D3D2-044B-8603-781E41BEB0A3}"/>
                </a:ext>
              </a:extLst>
            </p:cNvPr>
            <p:cNvCxnSpPr>
              <a:cxnSpLocks/>
              <a:stCxn id="189" idx="6"/>
              <a:endCxn id="198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A63612F3-387A-734A-AE78-C261FCBB3FEF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90C2F2F7-71F9-7742-B52F-500AC430A27B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A4917DD7-EB2A-7740-B183-FDA7CF2ADEA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494AE88D-4F9F-BA4E-92EE-144ECEF6AE5D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A91A4B78-0B4B-984E-BB58-B4373C5DF14D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CF83F424-2A63-FE47-B3A8-4EB9185F5542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BAA0997E-27BC-764F-A15E-91F30C944092}"/>
                </a:ext>
              </a:extLst>
            </p:cNvPr>
            <p:cNvCxnSpPr>
              <a:cxnSpLocks/>
              <a:stCxn id="35" idx="4"/>
              <a:endCxn id="172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CDC4B36E-ECC8-FA41-83A3-FD99E614B250}"/>
                </a:ext>
              </a:extLst>
            </p:cNvPr>
            <p:cNvCxnSpPr>
              <a:cxnSpLocks/>
              <a:stCxn id="150" idx="4"/>
              <a:endCxn id="181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5D3A41EC-F722-AF46-9620-D302DE80BF8C}"/>
                </a:ext>
              </a:extLst>
            </p:cNvPr>
            <p:cNvCxnSpPr>
              <a:cxnSpLocks/>
              <a:stCxn id="181" idx="4"/>
              <a:endCxn id="198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5FE33851-700F-A744-B377-3B779BB94DAB}"/>
                </a:ext>
              </a:extLst>
            </p:cNvPr>
            <p:cNvCxnSpPr>
              <a:cxnSpLocks/>
              <a:stCxn id="172" idx="4"/>
              <a:endCxn id="189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01AE58C9-28A9-2346-9CD4-CF43BD91F4A1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E1B284BE-FBB3-F643-938A-29A2AF92ADA3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A6C4AE77-2136-504B-B02E-92E25CEC5833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625A25DB-AC44-2748-9901-08A6ACD292C0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5311EEC3-DB4F-6149-B984-6AA17FB4DB75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cteur droit 214">
              <a:extLst>
                <a:ext uri="{FF2B5EF4-FFF2-40B4-BE49-F238E27FC236}">
                  <a16:creationId xmlns:a16="http://schemas.microsoft.com/office/drawing/2014/main" id="{07E67CA3-5BA3-064A-8AAF-AB713B262774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0F86A531-54F6-E146-BDEB-6092E7C55E2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985947A9-342E-3A4C-A79F-F0A16FAF588C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8C8537F2-7168-EA45-8A37-4F1F97A9ADE0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Ellipse 218">
              <a:extLst>
                <a:ext uri="{FF2B5EF4-FFF2-40B4-BE49-F238E27FC236}">
                  <a16:creationId xmlns:a16="http://schemas.microsoft.com/office/drawing/2014/main" id="{CF5FAE05-A3F8-3247-AA35-F68D67E4EF9F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48BCBE51-8F90-8142-B979-19E0D83CE4A7}"/>
                </a:ext>
              </a:extLst>
            </p:cNvPr>
            <p:cNvCxnSpPr>
              <a:cxnSpLocks/>
              <a:stCxn id="218" idx="4"/>
              <a:endCxn id="219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174F1F80-AE45-FD4C-837D-3502F24C44C7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2F05AB3D-B383-3140-9466-D3E5CEB205CD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1C1F3CC0-F326-314E-95D6-C2A576A129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cteur droit 223">
              <a:extLst>
                <a:ext uri="{FF2B5EF4-FFF2-40B4-BE49-F238E27FC236}">
                  <a16:creationId xmlns:a16="http://schemas.microsoft.com/office/drawing/2014/main" id="{FBD90152-306C-A945-AEE5-B3C9C9C2BA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Ellipse 224">
              <a:extLst>
                <a:ext uri="{FF2B5EF4-FFF2-40B4-BE49-F238E27FC236}">
                  <a16:creationId xmlns:a16="http://schemas.microsoft.com/office/drawing/2014/main" id="{492BFF1E-70FC-4C46-8A88-34A4AF30F117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6" name="Connecteur droit 225">
              <a:extLst>
                <a:ext uri="{FF2B5EF4-FFF2-40B4-BE49-F238E27FC236}">
                  <a16:creationId xmlns:a16="http://schemas.microsoft.com/office/drawing/2014/main" id="{58209CCE-A289-F04D-B08B-05CE5CFDB61D}"/>
                </a:ext>
              </a:extLst>
            </p:cNvPr>
            <p:cNvCxnSpPr>
              <a:cxnSpLocks/>
              <a:endCxn id="216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Ellipse 226">
              <a:extLst>
                <a:ext uri="{FF2B5EF4-FFF2-40B4-BE49-F238E27FC236}">
                  <a16:creationId xmlns:a16="http://schemas.microsoft.com/office/drawing/2014/main" id="{40B4A516-7F13-6544-9AE1-75CEC78A0A47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8" name="Connecteur droit 227">
              <a:extLst>
                <a:ext uri="{FF2B5EF4-FFF2-40B4-BE49-F238E27FC236}">
                  <a16:creationId xmlns:a16="http://schemas.microsoft.com/office/drawing/2014/main" id="{6EF6C887-6C4C-A24F-8D53-B86FEF6F3AB3}"/>
                </a:ext>
              </a:extLst>
            </p:cNvPr>
            <p:cNvCxnSpPr>
              <a:cxnSpLocks/>
              <a:stCxn id="227" idx="4"/>
              <a:endCxn id="225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1CC3E288-6D4B-9043-B8F6-044EC20C3123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Ellipse 229">
              <a:extLst>
                <a:ext uri="{FF2B5EF4-FFF2-40B4-BE49-F238E27FC236}">
                  <a16:creationId xmlns:a16="http://schemas.microsoft.com/office/drawing/2014/main" id="{5607DD01-D5DC-1249-8E8B-442885E9596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23A30963-8653-874C-86E3-BE9BC147C3A1}"/>
                </a:ext>
              </a:extLst>
            </p:cNvPr>
            <p:cNvCxnSpPr>
              <a:cxnSpLocks/>
              <a:stCxn id="219" idx="4"/>
              <a:endCxn id="229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551225EF-3CDB-864C-AEB2-C2AE0F62E441}"/>
                </a:ext>
              </a:extLst>
            </p:cNvPr>
            <p:cNvCxnSpPr>
              <a:cxnSpLocks/>
              <a:stCxn id="229" idx="4"/>
              <a:endCxn id="230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cteur droit 232">
              <a:extLst>
                <a:ext uri="{FF2B5EF4-FFF2-40B4-BE49-F238E27FC236}">
                  <a16:creationId xmlns:a16="http://schemas.microsoft.com/office/drawing/2014/main" id="{5755C1E1-E4D8-9445-BE0D-84D786932558}"/>
                </a:ext>
              </a:extLst>
            </p:cNvPr>
            <p:cNvCxnSpPr>
              <a:cxnSpLocks/>
              <a:stCxn id="158" idx="6"/>
              <a:endCxn id="227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2A935924-FB80-A948-9EEF-097087209993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68A6F2C6-DAA6-2546-9873-6A2223EBB2DD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9E7324C2-4BD2-124E-AABA-AF11E6DDE4C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Ellipse 236">
              <a:extLst>
                <a:ext uri="{FF2B5EF4-FFF2-40B4-BE49-F238E27FC236}">
                  <a16:creationId xmlns:a16="http://schemas.microsoft.com/office/drawing/2014/main" id="{87E97212-CCA2-8743-AD64-3D19EC235A6F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3846D953-7A40-E24C-9514-5AFDE2EF18B7}"/>
                </a:ext>
              </a:extLst>
            </p:cNvPr>
            <p:cNvCxnSpPr>
              <a:cxnSpLocks/>
              <a:stCxn id="236" idx="4"/>
              <a:endCxn id="237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6E5DD92-5EE7-B147-85DD-153DB15E1507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31D1444D-A30C-0546-83F1-ABCA86DDD0EB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DF6022E3-87AC-C142-92DD-F8021F0430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cteur droit 241">
              <a:extLst>
                <a:ext uri="{FF2B5EF4-FFF2-40B4-BE49-F238E27FC236}">
                  <a16:creationId xmlns:a16="http://schemas.microsoft.com/office/drawing/2014/main" id="{6162A352-EB93-A848-A130-BFA8829E4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Ellipse 242">
              <a:extLst>
                <a:ext uri="{FF2B5EF4-FFF2-40B4-BE49-F238E27FC236}">
                  <a16:creationId xmlns:a16="http://schemas.microsoft.com/office/drawing/2014/main" id="{ACC953D2-7188-8B42-92F1-F2BE8496B47A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4" name="Connecteur droit 243">
              <a:extLst>
                <a:ext uri="{FF2B5EF4-FFF2-40B4-BE49-F238E27FC236}">
                  <a16:creationId xmlns:a16="http://schemas.microsoft.com/office/drawing/2014/main" id="{F697303C-6D58-E447-9847-8AB7174E8CB9}"/>
                </a:ext>
              </a:extLst>
            </p:cNvPr>
            <p:cNvCxnSpPr>
              <a:cxnSpLocks/>
              <a:endCxn id="234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e 244">
              <a:extLst>
                <a:ext uri="{FF2B5EF4-FFF2-40B4-BE49-F238E27FC236}">
                  <a16:creationId xmlns:a16="http://schemas.microsoft.com/office/drawing/2014/main" id="{0E63D2E9-BBF5-5B4C-8FE0-D3BB3D20A405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6" name="Connecteur droit 245">
              <a:extLst>
                <a:ext uri="{FF2B5EF4-FFF2-40B4-BE49-F238E27FC236}">
                  <a16:creationId xmlns:a16="http://schemas.microsoft.com/office/drawing/2014/main" id="{A355901A-5045-CD45-BA9C-D9652DF30EA8}"/>
                </a:ext>
              </a:extLst>
            </p:cNvPr>
            <p:cNvCxnSpPr>
              <a:cxnSpLocks/>
              <a:stCxn id="245" idx="4"/>
              <a:endCxn id="243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1396B700-B45A-A249-8417-0BAB33B615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Ellipse 247">
              <a:extLst>
                <a:ext uri="{FF2B5EF4-FFF2-40B4-BE49-F238E27FC236}">
                  <a16:creationId xmlns:a16="http://schemas.microsoft.com/office/drawing/2014/main" id="{72006067-C194-1741-9EC8-3939154655F3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41269B95-199B-094E-8E77-FF1B0E23395E}"/>
                </a:ext>
              </a:extLst>
            </p:cNvPr>
            <p:cNvCxnSpPr>
              <a:cxnSpLocks/>
              <a:stCxn id="237" idx="4"/>
              <a:endCxn id="247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ABF3DDDE-1C0E-B04E-8D5A-176EF32D2AFB}"/>
                </a:ext>
              </a:extLst>
            </p:cNvPr>
            <p:cNvCxnSpPr>
              <a:cxnSpLocks/>
              <a:stCxn id="247" idx="4"/>
              <a:endCxn id="248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81D8284C-70CC-EB46-8324-8BEE1A0AAEDA}"/>
                </a:ext>
              </a:extLst>
            </p:cNvPr>
            <p:cNvCxnSpPr>
              <a:cxnSpLocks/>
              <a:stCxn id="227" idx="6"/>
              <a:endCxn id="245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8587184E-5B5B-004D-9B75-28BAF0181D5D}"/>
                </a:ext>
              </a:extLst>
            </p:cNvPr>
            <p:cNvCxnSpPr>
              <a:cxnSpLocks/>
              <a:stCxn id="156" idx="6"/>
              <a:endCxn id="225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13770A54-1CDF-9045-B5C0-372F2F5FAA13}"/>
                </a:ext>
              </a:extLst>
            </p:cNvPr>
            <p:cNvCxnSpPr>
              <a:cxnSpLocks/>
              <a:stCxn id="225" idx="6"/>
              <a:endCxn id="243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65C046BF-45EA-A646-9328-8CEBF0F989CD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8BAA677-33DA-4844-A00F-C1445715D512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DA40EA44-2198-684A-9650-22A292DDB0CD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E848F632-6380-0A42-918B-28673179FF0F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D93C765C-A9AD-374A-BDE2-35B90858F44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E12EEBCC-F36C-1B49-B3E6-969C10B6B0D7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FAB4618C-8E3E-F546-8797-8C21634DD8C6}"/>
                </a:ext>
              </a:extLst>
            </p:cNvPr>
            <p:cNvCxnSpPr>
              <a:cxnSpLocks/>
              <a:stCxn id="219" idx="6"/>
              <a:endCxn id="237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D9518925-3AC6-254B-B695-971D15540CCD}"/>
                </a:ext>
              </a:extLst>
            </p:cNvPr>
            <p:cNvCxnSpPr>
              <a:cxnSpLocks/>
              <a:stCxn id="150" idx="6"/>
              <a:endCxn id="219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E8782C7B-B7DC-D840-A117-19966582C9D0}"/>
                </a:ext>
              </a:extLst>
            </p:cNvPr>
            <p:cNvCxnSpPr>
              <a:cxnSpLocks/>
              <a:stCxn id="181" idx="6"/>
              <a:endCxn id="229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7199C452-129A-3043-9B59-913A9A3D9069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BED71937-BA11-294A-8623-F5A7760C968D}"/>
                </a:ext>
              </a:extLst>
            </p:cNvPr>
            <p:cNvCxnSpPr>
              <a:cxnSpLocks/>
              <a:stCxn id="230" idx="6"/>
              <a:endCxn id="248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cteur droit 264">
              <a:extLst>
                <a:ext uri="{FF2B5EF4-FFF2-40B4-BE49-F238E27FC236}">
                  <a16:creationId xmlns:a16="http://schemas.microsoft.com/office/drawing/2014/main" id="{1210D102-DDB0-2242-B59C-B2DAE1751818}"/>
                </a:ext>
              </a:extLst>
            </p:cNvPr>
            <p:cNvCxnSpPr>
              <a:cxnSpLocks/>
              <a:stCxn id="198" idx="6"/>
              <a:endCxn id="230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61FE0E8C-18D4-CB44-911D-5AE1EF6EB4F8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C15B817D-A5B8-1B40-8050-6515786F6841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C457DC10-042D-9A43-B705-D5BFDAE9F049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08D9D11C-1DED-5142-A36B-50D72B138132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1DF40A8A-59FB-9449-ACF3-5713E4070B52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85E42F80-73FF-E74C-A3DB-D2E4FB6F2023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Ellipse 271">
              <a:extLst>
                <a:ext uri="{FF2B5EF4-FFF2-40B4-BE49-F238E27FC236}">
                  <a16:creationId xmlns:a16="http://schemas.microsoft.com/office/drawing/2014/main" id="{EE1027AD-E998-C540-88FD-C575B0AA0CC9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4F2EBE82-6D0B-8F46-9CFE-5590EFAFBAED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C3CDA272-3254-834C-989E-AE56C8182067}"/>
                </a:ext>
              </a:extLst>
            </p:cNvPr>
            <p:cNvCxnSpPr>
              <a:cxnSpLocks/>
              <a:stCxn id="271" idx="6"/>
              <a:endCxn id="272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E86DFC1E-7CF4-5142-8A3E-92B2D2976F5C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9DA268F3-59DE-A34C-8C09-85450D8DDC12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401824EB-1E4A-094C-B0E1-2C921FB678AD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85DA2A9-3D50-A147-A35A-8BBF023FFC7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D7862FAB-7136-284E-980B-780D2158B83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cteur droit 279">
              <a:extLst>
                <a:ext uri="{FF2B5EF4-FFF2-40B4-BE49-F238E27FC236}">
                  <a16:creationId xmlns:a16="http://schemas.microsoft.com/office/drawing/2014/main" id="{4E206917-69F5-A743-B1A4-CC27473446A4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Ellipse 280">
              <a:extLst>
                <a:ext uri="{FF2B5EF4-FFF2-40B4-BE49-F238E27FC236}">
                  <a16:creationId xmlns:a16="http://schemas.microsoft.com/office/drawing/2014/main" id="{27193442-2B63-FF4A-B891-1C34004CC448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2" name="Connecteur droit 281">
              <a:extLst>
                <a:ext uri="{FF2B5EF4-FFF2-40B4-BE49-F238E27FC236}">
                  <a16:creationId xmlns:a16="http://schemas.microsoft.com/office/drawing/2014/main" id="{D65A0204-9D8D-AD41-8845-6497C6CF71CE}"/>
                </a:ext>
              </a:extLst>
            </p:cNvPr>
            <p:cNvCxnSpPr>
              <a:cxnSpLocks/>
              <a:stCxn id="272" idx="6"/>
              <a:endCxn id="281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5771041E-1C08-A349-9C91-0172C5FBDE76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Ellipse 283">
              <a:extLst>
                <a:ext uri="{FF2B5EF4-FFF2-40B4-BE49-F238E27FC236}">
                  <a16:creationId xmlns:a16="http://schemas.microsoft.com/office/drawing/2014/main" id="{29052842-6CBE-5244-94B0-B29E86F3904E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422CEBCF-062A-BA45-98DB-A7310A9A9A16}"/>
                </a:ext>
              </a:extLst>
            </p:cNvPr>
            <p:cNvCxnSpPr>
              <a:cxnSpLocks/>
              <a:stCxn id="283" idx="6"/>
              <a:endCxn id="284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81F39075-024F-0D44-94C4-32131A64F477}"/>
                </a:ext>
              </a:extLst>
            </p:cNvPr>
            <p:cNvCxnSpPr>
              <a:cxnSpLocks/>
              <a:stCxn id="281" idx="6"/>
              <a:endCxn id="283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cteur droit 286">
              <a:extLst>
                <a:ext uri="{FF2B5EF4-FFF2-40B4-BE49-F238E27FC236}">
                  <a16:creationId xmlns:a16="http://schemas.microsoft.com/office/drawing/2014/main" id="{F5A14D62-67CE-BE43-AC81-7B7B45B3B956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F5878771-EC85-2F46-ABA8-9EA217771104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1B9381D9-FD36-9748-8D88-C9FFF74A7D01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6406D4A8-C17D-8D4C-89F8-F1E64FD6CF6B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2E4D442A-666F-2A46-958A-F39100477134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5CADF07B-5B47-D440-8DEF-1872360D61BC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FB6294D0-DBF6-7940-9572-6AD648A7FE4D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Ellipse 293">
              <a:extLst>
                <a:ext uri="{FF2B5EF4-FFF2-40B4-BE49-F238E27FC236}">
                  <a16:creationId xmlns:a16="http://schemas.microsoft.com/office/drawing/2014/main" id="{4F27DA1D-9C6B-1A47-987F-0DB05D6206CC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F9134B99-5B77-D749-8469-428D253D4A24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1CE97846-B76A-FC4A-9914-928B1BFF3F3A}"/>
                </a:ext>
              </a:extLst>
            </p:cNvPr>
            <p:cNvCxnSpPr>
              <a:cxnSpLocks/>
              <a:stCxn id="293" idx="6"/>
              <a:endCxn id="294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9A75147A-BEA1-994D-A28B-392F904F7D23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D16752C1-CC05-1D4D-B757-9619ABF3B9B2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B8176A0C-4389-424E-9E06-524DC011565B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92643298-E196-7B40-9FF7-8B5D9A64938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6A5A1B0D-9820-7948-BD21-8EC847E67599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necteur droit 301">
              <a:extLst>
                <a:ext uri="{FF2B5EF4-FFF2-40B4-BE49-F238E27FC236}">
                  <a16:creationId xmlns:a16="http://schemas.microsoft.com/office/drawing/2014/main" id="{212B07E1-0AC0-3E4E-A699-DF4B0EE79C2C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Ellipse 302">
              <a:extLst>
                <a:ext uri="{FF2B5EF4-FFF2-40B4-BE49-F238E27FC236}">
                  <a16:creationId xmlns:a16="http://schemas.microsoft.com/office/drawing/2014/main" id="{8D30BE49-405D-0A4F-A113-C4C3B07D083B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4" name="Connecteur droit 303">
              <a:extLst>
                <a:ext uri="{FF2B5EF4-FFF2-40B4-BE49-F238E27FC236}">
                  <a16:creationId xmlns:a16="http://schemas.microsoft.com/office/drawing/2014/main" id="{D795A2B2-915E-3644-A839-204550B28176}"/>
                </a:ext>
              </a:extLst>
            </p:cNvPr>
            <p:cNvCxnSpPr>
              <a:cxnSpLocks/>
              <a:stCxn id="294" idx="6"/>
              <a:endCxn id="303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9DD4F1FC-FBEA-A845-8D8C-659493CBCDE5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Ellipse 305">
              <a:extLst>
                <a:ext uri="{FF2B5EF4-FFF2-40B4-BE49-F238E27FC236}">
                  <a16:creationId xmlns:a16="http://schemas.microsoft.com/office/drawing/2014/main" id="{C517BD75-B9E5-174E-8CA9-5B891388B0B8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DC35ED2B-5804-5644-8991-1B0DCD407CD2}"/>
                </a:ext>
              </a:extLst>
            </p:cNvPr>
            <p:cNvCxnSpPr>
              <a:cxnSpLocks/>
              <a:stCxn id="305" idx="6"/>
              <a:endCxn id="306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8CA5291F-C864-334C-9C20-7BBACC6F1B0D}"/>
                </a:ext>
              </a:extLst>
            </p:cNvPr>
            <p:cNvCxnSpPr>
              <a:cxnSpLocks/>
              <a:stCxn id="303" idx="6"/>
              <a:endCxn id="305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C13F97AF-3794-4349-994E-D9418A8ADC88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D0D184C-47D6-C14E-9AE7-52C3144AAAF2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BE4CDE85-FF40-2845-B256-F86C721AA98B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848DFA49-3445-854E-A3B5-66EA2B8829CB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7E812650-F9F6-D743-A87E-FE407A98F7CE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7ABE1634-133D-2D4A-B91A-BC39B4CFDA1D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66B29E7-183C-2945-95AC-8C20A56664A6}"/>
                </a:ext>
              </a:extLst>
            </p:cNvPr>
            <p:cNvCxnSpPr>
              <a:cxnSpLocks/>
              <a:stCxn id="189" idx="4"/>
              <a:endCxn id="272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78DF4B25-266C-B945-A124-3DD0CF8C593A}"/>
                </a:ext>
              </a:extLst>
            </p:cNvPr>
            <p:cNvCxnSpPr>
              <a:cxnSpLocks/>
              <a:stCxn id="198" idx="4"/>
              <a:endCxn id="281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C2E6133C-EFBC-2F4B-9A23-5A4612BDB67B}"/>
                </a:ext>
              </a:extLst>
            </p:cNvPr>
            <p:cNvCxnSpPr>
              <a:cxnSpLocks/>
              <a:stCxn id="230" idx="4"/>
              <a:endCxn id="283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BDB7A375-E13B-0D4D-B14D-42EC0BABF338}"/>
                </a:ext>
              </a:extLst>
            </p:cNvPr>
            <p:cNvCxnSpPr>
              <a:cxnSpLocks/>
              <a:stCxn id="248" idx="4"/>
              <a:endCxn id="284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2698FBD3-4E3C-0B47-BFA2-429CA3357CCD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F6083379-F004-184E-9231-02E569657748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E93F5010-7009-944D-86A4-2A432AF67EF6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7DDFC896-6994-394F-BF86-65DA6130B3C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7B7070D-3582-844C-86B9-C00FD27E324E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DD12A27-3FC5-1548-92E0-0552F2E41A48}"/>
                </a:ext>
              </a:extLst>
            </p:cNvPr>
            <p:cNvCxnSpPr>
              <a:cxnSpLocks/>
              <a:stCxn id="272" idx="4"/>
              <a:endCxn id="294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1993CA74-76CD-7646-B357-1D5A7FBD4A8B}"/>
                </a:ext>
              </a:extLst>
            </p:cNvPr>
            <p:cNvCxnSpPr>
              <a:cxnSpLocks/>
              <a:stCxn id="281" idx="4"/>
              <a:endCxn id="303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847643D0-D46B-8F4E-9628-4A285455D842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Connecteur droit 326">
              <a:extLst>
                <a:ext uri="{FF2B5EF4-FFF2-40B4-BE49-F238E27FC236}">
                  <a16:creationId xmlns:a16="http://schemas.microsoft.com/office/drawing/2014/main" id="{C828D853-4D28-6E46-82FF-4D86D82BC50C}"/>
                </a:ext>
              </a:extLst>
            </p:cNvPr>
            <p:cNvCxnSpPr>
              <a:cxnSpLocks/>
              <a:stCxn id="284" idx="4"/>
              <a:endCxn id="306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320FA202-5469-5040-AC63-76EA4B0FBDD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A9D62EF2-8C1E-A340-A72A-CEFBFD7740D3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9779CE99-F9C5-9A43-932C-01591406C062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5DC704DC-3985-6947-B0A0-A37A5C8CE75F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0276A606-F661-7048-A022-FD0F009251EA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5206F3C0-6A2F-F540-91F1-DB8B09D7B6A1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Ellipse 333">
              <a:extLst>
                <a:ext uri="{FF2B5EF4-FFF2-40B4-BE49-F238E27FC236}">
                  <a16:creationId xmlns:a16="http://schemas.microsoft.com/office/drawing/2014/main" id="{2AAF3682-57B3-0945-8651-4EEB0F3D1472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41E6CFE3-3CFA-0848-9A6F-128CB704E61B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51964193-119E-0E41-A77F-120EE6D611FE}"/>
                </a:ext>
              </a:extLst>
            </p:cNvPr>
            <p:cNvCxnSpPr>
              <a:cxnSpLocks/>
              <a:stCxn id="333" idx="6"/>
              <a:endCxn id="334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F248C3EF-2074-9743-9126-0593A955AA93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68B1CAB8-C67D-654D-98B8-85C23EBD6BA8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9036D57C-7A96-E147-96B1-95B31765A2B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647DA78C-42CC-9146-9AB1-49A356E3919E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0D220A11-D57C-4945-8E26-ED6128AEAA3D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Connecteur droit 341">
              <a:extLst>
                <a:ext uri="{FF2B5EF4-FFF2-40B4-BE49-F238E27FC236}">
                  <a16:creationId xmlns:a16="http://schemas.microsoft.com/office/drawing/2014/main" id="{887B63F8-84DB-2440-B0F5-60009BCB9733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3" name="Ellipse 342">
              <a:extLst>
                <a:ext uri="{FF2B5EF4-FFF2-40B4-BE49-F238E27FC236}">
                  <a16:creationId xmlns:a16="http://schemas.microsoft.com/office/drawing/2014/main" id="{F6B0A14D-B2CD-434E-8C42-3F4300D0B425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4" name="Connecteur droit 343">
              <a:extLst>
                <a:ext uri="{FF2B5EF4-FFF2-40B4-BE49-F238E27FC236}">
                  <a16:creationId xmlns:a16="http://schemas.microsoft.com/office/drawing/2014/main" id="{66E00352-D948-6B42-B6AC-173F6B11CF22}"/>
                </a:ext>
              </a:extLst>
            </p:cNvPr>
            <p:cNvCxnSpPr>
              <a:cxnSpLocks/>
              <a:stCxn id="334" idx="6"/>
              <a:endCxn id="343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CF6E9201-3EEA-FB44-9817-83E300C86D9E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Ellipse 345">
              <a:extLst>
                <a:ext uri="{FF2B5EF4-FFF2-40B4-BE49-F238E27FC236}">
                  <a16:creationId xmlns:a16="http://schemas.microsoft.com/office/drawing/2014/main" id="{F236C7F4-B4D3-DA4B-BC34-2029F24E5909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4EFFCADB-1880-A84C-A6BB-319AB33B2169}"/>
                </a:ext>
              </a:extLst>
            </p:cNvPr>
            <p:cNvCxnSpPr>
              <a:cxnSpLocks/>
              <a:stCxn id="345" idx="6"/>
              <a:endCxn id="346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8DB54DB1-F36C-4A47-B188-91E73FC45F64}"/>
                </a:ext>
              </a:extLst>
            </p:cNvPr>
            <p:cNvCxnSpPr>
              <a:cxnSpLocks/>
              <a:stCxn id="343" idx="6"/>
              <a:endCxn id="345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81495E21-D24D-4543-A2FE-469BF0895A41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9DC165D0-B0B8-E74C-A7B5-9305F4561892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867F2B72-F503-CC4B-B2AA-95F69E4E898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69D823E3-5158-D34D-BF01-44031919C8FA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544B18CD-CC7C-1D4B-8DF6-3DC1AEDCBB80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AD179D85-DFCA-C546-9DE8-DEDADF97EAA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F2D646F0-8572-E94C-BCB6-51BDC7740864}"/>
                </a:ext>
              </a:extLst>
            </p:cNvPr>
            <p:cNvCxnSpPr>
              <a:cxnSpLocks/>
              <a:stCxn id="294" idx="4"/>
              <a:endCxn id="334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F2351C10-4E47-C240-92C2-038A202A9635}"/>
                </a:ext>
              </a:extLst>
            </p:cNvPr>
            <p:cNvCxnSpPr>
              <a:cxnSpLocks/>
              <a:stCxn id="303" idx="4"/>
              <a:endCxn id="343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A3CA1E0A-B80E-AF44-B6C4-E2D449083263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Connecteur droit 357">
              <a:extLst>
                <a:ext uri="{FF2B5EF4-FFF2-40B4-BE49-F238E27FC236}">
                  <a16:creationId xmlns:a16="http://schemas.microsoft.com/office/drawing/2014/main" id="{CD230DFE-2F2F-7E40-B555-DE5301F11355}"/>
                </a:ext>
              </a:extLst>
            </p:cNvPr>
            <p:cNvCxnSpPr>
              <a:cxnSpLocks/>
              <a:stCxn id="306" idx="4"/>
              <a:endCxn id="346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A18853C-477A-6FCF-3F31-2258D3A81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98358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8E6E3D-7A59-5D49-80D6-D3F2C10C0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First Solution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311859F3-2A3C-6E42-9760-73BC87C5AD97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8835755D-847F-4C47-A374-F42CE7A88747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191A33EE-5235-D44E-9AFB-CFDAF99D3ABD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C03945E0-B67B-B646-8241-CE4D83C890AA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2040BAE2-9864-AB43-8ED2-0C380D618158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2F14E1D1-4F7F-1A40-9C96-E95D7269543C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9D808892-5CC2-2E47-8C81-A95F8B893297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84475CDB-764F-FD4B-B2FD-C8ED7AC329F3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0871EF6D-824C-704F-8EAF-57E8129CAA73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B26D31A7-CE60-4D47-8731-B193127E9D00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EDAC4735-0300-244F-A71A-9F838FF332B5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1D570D81-DD32-934B-8884-3C51EC586AE9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977B844E-1437-E846-9444-A5FB479A4286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81AB5589-5C6E-1C48-9E95-0E73E6A91319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7E8D1363-B822-C246-AB19-C590F3129E70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9C79EB10-53A3-194F-867A-3A19C7385246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3F738B91-F678-F649-B45B-0DE5A87296D0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F7BE41C6-4454-1C45-A7FD-C6CFB93A7018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9212C905-13F2-0746-B31A-823BCBC9BF0D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21273E7F-1799-B049-874B-0A438DCD6D28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C755886-1AAF-8F4D-A4DD-2A55437FB310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D649D714-13C9-544F-A5DE-05616D4BC0EE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6B9C952E-B736-884C-BE88-6EDD61ECE531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A37550CD-E81E-5A47-8F29-3FBB7994B086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2CFD1573-03DD-2440-B8EC-9A7720236377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9121C7B4-B00B-964C-99E8-0B11E11E8170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4668DB05-4E6B-CD44-A7D3-D314B58C3219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A4B564E5-9727-6045-92BA-3F93CDE9A83A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5F25F91E-D0A1-7848-8415-92E3E4CAC0D2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364008D5-2D6E-D647-A328-B34FEDC1E561}"/>
                </a:ext>
              </a:extLst>
            </p:cNvPr>
            <p:cNvCxnSpPr>
              <a:stCxn id="8" idx="6"/>
              <a:endCxn id="9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403A6B9B-D6C2-7C46-A982-68062550D5DF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E2A11B00-8950-7241-BBBC-ED77E70502E0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A2A68DA0-46DD-1B4F-B756-7A8BB2A94B2D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9D35AC8B-7588-954D-AADB-791AFF8608CA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103CBBA2-68CC-A04E-B183-A21C6A298BC4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932F6335-565A-764D-AA8C-A58377A7344D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CDDE1F8C-3DE6-6F46-A711-C93292F7BD7E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900CEEA-9595-E34C-80DB-B0EC5DBDDC2A}"/>
                </a:ext>
              </a:extLst>
            </p:cNvPr>
            <p:cNvCxnSpPr>
              <a:cxnSpLocks/>
              <a:stCxn id="13" idx="6"/>
              <a:endCxn id="14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97E7561F-7604-5344-973A-57F1C710DE55}"/>
                </a:ext>
              </a:extLst>
            </p:cNvPr>
            <p:cNvCxnSpPr>
              <a:cxnSpLocks/>
              <a:stCxn id="20" idx="6"/>
              <a:endCxn id="21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F8B2B4BE-B4C2-DE44-AD41-3E6B44735CC1}"/>
                </a:ext>
              </a:extLst>
            </p:cNvPr>
            <p:cNvCxnSpPr>
              <a:cxnSpLocks/>
              <a:stCxn id="27" idx="6"/>
              <a:endCxn id="28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7C8C02F4-05A8-DF45-8948-6011A7D54EE7}"/>
                </a:ext>
              </a:extLst>
            </p:cNvPr>
            <p:cNvCxnSpPr>
              <a:cxnSpLocks/>
              <a:stCxn id="34" idx="6"/>
              <a:endCxn id="35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FE77DC46-D70A-2D40-8975-DD37885F6118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D30F7127-AFD0-3F42-8944-CCBA01AB7B8E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68DEA8F6-245B-F84F-BF04-B3C2564CEF7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17BAE682-A348-A24F-8C7B-D5ED0996B7EF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FAF9D5AA-922E-3B43-8B32-ADA4199DC474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4A5A7D82-209B-3246-A6A3-AD81B042597A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30FEF558-710A-A549-915A-6110E1F2AB3E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8B3164DB-509E-A443-916F-5EFC08528CD6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D57C3E19-7534-D149-80E8-BE4C26BCCBC8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EF75D12-D3F6-FF4E-8005-002D38FD7065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D49EB776-6C03-B347-8B1D-549386747587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3036470B-9E25-A44A-B014-8A74DC7AD303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9F306215-3DD8-2848-8ADB-F20289817EB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9F5A0FF5-9A09-CB4A-961A-EF57B53E664C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F1154CA0-2434-A046-B02B-1CCAD3E4F938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D7374B30-C187-6246-ADA9-DBE90D230308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9956389A-BCC9-9742-B32D-3AAD3D53CB44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66B873F7-901F-5546-841A-4F32BE987594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5FF0972C-8084-D247-BE94-6FA84054EF5E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7BF12D6C-E58D-0C40-98AB-9D4829EE83C6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FDCA16F-0462-6441-AB48-B957A8DF14C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BBB05CDF-609E-FA43-A8D6-A9B38E86B8B7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B73F1687-7509-774F-A139-8B140618AD07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22E78898-311E-0840-87A1-0386F898BAC5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2CDE7238-4EBF-F242-BCA3-B40882F52534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1D7DABC5-9B23-6B44-A041-A9742A3493C0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3B55BCBA-A297-DF4A-AE74-6E53E982E1AC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393925CA-23C1-1A45-8B88-2B6F030E96DF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0F495FE3-7204-6D43-80FF-67BA97C5376B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18A332E0-4902-DF4B-9C40-1E0D14F02E54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AAC104B9-45E0-AB44-8729-D93C92868164}"/>
                </a:ext>
              </a:extLst>
            </p:cNvPr>
            <p:cNvCxnSpPr>
              <a:cxnSpLocks/>
              <a:stCxn id="28" idx="4"/>
              <a:endCxn id="35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8C4AB002-C5AB-634A-A8B3-4E15442454E9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C3166789-6594-4549-B886-DFF1E06B9AAF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DE764F7F-48BB-F647-A28E-FE38DD3FCF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F7688D-57CB-0D42-AD6E-B0B63D2F04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F69B0329-1119-9843-8B6F-0D2FE5F029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94515E0D-2C7C-B342-967E-01B2BDB536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03CBCF3-C1CD-F84B-A6E8-C6FA876183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CC1BB805-21A9-B248-AC09-82D099F9DA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8E8F0A9-E8B0-4349-8C0B-A0DEAA2A56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7BADAE9A-1579-0446-8D62-E3F47A21B1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3254A48E-4A64-5C40-B5EC-8101AB2D1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853CB9ED-6A9A-2C4F-A635-799EFDEECE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727529B9-25AC-0249-8A00-379132E1CD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8CA10D2-7ED7-534C-B886-FA88CC3273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7149E671-6643-0443-A349-674C2A190F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468C3679-9DA5-AD42-A55E-631EDBCD10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CC6BF3AB-7181-5D4C-BD4B-835F6A44B0B2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D09677A0-DF2E-EC4C-903F-3BBB1BAD31E3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BB0820F6-64CB-AA43-9E54-9356AF935912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A1F58DE8-94A5-0B40-B9AB-79DD0FF26F9C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1B3A0A56-EEFD-A748-B802-887F71B75767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AE2F9FD5-22E9-7148-8089-F4ECE5C43227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16675683-F265-B94C-AC9C-672C1DECB95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2E4DF0DF-62AF-5C4D-A1F9-69798B0ACFDF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7DDCD264-5660-AA42-9AF5-4E6FD9469DB6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57CE1197-DF66-6241-AB3A-53F791055183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94508997-DD5F-8E49-ACD6-9D317297A07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4AA9EBD5-E292-4E4E-87B0-426108A0F704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7D3FB888-A87E-934E-BF5C-EDB97AAC245E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CFAE1DE6-0ECA-F344-887A-D37F350BC811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A31A823E-E56F-254A-832E-325AC637CC24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5583385-A5D2-6846-BE1C-42514FEA120F}"/>
                </a:ext>
              </a:extLst>
            </p:cNvPr>
            <p:cNvCxnSpPr>
              <a:stCxn id="103" idx="6"/>
              <a:endCxn id="104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01FA230A-7785-CA4F-840A-8A0706D2702F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1CC502E-1FCC-C84C-93C3-6578E11837EB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BD7F29D9-1849-7A4C-94E4-02442E3D1C78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65317EF5-4AC7-174B-90B1-7EBE12787629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09FE9771-5EEF-314C-9CAE-54E8BFE90015}"/>
                </a:ext>
              </a:extLst>
            </p:cNvPr>
            <p:cNvCxnSpPr>
              <a:cxnSpLocks/>
              <a:stCxn id="108" idx="6"/>
              <a:endCxn id="109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2FD9F43B-84BF-4D41-93AA-CED1C6B32F7C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B3DFC5B1-5E85-FA4A-9DF7-131F4EFE17AF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80D5CA0A-32A1-3344-A497-C50D8394FB3C}"/>
                </a:ext>
              </a:extLst>
            </p:cNvPr>
            <p:cNvCxnSpPr>
              <a:cxnSpLocks/>
              <a:endCxn id="14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C073EC02-488F-7642-90BE-AA42FF212EED}"/>
                </a:ext>
              </a:extLst>
            </p:cNvPr>
            <p:cNvCxnSpPr>
              <a:cxnSpLocks/>
              <a:stCxn id="108" idx="4"/>
              <a:endCxn id="13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DD06993D-82B9-984B-8CBD-5C08A0FE9EB2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E66891FA-3DCE-5B4A-A4E4-3146D37FB8D9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07F8E7F3-D30F-CB4E-952B-3DC6373E601F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8D1BC81C-744B-B74B-B3D3-4DAD40DFD90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>
              <a:extLst>
                <a:ext uri="{FF2B5EF4-FFF2-40B4-BE49-F238E27FC236}">
                  <a16:creationId xmlns:a16="http://schemas.microsoft.com/office/drawing/2014/main" id="{9010C467-E658-F142-BDD6-D9E9A2DB5441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F245E934-C198-3047-B500-53DD49C36DE3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21BC2E53-F14A-E249-95DC-006F27328422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BE283E23-9A71-D044-8663-5A31F0A8A9C2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B0E9808C-AA5B-EC40-AC99-92A91E462EA1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637A02E6-22F4-B547-92E6-A3A4DEAF07CE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5B3F76DB-0689-1945-A379-3B12C3B2B440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Ellipse 130">
              <a:extLst>
                <a:ext uri="{FF2B5EF4-FFF2-40B4-BE49-F238E27FC236}">
                  <a16:creationId xmlns:a16="http://schemas.microsoft.com/office/drawing/2014/main" id="{800F48A4-9344-824F-8A1B-59A6C8E2E98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2DA14F30-B1BA-3441-ABC4-3F5A64A4AACE}"/>
                </a:ext>
              </a:extLst>
            </p:cNvPr>
            <p:cNvCxnSpPr>
              <a:stCxn id="125" idx="6"/>
              <a:endCxn id="126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FC2A3982-8947-0D41-B6DE-19C24E21FC04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48BB41BD-EB27-5445-97CF-3A7E743ACC43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4F2AEEA6-DFCC-EC45-A077-3179E3A7C548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D9EC2317-BD0B-354C-8C06-91CD7D5C1848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0BC34370-EAC8-5741-A740-6DA2CFAE33EA}"/>
                </a:ext>
              </a:extLst>
            </p:cNvPr>
            <p:cNvCxnSpPr>
              <a:cxnSpLocks/>
              <a:stCxn id="131" idx="6"/>
              <a:endCxn id="158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731B332E-5AF9-7944-8BFF-4E4849568E29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7CF7D777-162B-F64F-AE70-4563A93AEC2E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C2C4B966-2400-C741-A1C5-A6E40CAA73B7}"/>
                </a:ext>
              </a:extLst>
            </p:cNvPr>
            <p:cNvCxnSpPr>
              <a:cxnSpLocks/>
              <a:stCxn id="131" idx="4"/>
              <a:endCxn id="109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EA932A16-4F1E-B84A-BB44-5D581947E659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92AC8295-2AE5-DF4A-A4E1-66A3897ECC74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56F5EB34-A77D-2142-9B0A-799044CA20CA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218185BA-9A17-8747-BF30-06C00B537117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A32BB919-DA47-6940-90EC-3578087A674E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145">
              <a:extLst>
                <a:ext uri="{FF2B5EF4-FFF2-40B4-BE49-F238E27FC236}">
                  <a16:creationId xmlns:a16="http://schemas.microsoft.com/office/drawing/2014/main" id="{C96E4FEF-AB3E-4145-ABDC-7A01F7861226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BB4AFC0D-6900-744F-8218-1AA5F74F3938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0FED137D-A773-5F40-8C61-4248E7DFB09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56EE9CD4-644E-D84C-9F0D-407B1E6E0C7C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Ellipse 149">
              <a:extLst>
                <a:ext uri="{FF2B5EF4-FFF2-40B4-BE49-F238E27FC236}">
                  <a16:creationId xmlns:a16="http://schemas.microsoft.com/office/drawing/2014/main" id="{F44F9D75-B919-7D48-858F-210E2E15B3BC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DF9610B9-0147-904D-AFD1-D3B7FD4ABA6E}"/>
                </a:ext>
              </a:extLst>
            </p:cNvPr>
            <p:cNvCxnSpPr>
              <a:cxnSpLocks/>
              <a:stCxn id="149" idx="4"/>
              <a:endCxn id="150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E229F870-ECA6-684D-9C09-C85AF321EBC0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8AAD815-3FBE-7E44-B288-A27479CF6FB4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8D9C990F-3A16-A047-BEDA-4D6AE9EC56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154">
              <a:extLst>
                <a:ext uri="{FF2B5EF4-FFF2-40B4-BE49-F238E27FC236}">
                  <a16:creationId xmlns:a16="http://schemas.microsoft.com/office/drawing/2014/main" id="{C605534D-352A-CD44-BC1D-9C0AC0C805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Ellipse 155">
              <a:extLst>
                <a:ext uri="{FF2B5EF4-FFF2-40B4-BE49-F238E27FC236}">
                  <a16:creationId xmlns:a16="http://schemas.microsoft.com/office/drawing/2014/main" id="{264DA329-D542-2846-BCC2-F1D36BF39992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7" name="Connecteur droit 156">
              <a:extLst>
                <a:ext uri="{FF2B5EF4-FFF2-40B4-BE49-F238E27FC236}">
                  <a16:creationId xmlns:a16="http://schemas.microsoft.com/office/drawing/2014/main" id="{9B01E675-41E2-8741-9366-A76628CA379C}"/>
                </a:ext>
              </a:extLst>
            </p:cNvPr>
            <p:cNvCxnSpPr>
              <a:cxnSpLocks/>
              <a:endCxn id="147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Ellipse 157">
              <a:extLst>
                <a:ext uri="{FF2B5EF4-FFF2-40B4-BE49-F238E27FC236}">
                  <a16:creationId xmlns:a16="http://schemas.microsoft.com/office/drawing/2014/main" id="{7EF0C170-53CC-024F-8F72-351CBD4149CF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879ADCD4-DE4C-6C4B-957C-9D0A5AD90776}"/>
                </a:ext>
              </a:extLst>
            </p:cNvPr>
            <p:cNvCxnSpPr>
              <a:cxnSpLocks/>
              <a:stCxn id="158" idx="4"/>
              <a:endCxn id="156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6850A95-1BA2-7140-96CC-9434B594C77B}"/>
                </a:ext>
              </a:extLst>
            </p:cNvPr>
            <p:cNvCxnSpPr>
              <a:cxnSpLocks/>
              <a:stCxn id="130" idx="6"/>
              <a:endCxn id="131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8BE93542-8763-0B4C-B460-027AE872C8CD}"/>
                </a:ext>
              </a:extLst>
            </p:cNvPr>
            <p:cNvCxnSpPr>
              <a:cxnSpLocks/>
              <a:stCxn id="109" idx="6"/>
              <a:endCxn id="156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030CC5-FBE4-004A-B6B8-08C2FEA54857}"/>
                </a:ext>
              </a:extLst>
            </p:cNvPr>
            <p:cNvCxnSpPr>
              <a:cxnSpLocks/>
              <a:stCxn id="14" idx="6"/>
              <a:endCxn id="147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713F8726-A0B8-834F-9373-DB4BF3F7361E}"/>
                </a:ext>
              </a:extLst>
            </p:cNvPr>
            <p:cNvCxnSpPr>
              <a:cxnSpLocks/>
              <a:stCxn id="21" idx="6"/>
              <a:endCxn id="148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67463A81-7D76-AD40-A9EA-9FDBD5A887BC}"/>
                </a:ext>
              </a:extLst>
            </p:cNvPr>
            <p:cNvCxnSpPr>
              <a:cxnSpLocks/>
              <a:stCxn id="28" idx="6"/>
              <a:endCxn id="149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>
              <a:extLst>
                <a:ext uri="{FF2B5EF4-FFF2-40B4-BE49-F238E27FC236}">
                  <a16:creationId xmlns:a16="http://schemas.microsoft.com/office/drawing/2014/main" id="{7A8968BB-EAC9-6643-992A-782FE3179B96}"/>
                </a:ext>
              </a:extLst>
            </p:cNvPr>
            <p:cNvCxnSpPr>
              <a:cxnSpLocks/>
              <a:stCxn id="35" idx="6"/>
              <a:endCxn id="150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3F610DE1-5574-ED43-8F26-FBD6DB948802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B643CE63-CC93-024B-BE21-F2633875FC5E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38C5B8E7-9878-DB44-91F4-B2DE62D2831E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F60A549-FBD8-6F4D-AEB8-DEA87EBACD4F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1D09C427-B4D6-7B48-BC3C-14C572A7F516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3469706B-B9A2-D942-9A4A-4C94D4A407A1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Ellipse 171">
              <a:extLst>
                <a:ext uri="{FF2B5EF4-FFF2-40B4-BE49-F238E27FC236}">
                  <a16:creationId xmlns:a16="http://schemas.microsoft.com/office/drawing/2014/main" id="{EFA62243-A146-F74B-B8A7-05EF956AE3C2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CB3EDB27-65D0-5042-A121-4D16B2120A7D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7F7C8AB1-E091-2148-A335-1E1D89CD236F}"/>
                </a:ext>
              </a:extLst>
            </p:cNvPr>
            <p:cNvCxnSpPr>
              <a:cxnSpLocks/>
              <a:stCxn id="171" idx="6"/>
              <a:endCxn id="172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C8C7585B-49C6-8A4F-871A-F563A2C3DCF9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B433B313-F9D7-3943-AA45-2626083344C1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5411CF47-F74B-674D-9CDC-94CAE1441736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03AF65CE-BCE7-EF4E-9AAD-022C171E2796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C8D74515-1FDD-B646-98EF-25438B4473EF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>
              <a:extLst>
                <a:ext uri="{FF2B5EF4-FFF2-40B4-BE49-F238E27FC236}">
                  <a16:creationId xmlns:a16="http://schemas.microsoft.com/office/drawing/2014/main" id="{FDB99019-81AF-B248-9A9E-D6FEDD1BEA2A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Ellipse 180">
              <a:extLst>
                <a:ext uri="{FF2B5EF4-FFF2-40B4-BE49-F238E27FC236}">
                  <a16:creationId xmlns:a16="http://schemas.microsoft.com/office/drawing/2014/main" id="{73CF8102-2972-5743-95E1-139F7AB98CFC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2" name="Connecteur droit 181">
              <a:extLst>
                <a:ext uri="{FF2B5EF4-FFF2-40B4-BE49-F238E27FC236}">
                  <a16:creationId xmlns:a16="http://schemas.microsoft.com/office/drawing/2014/main" id="{2B76D882-0C12-1F4D-B497-172673EF84FB}"/>
                </a:ext>
              </a:extLst>
            </p:cNvPr>
            <p:cNvCxnSpPr>
              <a:cxnSpLocks/>
              <a:stCxn id="172" idx="6"/>
              <a:endCxn id="181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199C5F8-8787-4C41-9750-C3EFC8626B4A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5DAF706-EB04-2A42-AD6F-EAA20A65B87C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9935A570-8289-6F44-A3E5-CF2BDC318D78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F83C5A6A-E231-C347-81A0-32FEC9EA2CD3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C6B1B12D-2990-3349-ACCA-6CDCE1D26200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4518AE2E-2073-834D-907E-01C9726B2F63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Ellipse 188">
              <a:extLst>
                <a:ext uri="{FF2B5EF4-FFF2-40B4-BE49-F238E27FC236}">
                  <a16:creationId xmlns:a16="http://schemas.microsoft.com/office/drawing/2014/main" id="{D7624D64-282F-E84A-B8BB-6E57063E7160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AB4FA36A-57DC-1D49-BA4B-37469834F46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28C66DB1-62AC-3444-9D6F-C59ACC3C6C24}"/>
                </a:ext>
              </a:extLst>
            </p:cNvPr>
            <p:cNvCxnSpPr>
              <a:cxnSpLocks/>
              <a:stCxn id="188" idx="6"/>
              <a:endCxn id="189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78535512-6D8A-BA46-A4B2-A2EE9C4BA514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A8FA4370-26C9-2E45-8042-4A32665D770F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42EAEA6D-1969-E443-A1CE-218033F1DD83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8D92AD0C-8AD4-D548-B165-7526777859A7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0AF2BC8B-B370-4E45-8A42-FA8ABA5775A1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196">
              <a:extLst>
                <a:ext uri="{FF2B5EF4-FFF2-40B4-BE49-F238E27FC236}">
                  <a16:creationId xmlns:a16="http://schemas.microsoft.com/office/drawing/2014/main" id="{7FEE2193-06CC-2340-A665-D8308B943019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Ellipse 197">
              <a:extLst>
                <a:ext uri="{FF2B5EF4-FFF2-40B4-BE49-F238E27FC236}">
                  <a16:creationId xmlns:a16="http://schemas.microsoft.com/office/drawing/2014/main" id="{D2867EE3-9F8D-D143-B5E3-91E1E24D08ED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9DD7E67E-D3D2-044B-8603-781E41BEB0A3}"/>
                </a:ext>
              </a:extLst>
            </p:cNvPr>
            <p:cNvCxnSpPr>
              <a:cxnSpLocks/>
              <a:stCxn id="189" idx="6"/>
              <a:endCxn id="198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A63612F3-387A-734A-AE78-C261FCBB3FEF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90C2F2F7-71F9-7742-B52F-500AC430A27B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A4917DD7-EB2A-7740-B183-FDA7CF2ADEA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494AE88D-4F9F-BA4E-92EE-144ECEF6AE5D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A91A4B78-0B4B-984E-BB58-B4373C5DF14D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CF83F424-2A63-FE47-B3A8-4EB9185F5542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BAA0997E-27BC-764F-A15E-91F30C944092}"/>
                </a:ext>
              </a:extLst>
            </p:cNvPr>
            <p:cNvCxnSpPr>
              <a:cxnSpLocks/>
              <a:stCxn id="35" idx="4"/>
              <a:endCxn id="172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CDC4B36E-ECC8-FA41-83A3-FD99E614B250}"/>
                </a:ext>
              </a:extLst>
            </p:cNvPr>
            <p:cNvCxnSpPr>
              <a:cxnSpLocks/>
              <a:stCxn id="150" idx="4"/>
              <a:endCxn id="181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5D3A41EC-F722-AF46-9620-D302DE80BF8C}"/>
                </a:ext>
              </a:extLst>
            </p:cNvPr>
            <p:cNvCxnSpPr>
              <a:cxnSpLocks/>
              <a:stCxn id="181" idx="4"/>
              <a:endCxn id="198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5FE33851-700F-A744-B377-3B779BB94DAB}"/>
                </a:ext>
              </a:extLst>
            </p:cNvPr>
            <p:cNvCxnSpPr>
              <a:cxnSpLocks/>
              <a:stCxn id="172" idx="4"/>
              <a:endCxn id="189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01AE58C9-28A9-2346-9CD4-CF43BD91F4A1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E1B284BE-FBB3-F643-938A-29A2AF92ADA3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A6C4AE77-2136-504B-B02E-92E25CEC5833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625A25DB-AC44-2748-9901-08A6ACD292C0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5311EEC3-DB4F-6149-B984-6AA17FB4DB75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cteur droit 214">
              <a:extLst>
                <a:ext uri="{FF2B5EF4-FFF2-40B4-BE49-F238E27FC236}">
                  <a16:creationId xmlns:a16="http://schemas.microsoft.com/office/drawing/2014/main" id="{07E67CA3-5BA3-064A-8AAF-AB713B262774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0F86A531-54F6-E146-BDEB-6092E7C55E2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985947A9-342E-3A4C-A79F-F0A16FAF588C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8C8537F2-7168-EA45-8A37-4F1F97A9ADE0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Ellipse 218">
              <a:extLst>
                <a:ext uri="{FF2B5EF4-FFF2-40B4-BE49-F238E27FC236}">
                  <a16:creationId xmlns:a16="http://schemas.microsoft.com/office/drawing/2014/main" id="{CF5FAE05-A3F8-3247-AA35-F68D67E4EF9F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48BCBE51-8F90-8142-B979-19E0D83CE4A7}"/>
                </a:ext>
              </a:extLst>
            </p:cNvPr>
            <p:cNvCxnSpPr>
              <a:cxnSpLocks/>
              <a:stCxn id="218" idx="4"/>
              <a:endCxn id="219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174F1F80-AE45-FD4C-837D-3502F24C44C7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2F05AB3D-B383-3140-9466-D3E5CEB205CD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1C1F3CC0-F326-314E-95D6-C2A576A129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cteur droit 223">
              <a:extLst>
                <a:ext uri="{FF2B5EF4-FFF2-40B4-BE49-F238E27FC236}">
                  <a16:creationId xmlns:a16="http://schemas.microsoft.com/office/drawing/2014/main" id="{FBD90152-306C-A945-AEE5-B3C9C9C2BA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Ellipse 224">
              <a:extLst>
                <a:ext uri="{FF2B5EF4-FFF2-40B4-BE49-F238E27FC236}">
                  <a16:creationId xmlns:a16="http://schemas.microsoft.com/office/drawing/2014/main" id="{492BFF1E-70FC-4C46-8A88-34A4AF30F117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6" name="Connecteur droit 225">
              <a:extLst>
                <a:ext uri="{FF2B5EF4-FFF2-40B4-BE49-F238E27FC236}">
                  <a16:creationId xmlns:a16="http://schemas.microsoft.com/office/drawing/2014/main" id="{58209CCE-A289-F04D-B08B-05CE5CFDB61D}"/>
                </a:ext>
              </a:extLst>
            </p:cNvPr>
            <p:cNvCxnSpPr>
              <a:cxnSpLocks/>
              <a:endCxn id="216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Ellipse 226">
              <a:extLst>
                <a:ext uri="{FF2B5EF4-FFF2-40B4-BE49-F238E27FC236}">
                  <a16:creationId xmlns:a16="http://schemas.microsoft.com/office/drawing/2014/main" id="{40B4A516-7F13-6544-9AE1-75CEC78A0A47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8" name="Connecteur droit 227">
              <a:extLst>
                <a:ext uri="{FF2B5EF4-FFF2-40B4-BE49-F238E27FC236}">
                  <a16:creationId xmlns:a16="http://schemas.microsoft.com/office/drawing/2014/main" id="{6EF6C887-6C4C-A24F-8D53-B86FEF6F3AB3}"/>
                </a:ext>
              </a:extLst>
            </p:cNvPr>
            <p:cNvCxnSpPr>
              <a:cxnSpLocks/>
              <a:stCxn id="227" idx="4"/>
              <a:endCxn id="225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1CC3E288-6D4B-9043-B8F6-044EC20C3123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Ellipse 229">
              <a:extLst>
                <a:ext uri="{FF2B5EF4-FFF2-40B4-BE49-F238E27FC236}">
                  <a16:creationId xmlns:a16="http://schemas.microsoft.com/office/drawing/2014/main" id="{5607DD01-D5DC-1249-8E8B-442885E9596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23A30963-8653-874C-86E3-BE9BC147C3A1}"/>
                </a:ext>
              </a:extLst>
            </p:cNvPr>
            <p:cNvCxnSpPr>
              <a:cxnSpLocks/>
              <a:stCxn id="219" idx="4"/>
              <a:endCxn id="229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551225EF-3CDB-864C-AEB2-C2AE0F62E441}"/>
                </a:ext>
              </a:extLst>
            </p:cNvPr>
            <p:cNvCxnSpPr>
              <a:cxnSpLocks/>
              <a:stCxn id="229" idx="4"/>
              <a:endCxn id="230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cteur droit 232">
              <a:extLst>
                <a:ext uri="{FF2B5EF4-FFF2-40B4-BE49-F238E27FC236}">
                  <a16:creationId xmlns:a16="http://schemas.microsoft.com/office/drawing/2014/main" id="{5755C1E1-E4D8-9445-BE0D-84D786932558}"/>
                </a:ext>
              </a:extLst>
            </p:cNvPr>
            <p:cNvCxnSpPr>
              <a:cxnSpLocks/>
              <a:stCxn id="158" idx="6"/>
              <a:endCxn id="227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2A935924-FB80-A948-9EEF-097087209993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68A6F2C6-DAA6-2546-9873-6A2223EBB2DD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9E7324C2-4BD2-124E-AABA-AF11E6DDE4C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Ellipse 236">
              <a:extLst>
                <a:ext uri="{FF2B5EF4-FFF2-40B4-BE49-F238E27FC236}">
                  <a16:creationId xmlns:a16="http://schemas.microsoft.com/office/drawing/2014/main" id="{87E97212-CCA2-8743-AD64-3D19EC235A6F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3846D953-7A40-E24C-9514-5AFDE2EF18B7}"/>
                </a:ext>
              </a:extLst>
            </p:cNvPr>
            <p:cNvCxnSpPr>
              <a:cxnSpLocks/>
              <a:stCxn id="236" idx="4"/>
              <a:endCxn id="237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6E5DD92-5EE7-B147-85DD-153DB15E1507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31D1444D-A30C-0546-83F1-ABCA86DDD0EB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DF6022E3-87AC-C142-92DD-F8021F0430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cteur droit 241">
              <a:extLst>
                <a:ext uri="{FF2B5EF4-FFF2-40B4-BE49-F238E27FC236}">
                  <a16:creationId xmlns:a16="http://schemas.microsoft.com/office/drawing/2014/main" id="{6162A352-EB93-A848-A130-BFA8829E4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Ellipse 242">
              <a:extLst>
                <a:ext uri="{FF2B5EF4-FFF2-40B4-BE49-F238E27FC236}">
                  <a16:creationId xmlns:a16="http://schemas.microsoft.com/office/drawing/2014/main" id="{ACC953D2-7188-8B42-92F1-F2BE8496B47A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4" name="Connecteur droit 243">
              <a:extLst>
                <a:ext uri="{FF2B5EF4-FFF2-40B4-BE49-F238E27FC236}">
                  <a16:creationId xmlns:a16="http://schemas.microsoft.com/office/drawing/2014/main" id="{F697303C-6D58-E447-9847-8AB7174E8CB9}"/>
                </a:ext>
              </a:extLst>
            </p:cNvPr>
            <p:cNvCxnSpPr>
              <a:cxnSpLocks/>
              <a:endCxn id="234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e 244">
              <a:extLst>
                <a:ext uri="{FF2B5EF4-FFF2-40B4-BE49-F238E27FC236}">
                  <a16:creationId xmlns:a16="http://schemas.microsoft.com/office/drawing/2014/main" id="{0E63D2E9-BBF5-5B4C-8FE0-D3BB3D20A405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6" name="Connecteur droit 245">
              <a:extLst>
                <a:ext uri="{FF2B5EF4-FFF2-40B4-BE49-F238E27FC236}">
                  <a16:creationId xmlns:a16="http://schemas.microsoft.com/office/drawing/2014/main" id="{A355901A-5045-CD45-BA9C-D9652DF30EA8}"/>
                </a:ext>
              </a:extLst>
            </p:cNvPr>
            <p:cNvCxnSpPr>
              <a:cxnSpLocks/>
              <a:stCxn id="245" idx="4"/>
              <a:endCxn id="243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1396B700-B45A-A249-8417-0BAB33B615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Ellipse 247">
              <a:extLst>
                <a:ext uri="{FF2B5EF4-FFF2-40B4-BE49-F238E27FC236}">
                  <a16:creationId xmlns:a16="http://schemas.microsoft.com/office/drawing/2014/main" id="{72006067-C194-1741-9EC8-3939154655F3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41269B95-199B-094E-8E77-FF1B0E23395E}"/>
                </a:ext>
              </a:extLst>
            </p:cNvPr>
            <p:cNvCxnSpPr>
              <a:cxnSpLocks/>
              <a:stCxn id="237" idx="4"/>
              <a:endCxn id="247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ABF3DDDE-1C0E-B04E-8D5A-176EF32D2AFB}"/>
                </a:ext>
              </a:extLst>
            </p:cNvPr>
            <p:cNvCxnSpPr>
              <a:cxnSpLocks/>
              <a:stCxn id="247" idx="4"/>
              <a:endCxn id="248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81D8284C-70CC-EB46-8324-8BEE1A0AAEDA}"/>
                </a:ext>
              </a:extLst>
            </p:cNvPr>
            <p:cNvCxnSpPr>
              <a:cxnSpLocks/>
              <a:stCxn id="227" idx="6"/>
              <a:endCxn id="245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8587184E-5B5B-004D-9B75-28BAF0181D5D}"/>
                </a:ext>
              </a:extLst>
            </p:cNvPr>
            <p:cNvCxnSpPr>
              <a:cxnSpLocks/>
              <a:stCxn id="156" idx="6"/>
              <a:endCxn id="225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13770A54-1CDF-9045-B5C0-372F2F5FAA13}"/>
                </a:ext>
              </a:extLst>
            </p:cNvPr>
            <p:cNvCxnSpPr>
              <a:cxnSpLocks/>
              <a:stCxn id="225" idx="6"/>
              <a:endCxn id="243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65C046BF-45EA-A646-9328-8CEBF0F989CD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8BAA677-33DA-4844-A00F-C1445715D512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DA40EA44-2198-684A-9650-22A292DDB0CD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E848F632-6380-0A42-918B-28673179FF0F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D93C765C-A9AD-374A-BDE2-35B90858F44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E12EEBCC-F36C-1B49-B3E6-969C10B6B0D7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FAB4618C-8E3E-F546-8797-8C21634DD8C6}"/>
                </a:ext>
              </a:extLst>
            </p:cNvPr>
            <p:cNvCxnSpPr>
              <a:cxnSpLocks/>
              <a:stCxn id="219" idx="6"/>
              <a:endCxn id="237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D9518925-3AC6-254B-B695-971D15540CCD}"/>
                </a:ext>
              </a:extLst>
            </p:cNvPr>
            <p:cNvCxnSpPr>
              <a:cxnSpLocks/>
              <a:stCxn id="150" idx="6"/>
              <a:endCxn id="219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E8782C7B-B7DC-D840-A117-19966582C9D0}"/>
                </a:ext>
              </a:extLst>
            </p:cNvPr>
            <p:cNvCxnSpPr>
              <a:cxnSpLocks/>
              <a:stCxn id="181" idx="6"/>
              <a:endCxn id="229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7199C452-129A-3043-9B59-913A9A3D9069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BED71937-BA11-294A-8623-F5A7760C968D}"/>
                </a:ext>
              </a:extLst>
            </p:cNvPr>
            <p:cNvCxnSpPr>
              <a:cxnSpLocks/>
              <a:stCxn id="230" idx="6"/>
              <a:endCxn id="248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cteur droit 264">
              <a:extLst>
                <a:ext uri="{FF2B5EF4-FFF2-40B4-BE49-F238E27FC236}">
                  <a16:creationId xmlns:a16="http://schemas.microsoft.com/office/drawing/2014/main" id="{1210D102-DDB0-2242-B59C-B2DAE1751818}"/>
                </a:ext>
              </a:extLst>
            </p:cNvPr>
            <p:cNvCxnSpPr>
              <a:cxnSpLocks/>
              <a:stCxn id="198" idx="6"/>
              <a:endCxn id="230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61FE0E8C-18D4-CB44-911D-5AE1EF6EB4F8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C15B817D-A5B8-1B40-8050-6515786F6841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C457DC10-042D-9A43-B705-D5BFDAE9F049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08D9D11C-1DED-5142-A36B-50D72B138132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1DF40A8A-59FB-9449-ACF3-5713E4070B52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85E42F80-73FF-E74C-A3DB-D2E4FB6F2023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Ellipse 271">
              <a:extLst>
                <a:ext uri="{FF2B5EF4-FFF2-40B4-BE49-F238E27FC236}">
                  <a16:creationId xmlns:a16="http://schemas.microsoft.com/office/drawing/2014/main" id="{EE1027AD-E998-C540-88FD-C575B0AA0CC9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4F2EBE82-6D0B-8F46-9CFE-5590EFAFBAED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C3CDA272-3254-834C-989E-AE56C8182067}"/>
                </a:ext>
              </a:extLst>
            </p:cNvPr>
            <p:cNvCxnSpPr>
              <a:cxnSpLocks/>
              <a:stCxn id="271" idx="6"/>
              <a:endCxn id="272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E86DFC1E-7CF4-5142-8A3E-92B2D2976F5C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9DA268F3-59DE-A34C-8C09-85450D8DDC12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401824EB-1E4A-094C-B0E1-2C921FB678AD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85DA2A9-3D50-A147-A35A-8BBF023FFC7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D7862FAB-7136-284E-980B-780D2158B83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cteur droit 279">
              <a:extLst>
                <a:ext uri="{FF2B5EF4-FFF2-40B4-BE49-F238E27FC236}">
                  <a16:creationId xmlns:a16="http://schemas.microsoft.com/office/drawing/2014/main" id="{4E206917-69F5-A743-B1A4-CC27473446A4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Ellipse 280">
              <a:extLst>
                <a:ext uri="{FF2B5EF4-FFF2-40B4-BE49-F238E27FC236}">
                  <a16:creationId xmlns:a16="http://schemas.microsoft.com/office/drawing/2014/main" id="{27193442-2B63-FF4A-B891-1C34004CC448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2" name="Connecteur droit 281">
              <a:extLst>
                <a:ext uri="{FF2B5EF4-FFF2-40B4-BE49-F238E27FC236}">
                  <a16:creationId xmlns:a16="http://schemas.microsoft.com/office/drawing/2014/main" id="{D65A0204-9D8D-AD41-8845-6497C6CF71CE}"/>
                </a:ext>
              </a:extLst>
            </p:cNvPr>
            <p:cNvCxnSpPr>
              <a:cxnSpLocks/>
              <a:stCxn id="272" idx="6"/>
              <a:endCxn id="281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5771041E-1C08-A349-9C91-0172C5FBDE76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Ellipse 283">
              <a:extLst>
                <a:ext uri="{FF2B5EF4-FFF2-40B4-BE49-F238E27FC236}">
                  <a16:creationId xmlns:a16="http://schemas.microsoft.com/office/drawing/2014/main" id="{29052842-6CBE-5244-94B0-B29E86F3904E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422CEBCF-062A-BA45-98DB-A7310A9A9A16}"/>
                </a:ext>
              </a:extLst>
            </p:cNvPr>
            <p:cNvCxnSpPr>
              <a:cxnSpLocks/>
              <a:stCxn id="283" idx="6"/>
              <a:endCxn id="284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81F39075-024F-0D44-94C4-32131A64F477}"/>
                </a:ext>
              </a:extLst>
            </p:cNvPr>
            <p:cNvCxnSpPr>
              <a:cxnSpLocks/>
              <a:stCxn id="281" idx="6"/>
              <a:endCxn id="283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cteur droit 286">
              <a:extLst>
                <a:ext uri="{FF2B5EF4-FFF2-40B4-BE49-F238E27FC236}">
                  <a16:creationId xmlns:a16="http://schemas.microsoft.com/office/drawing/2014/main" id="{F5A14D62-67CE-BE43-AC81-7B7B45B3B956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F5878771-EC85-2F46-ABA8-9EA217771104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1B9381D9-FD36-9748-8D88-C9FFF74A7D01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6406D4A8-C17D-8D4C-89F8-F1E64FD6CF6B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2E4D442A-666F-2A46-958A-F39100477134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5CADF07B-5B47-D440-8DEF-1872360D61BC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FB6294D0-DBF6-7940-9572-6AD648A7FE4D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Ellipse 293">
              <a:extLst>
                <a:ext uri="{FF2B5EF4-FFF2-40B4-BE49-F238E27FC236}">
                  <a16:creationId xmlns:a16="http://schemas.microsoft.com/office/drawing/2014/main" id="{4F27DA1D-9C6B-1A47-987F-0DB05D6206CC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F9134B99-5B77-D749-8469-428D253D4A24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1CE97846-B76A-FC4A-9914-928B1BFF3F3A}"/>
                </a:ext>
              </a:extLst>
            </p:cNvPr>
            <p:cNvCxnSpPr>
              <a:cxnSpLocks/>
              <a:stCxn id="293" idx="6"/>
              <a:endCxn id="294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9A75147A-BEA1-994D-A28B-392F904F7D23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D16752C1-CC05-1D4D-B757-9619ABF3B9B2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B8176A0C-4389-424E-9E06-524DC011565B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92643298-E196-7B40-9FF7-8B5D9A64938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6A5A1B0D-9820-7948-BD21-8EC847E67599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necteur droit 301">
              <a:extLst>
                <a:ext uri="{FF2B5EF4-FFF2-40B4-BE49-F238E27FC236}">
                  <a16:creationId xmlns:a16="http://schemas.microsoft.com/office/drawing/2014/main" id="{212B07E1-0AC0-3E4E-A699-DF4B0EE79C2C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Ellipse 302">
              <a:extLst>
                <a:ext uri="{FF2B5EF4-FFF2-40B4-BE49-F238E27FC236}">
                  <a16:creationId xmlns:a16="http://schemas.microsoft.com/office/drawing/2014/main" id="{8D30BE49-405D-0A4F-A113-C4C3B07D083B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4" name="Connecteur droit 303">
              <a:extLst>
                <a:ext uri="{FF2B5EF4-FFF2-40B4-BE49-F238E27FC236}">
                  <a16:creationId xmlns:a16="http://schemas.microsoft.com/office/drawing/2014/main" id="{D795A2B2-915E-3644-A839-204550B28176}"/>
                </a:ext>
              </a:extLst>
            </p:cNvPr>
            <p:cNvCxnSpPr>
              <a:cxnSpLocks/>
              <a:stCxn id="294" idx="6"/>
              <a:endCxn id="303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9DD4F1FC-FBEA-A845-8D8C-659493CBCDE5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Ellipse 305">
              <a:extLst>
                <a:ext uri="{FF2B5EF4-FFF2-40B4-BE49-F238E27FC236}">
                  <a16:creationId xmlns:a16="http://schemas.microsoft.com/office/drawing/2014/main" id="{C517BD75-B9E5-174E-8CA9-5B891388B0B8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DC35ED2B-5804-5644-8991-1B0DCD407CD2}"/>
                </a:ext>
              </a:extLst>
            </p:cNvPr>
            <p:cNvCxnSpPr>
              <a:cxnSpLocks/>
              <a:stCxn id="305" idx="6"/>
              <a:endCxn id="306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8CA5291F-C864-334C-9C20-7BBACC6F1B0D}"/>
                </a:ext>
              </a:extLst>
            </p:cNvPr>
            <p:cNvCxnSpPr>
              <a:cxnSpLocks/>
              <a:stCxn id="303" idx="6"/>
              <a:endCxn id="305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C13F97AF-3794-4349-994E-D9418A8ADC88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D0D184C-47D6-C14E-9AE7-52C3144AAAF2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BE4CDE85-FF40-2845-B256-F86C721AA98B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848DFA49-3445-854E-A3B5-66EA2B8829CB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7E812650-F9F6-D743-A87E-FE407A98F7CE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7ABE1634-133D-2D4A-B91A-BC39B4CFDA1D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66B29E7-183C-2945-95AC-8C20A56664A6}"/>
                </a:ext>
              </a:extLst>
            </p:cNvPr>
            <p:cNvCxnSpPr>
              <a:cxnSpLocks/>
              <a:stCxn id="189" idx="4"/>
              <a:endCxn id="272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78DF4B25-266C-B945-A124-3DD0CF8C593A}"/>
                </a:ext>
              </a:extLst>
            </p:cNvPr>
            <p:cNvCxnSpPr>
              <a:cxnSpLocks/>
              <a:stCxn id="198" idx="4"/>
              <a:endCxn id="281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C2E6133C-EFBC-2F4B-9A23-5A4612BDB67B}"/>
                </a:ext>
              </a:extLst>
            </p:cNvPr>
            <p:cNvCxnSpPr>
              <a:cxnSpLocks/>
              <a:stCxn id="230" idx="4"/>
              <a:endCxn id="283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BDB7A375-E13B-0D4D-B14D-42EC0BABF338}"/>
                </a:ext>
              </a:extLst>
            </p:cNvPr>
            <p:cNvCxnSpPr>
              <a:cxnSpLocks/>
              <a:stCxn id="248" idx="4"/>
              <a:endCxn id="284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2698FBD3-4E3C-0B47-BFA2-429CA3357CCD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F6083379-F004-184E-9231-02E569657748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E93F5010-7009-944D-86A4-2A432AF67EF6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7DDFC896-6994-394F-BF86-65DA6130B3C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7B7070D-3582-844C-86B9-C00FD27E324E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DD12A27-3FC5-1548-92E0-0552F2E41A48}"/>
                </a:ext>
              </a:extLst>
            </p:cNvPr>
            <p:cNvCxnSpPr>
              <a:cxnSpLocks/>
              <a:stCxn id="272" idx="4"/>
              <a:endCxn id="294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1993CA74-76CD-7646-B357-1D5A7FBD4A8B}"/>
                </a:ext>
              </a:extLst>
            </p:cNvPr>
            <p:cNvCxnSpPr>
              <a:cxnSpLocks/>
              <a:stCxn id="281" idx="4"/>
              <a:endCxn id="303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847643D0-D46B-8F4E-9628-4A285455D842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Connecteur droit 326">
              <a:extLst>
                <a:ext uri="{FF2B5EF4-FFF2-40B4-BE49-F238E27FC236}">
                  <a16:creationId xmlns:a16="http://schemas.microsoft.com/office/drawing/2014/main" id="{C828D853-4D28-6E46-82FF-4D86D82BC50C}"/>
                </a:ext>
              </a:extLst>
            </p:cNvPr>
            <p:cNvCxnSpPr>
              <a:cxnSpLocks/>
              <a:stCxn id="284" idx="4"/>
              <a:endCxn id="306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320FA202-5469-5040-AC63-76EA4B0FBDD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A9D62EF2-8C1E-A340-A72A-CEFBFD7740D3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9779CE99-F9C5-9A43-932C-01591406C062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5DC704DC-3985-6947-B0A0-A37A5C8CE75F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0276A606-F661-7048-A022-FD0F009251EA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5206F3C0-6A2F-F540-91F1-DB8B09D7B6A1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Ellipse 333">
              <a:extLst>
                <a:ext uri="{FF2B5EF4-FFF2-40B4-BE49-F238E27FC236}">
                  <a16:creationId xmlns:a16="http://schemas.microsoft.com/office/drawing/2014/main" id="{2AAF3682-57B3-0945-8651-4EEB0F3D1472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41E6CFE3-3CFA-0848-9A6F-128CB704E61B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51964193-119E-0E41-A77F-120EE6D611FE}"/>
                </a:ext>
              </a:extLst>
            </p:cNvPr>
            <p:cNvCxnSpPr>
              <a:cxnSpLocks/>
              <a:stCxn id="333" idx="6"/>
              <a:endCxn id="334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F248C3EF-2074-9743-9126-0593A955AA93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68B1CAB8-C67D-654D-98B8-85C23EBD6BA8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9036D57C-7A96-E147-96B1-95B31765A2B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647DA78C-42CC-9146-9AB1-49A356E3919E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0D220A11-D57C-4945-8E26-ED6128AEAA3D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Connecteur droit 341">
              <a:extLst>
                <a:ext uri="{FF2B5EF4-FFF2-40B4-BE49-F238E27FC236}">
                  <a16:creationId xmlns:a16="http://schemas.microsoft.com/office/drawing/2014/main" id="{887B63F8-84DB-2440-B0F5-60009BCB9733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3" name="Ellipse 342">
              <a:extLst>
                <a:ext uri="{FF2B5EF4-FFF2-40B4-BE49-F238E27FC236}">
                  <a16:creationId xmlns:a16="http://schemas.microsoft.com/office/drawing/2014/main" id="{F6B0A14D-B2CD-434E-8C42-3F4300D0B425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4" name="Connecteur droit 343">
              <a:extLst>
                <a:ext uri="{FF2B5EF4-FFF2-40B4-BE49-F238E27FC236}">
                  <a16:creationId xmlns:a16="http://schemas.microsoft.com/office/drawing/2014/main" id="{66E00352-D948-6B42-B6AC-173F6B11CF22}"/>
                </a:ext>
              </a:extLst>
            </p:cNvPr>
            <p:cNvCxnSpPr>
              <a:cxnSpLocks/>
              <a:stCxn id="334" idx="6"/>
              <a:endCxn id="343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CF6E9201-3EEA-FB44-9817-83E300C86D9E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Ellipse 345">
              <a:extLst>
                <a:ext uri="{FF2B5EF4-FFF2-40B4-BE49-F238E27FC236}">
                  <a16:creationId xmlns:a16="http://schemas.microsoft.com/office/drawing/2014/main" id="{F236C7F4-B4D3-DA4B-BC34-2029F24E5909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4EFFCADB-1880-A84C-A6BB-319AB33B2169}"/>
                </a:ext>
              </a:extLst>
            </p:cNvPr>
            <p:cNvCxnSpPr>
              <a:cxnSpLocks/>
              <a:stCxn id="345" idx="6"/>
              <a:endCxn id="346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8DB54DB1-F36C-4A47-B188-91E73FC45F64}"/>
                </a:ext>
              </a:extLst>
            </p:cNvPr>
            <p:cNvCxnSpPr>
              <a:cxnSpLocks/>
              <a:stCxn id="343" idx="6"/>
              <a:endCxn id="345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81495E21-D24D-4543-A2FE-469BF0895A41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9DC165D0-B0B8-E74C-A7B5-9305F4561892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867F2B72-F503-CC4B-B2AA-95F69E4E898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69D823E3-5158-D34D-BF01-44031919C8FA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544B18CD-CC7C-1D4B-8DF6-3DC1AEDCBB80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AD179D85-DFCA-C546-9DE8-DEDADF97EAA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F2D646F0-8572-E94C-BCB6-51BDC7740864}"/>
                </a:ext>
              </a:extLst>
            </p:cNvPr>
            <p:cNvCxnSpPr>
              <a:cxnSpLocks/>
              <a:stCxn id="294" idx="4"/>
              <a:endCxn id="334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F2351C10-4E47-C240-92C2-038A202A9635}"/>
                </a:ext>
              </a:extLst>
            </p:cNvPr>
            <p:cNvCxnSpPr>
              <a:cxnSpLocks/>
              <a:stCxn id="303" idx="4"/>
              <a:endCxn id="343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A3CA1E0A-B80E-AF44-B6C4-E2D449083263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Connecteur droit 357">
              <a:extLst>
                <a:ext uri="{FF2B5EF4-FFF2-40B4-BE49-F238E27FC236}">
                  <a16:creationId xmlns:a16="http://schemas.microsoft.com/office/drawing/2014/main" id="{CD230DFE-2F2F-7E40-B555-DE5301F11355}"/>
                </a:ext>
              </a:extLst>
            </p:cNvPr>
            <p:cNvCxnSpPr>
              <a:cxnSpLocks/>
              <a:stCxn id="306" idx="4"/>
              <a:endCxn id="346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9" name="Espace réservé du contenu 2">
            <a:extLst>
              <a:ext uri="{FF2B5EF4-FFF2-40B4-BE49-F238E27FC236}">
                <a16:creationId xmlns:a16="http://schemas.microsoft.com/office/drawing/2014/main" id="{22751D70-226E-FC86-114B-2237E63C4B71}"/>
              </a:ext>
            </a:extLst>
          </p:cNvPr>
          <p:cNvSpPr txBox="1">
            <a:spLocks/>
          </p:cNvSpPr>
          <p:nvPr/>
        </p:nvSpPr>
        <p:spPr>
          <a:xfrm>
            <a:off x="838695" y="1825625"/>
            <a:ext cx="408125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Distance 1</a:t>
            </a:r>
          </a:p>
          <a:p>
            <a:r>
              <a:rPr lang="en-US" dirty="0"/>
              <a:t>6 robots</a:t>
            </a:r>
          </a:p>
          <a:p>
            <a:r>
              <a:rPr lang="en-US" dirty="0"/>
              <a:t>2 colors</a:t>
            </a:r>
          </a:p>
          <a:p>
            <a:endParaRPr lang="en-US" dirty="0"/>
          </a:p>
          <a:p>
            <a:r>
              <a:rPr lang="en-US" dirty="0"/>
              <a:t>Beginning of Phase </a:t>
            </a:r>
            <a:r>
              <a:rPr lang="en-US" i="1" dirty="0" err="1"/>
              <a:t>i</a:t>
            </a:r>
            <a:r>
              <a:rPr lang="en-US" dirty="0"/>
              <a:t>: Turn (2 steps)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72A1B07D-B267-9F6F-8719-9630464F3E40}"/>
              </a:ext>
            </a:extLst>
          </p:cNvPr>
          <p:cNvGrpSpPr/>
          <p:nvPr/>
        </p:nvGrpSpPr>
        <p:grpSpPr>
          <a:xfrm rot="10800000">
            <a:off x="244335" y="4823710"/>
            <a:ext cx="1244152" cy="1305499"/>
            <a:chOff x="5887448" y="1361357"/>
            <a:chExt cx="1244152" cy="1305499"/>
          </a:xfrm>
        </p:grpSpPr>
        <p:sp>
          <p:nvSpPr>
            <p:cNvPr id="4" name="Ellipse 3">
              <a:extLst>
                <a:ext uri="{FF2B5EF4-FFF2-40B4-BE49-F238E27FC236}">
                  <a16:creationId xmlns:a16="http://schemas.microsoft.com/office/drawing/2014/main" id="{1B97654C-607A-EAE1-CCB8-EAF1C0B388C8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39E57B27-2677-57CF-45D8-7ECEA73124CE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" name="Ellipse 358">
              <a:extLst>
                <a:ext uri="{FF2B5EF4-FFF2-40B4-BE49-F238E27FC236}">
                  <a16:creationId xmlns:a16="http://schemas.microsoft.com/office/drawing/2014/main" id="{B521A626-8AA5-60CD-E9C7-FF2E95DD0795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360" name="Ellipse 359">
              <a:extLst>
                <a:ext uri="{FF2B5EF4-FFF2-40B4-BE49-F238E27FC236}">
                  <a16:creationId xmlns:a16="http://schemas.microsoft.com/office/drawing/2014/main" id="{2CB7DB31-55EB-F4A8-C2DF-58D352FD1004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61" name="Connecteur droit 360">
              <a:extLst>
                <a:ext uri="{FF2B5EF4-FFF2-40B4-BE49-F238E27FC236}">
                  <a16:creationId xmlns:a16="http://schemas.microsoft.com/office/drawing/2014/main" id="{7882D7B4-ACC9-8E46-3F74-3BECD09E6A7B}"/>
                </a:ext>
              </a:extLst>
            </p:cNvPr>
            <p:cNvCxnSpPr>
              <a:cxnSpLocks/>
              <a:stCxn id="4" idx="6"/>
              <a:endCxn id="6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2" name="Connecteur droit 361">
              <a:extLst>
                <a:ext uri="{FF2B5EF4-FFF2-40B4-BE49-F238E27FC236}">
                  <a16:creationId xmlns:a16="http://schemas.microsoft.com/office/drawing/2014/main" id="{11CCD608-1822-20C8-C4C6-16E203B44F5C}"/>
                </a:ext>
              </a:extLst>
            </p:cNvPr>
            <p:cNvCxnSpPr>
              <a:cxnSpLocks/>
              <a:stCxn id="6" idx="6"/>
              <a:endCxn id="359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" name="Connecteur droit 362">
              <a:extLst>
                <a:ext uri="{FF2B5EF4-FFF2-40B4-BE49-F238E27FC236}">
                  <a16:creationId xmlns:a16="http://schemas.microsoft.com/office/drawing/2014/main" id="{D3D17345-FDDE-596A-0CB0-E98F5ECA4FF8}"/>
                </a:ext>
              </a:extLst>
            </p:cNvPr>
            <p:cNvCxnSpPr>
              <a:cxnSpLocks/>
              <a:stCxn id="6" idx="4"/>
              <a:endCxn id="360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4" name="Ellipse 363">
              <a:extLst>
                <a:ext uri="{FF2B5EF4-FFF2-40B4-BE49-F238E27FC236}">
                  <a16:creationId xmlns:a16="http://schemas.microsoft.com/office/drawing/2014/main" id="{49C57D4B-B53F-04C6-B288-D7A8277A7DA2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5" name="Connecteur droit 364">
              <a:extLst>
                <a:ext uri="{FF2B5EF4-FFF2-40B4-BE49-F238E27FC236}">
                  <a16:creationId xmlns:a16="http://schemas.microsoft.com/office/drawing/2014/main" id="{F1298E06-02BD-6B51-A085-0FA8840B21A0}"/>
                </a:ext>
              </a:extLst>
            </p:cNvPr>
            <p:cNvCxnSpPr>
              <a:cxnSpLocks/>
              <a:stCxn id="364" idx="4"/>
              <a:endCxn id="6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9" name="Groupe 428">
            <a:extLst>
              <a:ext uri="{FF2B5EF4-FFF2-40B4-BE49-F238E27FC236}">
                <a16:creationId xmlns:a16="http://schemas.microsoft.com/office/drawing/2014/main" id="{C1D3F82C-0314-DB95-B3C4-7601DAEB3712}"/>
              </a:ext>
            </a:extLst>
          </p:cNvPr>
          <p:cNvGrpSpPr/>
          <p:nvPr/>
        </p:nvGrpSpPr>
        <p:grpSpPr>
          <a:xfrm>
            <a:off x="1737855" y="4823710"/>
            <a:ext cx="1244152" cy="1305499"/>
            <a:chOff x="1737855" y="4838950"/>
            <a:chExt cx="1244152" cy="1305499"/>
          </a:xfrm>
        </p:grpSpPr>
        <p:grpSp>
          <p:nvGrpSpPr>
            <p:cNvPr id="367" name="Groupe 366">
              <a:extLst>
                <a:ext uri="{FF2B5EF4-FFF2-40B4-BE49-F238E27FC236}">
                  <a16:creationId xmlns:a16="http://schemas.microsoft.com/office/drawing/2014/main" id="{D97CC042-0AD2-95F8-0CAB-EE6E564713DA}"/>
                </a:ext>
              </a:extLst>
            </p:cNvPr>
            <p:cNvGrpSpPr/>
            <p:nvPr/>
          </p:nvGrpSpPr>
          <p:grpSpPr>
            <a:xfrm rot="10800000">
              <a:off x="1737855" y="4838950"/>
              <a:ext cx="1244152" cy="1305499"/>
              <a:chOff x="5887448" y="1361357"/>
              <a:chExt cx="1244152" cy="1305499"/>
            </a:xfrm>
          </p:grpSpPr>
          <p:sp>
            <p:nvSpPr>
              <p:cNvPr id="369" name="Ellipse 368">
                <a:extLst>
                  <a:ext uri="{FF2B5EF4-FFF2-40B4-BE49-F238E27FC236}">
                    <a16:creationId xmlns:a16="http://schemas.microsoft.com/office/drawing/2014/main" id="{5D12C360-5E6F-610D-E1CA-5359E694A65A}"/>
                  </a:ext>
                </a:extLst>
              </p:cNvPr>
              <p:cNvSpPr/>
              <p:nvPr/>
            </p:nvSpPr>
            <p:spPr>
              <a:xfrm>
                <a:off x="5887448" y="1913472"/>
                <a:ext cx="183345" cy="178705"/>
              </a:xfrm>
              <a:prstGeom prst="ellipse">
                <a:avLst/>
              </a:prstGeom>
              <a:solidFill>
                <a:srgbClr val="00B05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0" name="Ellipse 369">
                <a:extLst>
                  <a:ext uri="{FF2B5EF4-FFF2-40B4-BE49-F238E27FC236}">
                    <a16:creationId xmlns:a16="http://schemas.microsoft.com/office/drawing/2014/main" id="{7D015414-56E4-2EA6-CAA8-865DEA2F2E4D}"/>
                  </a:ext>
                </a:extLst>
              </p:cNvPr>
              <p:cNvSpPr/>
              <p:nvPr/>
            </p:nvSpPr>
            <p:spPr>
              <a:xfrm>
                <a:off x="6435607" y="1913088"/>
                <a:ext cx="183345" cy="178705"/>
              </a:xfrm>
              <a:prstGeom prst="ellipse">
                <a:avLst/>
              </a:prstGeom>
              <a:solidFill>
                <a:srgbClr val="00B05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1" name="Ellipse 370">
                <a:extLst>
                  <a:ext uri="{FF2B5EF4-FFF2-40B4-BE49-F238E27FC236}">
                    <a16:creationId xmlns:a16="http://schemas.microsoft.com/office/drawing/2014/main" id="{70560700-882C-DB5B-8193-597C2749552D}"/>
                  </a:ext>
                </a:extLst>
              </p:cNvPr>
              <p:cNvSpPr/>
              <p:nvPr/>
            </p:nvSpPr>
            <p:spPr>
              <a:xfrm>
                <a:off x="6948255" y="1913088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highlight>
                    <a:srgbClr val="000000"/>
                  </a:highlight>
                </a:endParaRPr>
              </a:p>
            </p:txBody>
          </p:sp>
          <p:sp>
            <p:nvSpPr>
              <p:cNvPr id="372" name="Ellipse 371">
                <a:extLst>
                  <a:ext uri="{FF2B5EF4-FFF2-40B4-BE49-F238E27FC236}">
                    <a16:creationId xmlns:a16="http://schemas.microsoft.com/office/drawing/2014/main" id="{1ED54503-F73D-5440-A1EF-CBDB93C086F4}"/>
                  </a:ext>
                </a:extLst>
              </p:cNvPr>
              <p:cNvSpPr/>
              <p:nvPr/>
            </p:nvSpPr>
            <p:spPr>
              <a:xfrm>
                <a:off x="6433254" y="2488151"/>
                <a:ext cx="183345" cy="178705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73" name="Connecteur droit 372">
                <a:extLst>
                  <a:ext uri="{FF2B5EF4-FFF2-40B4-BE49-F238E27FC236}">
                    <a16:creationId xmlns:a16="http://schemas.microsoft.com/office/drawing/2014/main" id="{599FFFBD-361A-666E-D67E-6E94A55DBA2E}"/>
                  </a:ext>
                </a:extLst>
              </p:cNvPr>
              <p:cNvCxnSpPr>
                <a:cxnSpLocks/>
                <a:stCxn id="369" idx="6"/>
                <a:endCxn id="370" idx="2"/>
              </p:cNvCxnSpPr>
              <p:nvPr/>
            </p:nvCxnSpPr>
            <p:spPr>
              <a:xfrm flipV="1">
                <a:off x="6070791" y="2002440"/>
                <a:ext cx="364815" cy="384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4" name="Connecteur droit 373">
                <a:extLst>
                  <a:ext uri="{FF2B5EF4-FFF2-40B4-BE49-F238E27FC236}">
                    <a16:creationId xmlns:a16="http://schemas.microsoft.com/office/drawing/2014/main" id="{4650CA4E-763F-E08E-08F9-6FC77B5A61A7}"/>
                  </a:ext>
                </a:extLst>
              </p:cNvPr>
              <p:cNvCxnSpPr>
                <a:cxnSpLocks/>
                <a:stCxn id="370" idx="6"/>
                <a:endCxn id="371" idx="2"/>
              </p:cNvCxnSpPr>
              <p:nvPr/>
            </p:nvCxnSpPr>
            <p:spPr>
              <a:xfrm>
                <a:off x="6618951" y="2002440"/>
                <a:ext cx="329304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5" name="Connecteur droit 374">
                <a:extLst>
                  <a:ext uri="{FF2B5EF4-FFF2-40B4-BE49-F238E27FC236}">
                    <a16:creationId xmlns:a16="http://schemas.microsoft.com/office/drawing/2014/main" id="{C9B903D4-4D71-3516-F2F8-6CB93E11C829}"/>
                  </a:ext>
                </a:extLst>
              </p:cNvPr>
              <p:cNvCxnSpPr>
                <a:cxnSpLocks/>
                <a:stCxn id="370" idx="4"/>
                <a:endCxn id="372" idx="0"/>
              </p:cNvCxnSpPr>
              <p:nvPr/>
            </p:nvCxnSpPr>
            <p:spPr>
              <a:xfrm flipH="1">
                <a:off x="6524928" y="2091792"/>
                <a:ext cx="2351" cy="396359"/>
              </a:xfrm>
              <a:prstGeom prst="line">
                <a:avLst/>
              </a:prstGeom>
              <a:ln w="28575">
                <a:solidFill>
                  <a:schemeClr val="tx1"/>
                </a:solidFill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6" name="Ellipse 375">
                <a:extLst>
                  <a:ext uri="{FF2B5EF4-FFF2-40B4-BE49-F238E27FC236}">
                    <a16:creationId xmlns:a16="http://schemas.microsoft.com/office/drawing/2014/main" id="{8A4A20E1-E13E-2721-404A-E6E42F6E4088}"/>
                  </a:ext>
                </a:extLst>
              </p:cNvPr>
              <p:cNvSpPr/>
              <p:nvPr/>
            </p:nvSpPr>
            <p:spPr>
              <a:xfrm>
                <a:off x="6428552" y="1361357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77" name="Connecteur droit 376">
                <a:extLst>
                  <a:ext uri="{FF2B5EF4-FFF2-40B4-BE49-F238E27FC236}">
                    <a16:creationId xmlns:a16="http://schemas.microsoft.com/office/drawing/2014/main" id="{8C445E10-D22C-FAA1-386F-3C7211D5E217}"/>
                  </a:ext>
                </a:extLst>
              </p:cNvPr>
              <p:cNvCxnSpPr>
                <a:cxnSpLocks/>
                <a:stCxn id="376" idx="4"/>
                <a:endCxn id="370" idx="0"/>
              </p:cNvCxnSpPr>
              <p:nvPr/>
            </p:nvCxnSpPr>
            <p:spPr>
              <a:xfrm>
                <a:off x="6520223" y="1540062"/>
                <a:ext cx="7056" cy="373026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8" name="Ellipse 367">
              <a:extLst>
                <a:ext uri="{FF2B5EF4-FFF2-40B4-BE49-F238E27FC236}">
                  <a16:creationId xmlns:a16="http://schemas.microsoft.com/office/drawing/2014/main" id="{06ECD835-9C2F-F4C7-4031-E9EF66008B78}"/>
                </a:ext>
              </a:extLst>
            </p:cNvPr>
            <p:cNvSpPr/>
            <p:nvPr/>
          </p:nvSpPr>
          <p:spPr>
            <a:xfrm rot="10800000">
              <a:off x="2420496" y="5616190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28" name="Ellipse 427">
            <a:extLst>
              <a:ext uri="{FF2B5EF4-FFF2-40B4-BE49-F238E27FC236}">
                <a16:creationId xmlns:a16="http://schemas.microsoft.com/office/drawing/2014/main" id="{38BB807B-8DC8-CEE1-D385-8551D17E3FE4}"/>
              </a:ext>
            </a:extLst>
          </p:cNvPr>
          <p:cNvSpPr/>
          <p:nvPr/>
        </p:nvSpPr>
        <p:spPr>
          <a:xfrm rot="10800000">
            <a:off x="6479170" y="5083978"/>
            <a:ext cx="183345" cy="17870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6" name="Espace réservé du pied de page 365">
            <a:extLst>
              <a:ext uri="{FF2B5EF4-FFF2-40B4-BE49-F238E27FC236}">
                <a16:creationId xmlns:a16="http://schemas.microsoft.com/office/drawing/2014/main" id="{302CEB4E-4564-DA09-D765-1CA961DD4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736834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8E6E3D-7A59-5D49-80D6-D3F2C10C0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First Solution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311859F3-2A3C-6E42-9760-73BC87C5AD97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8835755D-847F-4C47-A374-F42CE7A88747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191A33EE-5235-D44E-9AFB-CFDAF99D3ABD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C03945E0-B67B-B646-8241-CE4D83C890AA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2040BAE2-9864-AB43-8ED2-0C380D618158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2F14E1D1-4F7F-1A40-9C96-E95D7269543C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9D808892-5CC2-2E47-8C81-A95F8B893297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84475CDB-764F-FD4B-B2FD-C8ED7AC329F3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0871EF6D-824C-704F-8EAF-57E8129CAA73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B26D31A7-CE60-4D47-8731-B193127E9D00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EDAC4735-0300-244F-A71A-9F838FF332B5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1D570D81-DD32-934B-8884-3C51EC586AE9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977B844E-1437-E846-9444-A5FB479A4286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81AB5589-5C6E-1C48-9E95-0E73E6A91319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7E8D1363-B822-C246-AB19-C590F3129E70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9C79EB10-53A3-194F-867A-3A19C7385246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3F738B91-F678-F649-B45B-0DE5A87296D0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F7BE41C6-4454-1C45-A7FD-C6CFB93A7018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9212C905-13F2-0746-B31A-823BCBC9BF0D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21273E7F-1799-B049-874B-0A438DCD6D28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C755886-1AAF-8F4D-A4DD-2A55437FB310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D649D714-13C9-544F-A5DE-05616D4BC0EE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6B9C952E-B736-884C-BE88-6EDD61ECE531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A37550CD-E81E-5A47-8F29-3FBB7994B086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2CFD1573-03DD-2440-B8EC-9A7720236377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9121C7B4-B00B-964C-99E8-0B11E11E8170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4668DB05-4E6B-CD44-A7D3-D314B58C3219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A4B564E5-9727-6045-92BA-3F93CDE9A83A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5F25F91E-D0A1-7848-8415-92E3E4CAC0D2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364008D5-2D6E-D647-A328-B34FEDC1E561}"/>
                </a:ext>
              </a:extLst>
            </p:cNvPr>
            <p:cNvCxnSpPr>
              <a:stCxn id="8" idx="6"/>
              <a:endCxn id="9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403A6B9B-D6C2-7C46-A982-68062550D5DF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E2A11B00-8950-7241-BBBC-ED77E70502E0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A2A68DA0-46DD-1B4F-B756-7A8BB2A94B2D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9D35AC8B-7588-954D-AADB-791AFF8608CA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103CBBA2-68CC-A04E-B183-A21C6A298BC4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932F6335-565A-764D-AA8C-A58377A7344D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CDDE1F8C-3DE6-6F46-A711-C93292F7BD7E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900CEEA-9595-E34C-80DB-B0EC5DBDDC2A}"/>
                </a:ext>
              </a:extLst>
            </p:cNvPr>
            <p:cNvCxnSpPr>
              <a:cxnSpLocks/>
              <a:stCxn id="13" idx="6"/>
              <a:endCxn id="14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97E7561F-7604-5344-973A-57F1C710DE55}"/>
                </a:ext>
              </a:extLst>
            </p:cNvPr>
            <p:cNvCxnSpPr>
              <a:cxnSpLocks/>
              <a:stCxn id="20" idx="6"/>
              <a:endCxn id="21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F8B2B4BE-B4C2-DE44-AD41-3E6B44735CC1}"/>
                </a:ext>
              </a:extLst>
            </p:cNvPr>
            <p:cNvCxnSpPr>
              <a:cxnSpLocks/>
              <a:stCxn id="27" idx="6"/>
              <a:endCxn id="28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7C8C02F4-05A8-DF45-8948-6011A7D54EE7}"/>
                </a:ext>
              </a:extLst>
            </p:cNvPr>
            <p:cNvCxnSpPr>
              <a:cxnSpLocks/>
              <a:stCxn id="34" idx="6"/>
              <a:endCxn id="35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FE77DC46-D70A-2D40-8975-DD37885F6118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D30F7127-AFD0-3F42-8944-CCBA01AB7B8E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68DEA8F6-245B-F84F-BF04-B3C2564CEF7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17BAE682-A348-A24F-8C7B-D5ED0996B7EF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FAF9D5AA-922E-3B43-8B32-ADA4199DC474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4A5A7D82-209B-3246-A6A3-AD81B042597A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30FEF558-710A-A549-915A-6110E1F2AB3E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8B3164DB-509E-A443-916F-5EFC08528CD6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D57C3E19-7534-D149-80E8-BE4C26BCCBC8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EF75D12-D3F6-FF4E-8005-002D38FD7065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D49EB776-6C03-B347-8B1D-549386747587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3036470B-9E25-A44A-B014-8A74DC7AD303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9F306215-3DD8-2848-8ADB-F20289817EB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9F5A0FF5-9A09-CB4A-961A-EF57B53E664C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F1154CA0-2434-A046-B02B-1CCAD3E4F938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D7374B30-C187-6246-ADA9-DBE90D230308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9956389A-BCC9-9742-B32D-3AAD3D53CB44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66B873F7-901F-5546-841A-4F32BE987594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5FF0972C-8084-D247-BE94-6FA84054EF5E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7BF12D6C-E58D-0C40-98AB-9D4829EE83C6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FDCA16F-0462-6441-AB48-B957A8DF14C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BBB05CDF-609E-FA43-A8D6-A9B38E86B8B7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B73F1687-7509-774F-A139-8B140618AD07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22E78898-311E-0840-87A1-0386F898BAC5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2CDE7238-4EBF-F242-BCA3-B40882F52534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1D7DABC5-9B23-6B44-A041-A9742A3493C0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3B55BCBA-A297-DF4A-AE74-6E53E982E1AC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393925CA-23C1-1A45-8B88-2B6F030E96DF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0F495FE3-7204-6D43-80FF-67BA97C5376B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18A332E0-4902-DF4B-9C40-1E0D14F02E54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AAC104B9-45E0-AB44-8729-D93C92868164}"/>
                </a:ext>
              </a:extLst>
            </p:cNvPr>
            <p:cNvCxnSpPr>
              <a:cxnSpLocks/>
              <a:stCxn id="28" idx="4"/>
              <a:endCxn id="35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8C4AB002-C5AB-634A-A8B3-4E15442454E9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C3166789-6594-4549-B886-DFF1E06B9AAF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DE764F7F-48BB-F647-A28E-FE38DD3FCF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F7688D-57CB-0D42-AD6E-B0B63D2F04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F69B0329-1119-9843-8B6F-0D2FE5F029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94515E0D-2C7C-B342-967E-01B2BDB536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03CBCF3-C1CD-F84B-A6E8-C6FA876183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CC1BB805-21A9-B248-AC09-82D099F9DA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8E8F0A9-E8B0-4349-8C0B-A0DEAA2A56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7BADAE9A-1579-0446-8D62-E3F47A21B1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3254A48E-4A64-5C40-B5EC-8101AB2D1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853CB9ED-6A9A-2C4F-A635-799EFDEECE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727529B9-25AC-0249-8A00-379132E1CD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8CA10D2-7ED7-534C-B886-FA88CC3273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7149E671-6643-0443-A349-674C2A190F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468C3679-9DA5-AD42-A55E-631EDBCD10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CC6BF3AB-7181-5D4C-BD4B-835F6A44B0B2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D09677A0-DF2E-EC4C-903F-3BBB1BAD31E3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BB0820F6-64CB-AA43-9E54-9356AF935912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A1F58DE8-94A5-0B40-B9AB-79DD0FF26F9C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1B3A0A56-EEFD-A748-B802-887F71B75767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AE2F9FD5-22E9-7148-8089-F4ECE5C43227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16675683-F265-B94C-AC9C-672C1DECB95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2E4DF0DF-62AF-5C4D-A1F9-69798B0ACFDF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7DDCD264-5660-AA42-9AF5-4E6FD9469DB6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57CE1197-DF66-6241-AB3A-53F791055183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94508997-DD5F-8E49-ACD6-9D317297A07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4AA9EBD5-E292-4E4E-87B0-426108A0F704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7D3FB888-A87E-934E-BF5C-EDB97AAC245E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CFAE1DE6-0ECA-F344-887A-D37F350BC811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A31A823E-E56F-254A-832E-325AC637CC24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5583385-A5D2-6846-BE1C-42514FEA120F}"/>
                </a:ext>
              </a:extLst>
            </p:cNvPr>
            <p:cNvCxnSpPr>
              <a:stCxn id="103" idx="6"/>
              <a:endCxn id="104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01FA230A-7785-CA4F-840A-8A0706D2702F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1CC502E-1FCC-C84C-93C3-6578E11837EB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BD7F29D9-1849-7A4C-94E4-02442E3D1C78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65317EF5-4AC7-174B-90B1-7EBE12787629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09FE9771-5EEF-314C-9CAE-54E8BFE90015}"/>
                </a:ext>
              </a:extLst>
            </p:cNvPr>
            <p:cNvCxnSpPr>
              <a:cxnSpLocks/>
              <a:stCxn id="108" idx="6"/>
              <a:endCxn id="109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2FD9F43B-84BF-4D41-93AA-CED1C6B32F7C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B3DFC5B1-5E85-FA4A-9DF7-131F4EFE17AF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80D5CA0A-32A1-3344-A497-C50D8394FB3C}"/>
                </a:ext>
              </a:extLst>
            </p:cNvPr>
            <p:cNvCxnSpPr>
              <a:cxnSpLocks/>
              <a:endCxn id="14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C073EC02-488F-7642-90BE-AA42FF212EED}"/>
                </a:ext>
              </a:extLst>
            </p:cNvPr>
            <p:cNvCxnSpPr>
              <a:cxnSpLocks/>
              <a:stCxn id="108" idx="4"/>
              <a:endCxn id="13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DD06993D-82B9-984B-8CBD-5C08A0FE9EB2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E66891FA-3DCE-5B4A-A4E4-3146D37FB8D9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07F8E7F3-D30F-CB4E-952B-3DC6373E601F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8D1BC81C-744B-B74B-B3D3-4DAD40DFD90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>
              <a:extLst>
                <a:ext uri="{FF2B5EF4-FFF2-40B4-BE49-F238E27FC236}">
                  <a16:creationId xmlns:a16="http://schemas.microsoft.com/office/drawing/2014/main" id="{9010C467-E658-F142-BDD6-D9E9A2DB5441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F245E934-C198-3047-B500-53DD49C36DE3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21BC2E53-F14A-E249-95DC-006F27328422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BE283E23-9A71-D044-8663-5A31F0A8A9C2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B0E9808C-AA5B-EC40-AC99-92A91E462EA1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637A02E6-22F4-B547-92E6-A3A4DEAF07CE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5B3F76DB-0689-1945-A379-3B12C3B2B440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Ellipse 130">
              <a:extLst>
                <a:ext uri="{FF2B5EF4-FFF2-40B4-BE49-F238E27FC236}">
                  <a16:creationId xmlns:a16="http://schemas.microsoft.com/office/drawing/2014/main" id="{800F48A4-9344-824F-8A1B-59A6C8E2E98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2DA14F30-B1BA-3441-ABC4-3F5A64A4AACE}"/>
                </a:ext>
              </a:extLst>
            </p:cNvPr>
            <p:cNvCxnSpPr>
              <a:stCxn id="125" idx="6"/>
              <a:endCxn id="126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FC2A3982-8947-0D41-B6DE-19C24E21FC04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48BB41BD-EB27-5445-97CF-3A7E743ACC43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4F2AEEA6-DFCC-EC45-A077-3179E3A7C548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D9EC2317-BD0B-354C-8C06-91CD7D5C1848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0BC34370-EAC8-5741-A740-6DA2CFAE33EA}"/>
                </a:ext>
              </a:extLst>
            </p:cNvPr>
            <p:cNvCxnSpPr>
              <a:cxnSpLocks/>
              <a:stCxn id="131" idx="6"/>
              <a:endCxn id="158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731B332E-5AF9-7944-8BFF-4E4849568E29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7CF7D777-162B-F64F-AE70-4563A93AEC2E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C2C4B966-2400-C741-A1C5-A6E40CAA73B7}"/>
                </a:ext>
              </a:extLst>
            </p:cNvPr>
            <p:cNvCxnSpPr>
              <a:cxnSpLocks/>
              <a:stCxn id="131" idx="4"/>
              <a:endCxn id="109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EA932A16-4F1E-B84A-BB44-5D581947E659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92AC8295-2AE5-DF4A-A4E1-66A3897ECC74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56F5EB34-A77D-2142-9B0A-799044CA20CA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218185BA-9A17-8747-BF30-06C00B537117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A32BB919-DA47-6940-90EC-3578087A674E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145">
              <a:extLst>
                <a:ext uri="{FF2B5EF4-FFF2-40B4-BE49-F238E27FC236}">
                  <a16:creationId xmlns:a16="http://schemas.microsoft.com/office/drawing/2014/main" id="{C96E4FEF-AB3E-4145-ABDC-7A01F7861226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BB4AFC0D-6900-744F-8218-1AA5F74F3938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0FED137D-A773-5F40-8C61-4248E7DFB09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56EE9CD4-644E-D84C-9F0D-407B1E6E0C7C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Ellipse 149">
              <a:extLst>
                <a:ext uri="{FF2B5EF4-FFF2-40B4-BE49-F238E27FC236}">
                  <a16:creationId xmlns:a16="http://schemas.microsoft.com/office/drawing/2014/main" id="{F44F9D75-B919-7D48-858F-210E2E15B3BC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DF9610B9-0147-904D-AFD1-D3B7FD4ABA6E}"/>
                </a:ext>
              </a:extLst>
            </p:cNvPr>
            <p:cNvCxnSpPr>
              <a:cxnSpLocks/>
              <a:stCxn id="149" idx="4"/>
              <a:endCxn id="150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E229F870-ECA6-684D-9C09-C85AF321EBC0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8AAD815-3FBE-7E44-B288-A27479CF6FB4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8D9C990F-3A16-A047-BEDA-4D6AE9EC56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154">
              <a:extLst>
                <a:ext uri="{FF2B5EF4-FFF2-40B4-BE49-F238E27FC236}">
                  <a16:creationId xmlns:a16="http://schemas.microsoft.com/office/drawing/2014/main" id="{C605534D-352A-CD44-BC1D-9C0AC0C805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Ellipse 155">
              <a:extLst>
                <a:ext uri="{FF2B5EF4-FFF2-40B4-BE49-F238E27FC236}">
                  <a16:creationId xmlns:a16="http://schemas.microsoft.com/office/drawing/2014/main" id="{264DA329-D542-2846-BCC2-F1D36BF39992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7" name="Connecteur droit 156">
              <a:extLst>
                <a:ext uri="{FF2B5EF4-FFF2-40B4-BE49-F238E27FC236}">
                  <a16:creationId xmlns:a16="http://schemas.microsoft.com/office/drawing/2014/main" id="{9B01E675-41E2-8741-9366-A76628CA379C}"/>
                </a:ext>
              </a:extLst>
            </p:cNvPr>
            <p:cNvCxnSpPr>
              <a:cxnSpLocks/>
              <a:endCxn id="147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Ellipse 157">
              <a:extLst>
                <a:ext uri="{FF2B5EF4-FFF2-40B4-BE49-F238E27FC236}">
                  <a16:creationId xmlns:a16="http://schemas.microsoft.com/office/drawing/2014/main" id="{7EF0C170-53CC-024F-8F72-351CBD4149CF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879ADCD4-DE4C-6C4B-957C-9D0A5AD90776}"/>
                </a:ext>
              </a:extLst>
            </p:cNvPr>
            <p:cNvCxnSpPr>
              <a:cxnSpLocks/>
              <a:stCxn id="158" idx="4"/>
              <a:endCxn id="156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6850A95-1BA2-7140-96CC-9434B594C77B}"/>
                </a:ext>
              </a:extLst>
            </p:cNvPr>
            <p:cNvCxnSpPr>
              <a:cxnSpLocks/>
              <a:stCxn id="130" idx="6"/>
              <a:endCxn id="131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8BE93542-8763-0B4C-B460-027AE872C8CD}"/>
                </a:ext>
              </a:extLst>
            </p:cNvPr>
            <p:cNvCxnSpPr>
              <a:cxnSpLocks/>
              <a:stCxn id="109" idx="6"/>
              <a:endCxn id="156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030CC5-FBE4-004A-B6B8-08C2FEA54857}"/>
                </a:ext>
              </a:extLst>
            </p:cNvPr>
            <p:cNvCxnSpPr>
              <a:cxnSpLocks/>
              <a:stCxn id="14" idx="6"/>
              <a:endCxn id="147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713F8726-A0B8-834F-9373-DB4BF3F7361E}"/>
                </a:ext>
              </a:extLst>
            </p:cNvPr>
            <p:cNvCxnSpPr>
              <a:cxnSpLocks/>
              <a:stCxn id="21" idx="6"/>
              <a:endCxn id="148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67463A81-7D76-AD40-A9EA-9FDBD5A887BC}"/>
                </a:ext>
              </a:extLst>
            </p:cNvPr>
            <p:cNvCxnSpPr>
              <a:cxnSpLocks/>
              <a:stCxn id="28" idx="6"/>
              <a:endCxn id="149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>
              <a:extLst>
                <a:ext uri="{FF2B5EF4-FFF2-40B4-BE49-F238E27FC236}">
                  <a16:creationId xmlns:a16="http://schemas.microsoft.com/office/drawing/2014/main" id="{7A8968BB-EAC9-6643-992A-782FE3179B96}"/>
                </a:ext>
              </a:extLst>
            </p:cNvPr>
            <p:cNvCxnSpPr>
              <a:cxnSpLocks/>
              <a:stCxn id="35" idx="6"/>
              <a:endCxn id="150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3F610DE1-5574-ED43-8F26-FBD6DB948802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B643CE63-CC93-024B-BE21-F2633875FC5E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38C5B8E7-9878-DB44-91F4-B2DE62D2831E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F60A549-FBD8-6F4D-AEB8-DEA87EBACD4F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1D09C427-B4D6-7B48-BC3C-14C572A7F516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3469706B-B9A2-D942-9A4A-4C94D4A407A1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Ellipse 171">
              <a:extLst>
                <a:ext uri="{FF2B5EF4-FFF2-40B4-BE49-F238E27FC236}">
                  <a16:creationId xmlns:a16="http://schemas.microsoft.com/office/drawing/2014/main" id="{EFA62243-A146-F74B-B8A7-05EF956AE3C2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CB3EDB27-65D0-5042-A121-4D16B2120A7D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7F7C8AB1-E091-2148-A335-1E1D89CD236F}"/>
                </a:ext>
              </a:extLst>
            </p:cNvPr>
            <p:cNvCxnSpPr>
              <a:cxnSpLocks/>
              <a:stCxn id="171" idx="6"/>
              <a:endCxn id="172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C8C7585B-49C6-8A4F-871A-F563A2C3DCF9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B433B313-F9D7-3943-AA45-2626083344C1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5411CF47-F74B-674D-9CDC-94CAE1441736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03AF65CE-BCE7-EF4E-9AAD-022C171E2796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C8D74515-1FDD-B646-98EF-25438B4473EF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>
              <a:extLst>
                <a:ext uri="{FF2B5EF4-FFF2-40B4-BE49-F238E27FC236}">
                  <a16:creationId xmlns:a16="http://schemas.microsoft.com/office/drawing/2014/main" id="{FDB99019-81AF-B248-9A9E-D6FEDD1BEA2A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Ellipse 180">
              <a:extLst>
                <a:ext uri="{FF2B5EF4-FFF2-40B4-BE49-F238E27FC236}">
                  <a16:creationId xmlns:a16="http://schemas.microsoft.com/office/drawing/2014/main" id="{73CF8102-2972-5743-95E1-139F7AB98CFC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2" name="Connecteur droit 181">
              <a:extLst>
                <a:ext uri="{FF2B5EF4-FFF2-40B4-BE49-F238E27FC236}">
                  <a16:creationId xmlns:a16="http://schemas.microsoft.com/office/drawing/2014/main" id="{2B76D882-0C12-1F4D-B497-172673EF84FB}"/>
                </a:ext>
              </a:extLst>
            </p:cNvPr>
            <p:cNvCxnSpPr>
              <a:cxnSpLocks/>
              <a:stCxn id="172" idx="6"/>
              <a:endCxn id="181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199C5F8-8787-4C41-9750-C3EFC8626B4A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5DAF706-EB04-2A42-AD6F-EAA20A65B87C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9935A570-8289-6F44-A3E5-CF2BDC318D78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F83C5A6A-E231-C347-81A0-32FEC9EA2CD3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C6B1B12D-2990-3349-ACCA-6CDCE1D26200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4518AE2E-2073-834D-907E-01C9726B2F63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Ellipse 188">
              <a:extLst>
                <a:ext uri="{FF2B5EF4-FFF2-40B4-BE49-F238E27FC236}">
                  <a16:creationId xmlns:a16="http://schemas.microsoft.com/office/drawing/2014/main" id="{D7624D64-282F-E84A-B8BB-6E57063E7160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AB4FA36A-57DC-1D49-BA4B-37469834F46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28C66DB1-62AC-3444-9D6F-C59ACC3C6C24}"/>
                </a:ext>
              </a:extLst>
            </p:cNvPr>
            <p:cNvCxnSpPr>
              <a:cxnSpLocks/>
              <a:stCxn id="188" idx="6"/>
              <a:endCxn id="189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78535512-6D8A-BA46-A4B2-A2EE9C4BA514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A8FA4370-26C9-2E45-8042-4A32665D770F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42EAEA6D-1969-E443-A1CE-218033F1DD83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8D92AD0C-8AD4-D548-B165-7526777859A7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0AF2BC8B-B370-4E45-8A42-FA8ABA5775A1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196">
              <a:extLst>
                <a:ext uri="{FF2B5EF4-FFF2-40B4-BE49-F238E27FC236}">
                  <a16:creationId xmlns:a16="http://schemas.microsoft.com/office/drawing/2014/main" id="{7FEE2193-06CC-2340-A665-D8308B943019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Ellipse 197">
              <a:extLst>
                <a:ext uri="{FF2B5EF4-FFF2-40B4-BE49-F238E27FC236}">
                  <a16:creationId xmlns:a16="http://schemas.microsoft.com/office/drawing/2014/main" id="{D2867EE3-9F8D-D143-B5E3-91E1E24D08ED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9DD7E67E-D3D2-044B-8603-781E41BEB0A3}"/>
                </a:ext>
              </a:extLst>
            </p:cNvPr>
            <p:cNvCxnSpPr>
              <a:cxnSpLocks/>
              <a:stCxn id="189" idx="6"/>
              <a:endCxn id="198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A63612F3-387A-734A-AE78-C261FCBB3FEF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90C2F2F7-71F9-7742-B52F-500AC430A27B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A4917DD7-EB2A-7740-B183-FDA7CF2ADEA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494AE88D-4F9F-BA4E-92EE-144ECEF6AE5D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A91A4B78-0B4B-984E-BB58-B4373C5DF14D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CF83F424-2A63-FE47-B3A8-4EB9185F5542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BAA0997E-27BC-764F-A15E-91F30C944092}"/>
                </a:ext>
              </a:extLst>
            </p:cNvPr>
            <p:cNvCxnSpPr>
              <a:cxnSpLocks/>
              <a:stCxn id="35" idx="4"/>
              <a:endCxn id="172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CDC4B36E-ECC8-FA41-83A3-FD99E614B250}"/>
                </a:ext>
              </a:extLst>
            </p:cNvPr>
            <p:cNvCxnSpPr>
              <a:cxnSpLocks/>
              <a:stCxn id="150" idx="4"/>
              <a:endCxn id="181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5D3A41EC-F722-AF46-9620-D302DE80BF8C}"/>
                </a:ext>
              </a:extLst>
            </p:cNvPr>
            <p:cNvCxnSpPr>
              <a:cxnSpLocks/>
              <a:stCxn id="181" idx="4"/>
              <a:endCxn id="198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5FE33851-700F-A744-B377-3B779BB94DAB}"/>
                </a:ext>
              </a:extLst>
            </p:cNvPr>
            <p:cNvCxnSpPr>
              <a:cxnSpLocks/>
              <a:stCxn id="172" idx="4"/>
              <a:endCxn id="189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01AE58C9-28A9-2346-9CD4-CF43BD91F4A1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E1B284BE-FBB3-F643-938A-29A2AF92ADA3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A6C4AE77-2136-504B-B02E-92E25CEC5833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625A25DB-AC44-2748-9901-08A6ACD292C0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5311EEC3-DB4F-6149-B984-6AA17FB4DB75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cteur droit 214">
              <a:extLst>
                <a:ext uri="{FF2B5EF4-FFF2-40B4-BE49-F238E27FC236}">
                  <a16:creationId xmlns:a16="http://schemas.microsoft.com/office/drawing/2014/main" id="{07E67CA3-5BA3-064A-8AAF-AB713B262774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0F86A531-54F6-E146-BDEB-6092E7C55E2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985947A9-342E-3A4C-A79F-F0A16FAF588C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8C8537F2-7168-EA45-8A37-4F1F97A9ADE0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Ellipse 218">
              <a:extLst>
                <a:ext uri="{FF2B5EF4-FFF2-40B4-BE49-F238E27FC236}">
                  <a16:creationId xmlns:a16="http://schemas.microsoft.com/office/drawing/2014/main" id="{CF5FAE05-A3F8-3247-AA35-F68D67E4EF9F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48BCBE51-8F90-8142-B979-19E0D83CE4A7}"/>
                </a:ext>
              </a:extLst>
            </p:cNvPr>
            <p:cNvCxnSpPr>
              <a:cxnSpLocks/>
              <a:stCxn id="218" idx="4"/>
              <a:endCxn id="219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174F1F80-AE45-FD4C-837D-3502F24C44C7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2F05AB3D-B383-3140-9466-D3E5CEB205CD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1C1F3CC0-F326-314E-95D6-C2A576A129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cteur droit 223">
              <a:extLst>
                <a:ext uri="{FF2B5EF4-FFF2-40B4-BE49-F238E27FC236}">
                  <a16:creationId xmlns:a16="http://schemas.microsoft.com/office/drawing/2014/main" id="{FBD90152-306C-A945-AEE5-B3C9C9C2BA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Ellipse 224">
              <a:extLst>
                <a:ext uri="{FF2B5EF4-FFF2-40B4-BE49-F238E27FC236}">
                  <a16:creationId xmlns:a16="http://schemas.microsoft.com/office/drawing/2014/main" id="{492BFF1E-70FC-4C46-8A88-34A4AF30F117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6" name="Connecteur droit 225">
              <a:extLst>
                <a:ext uri="{FF2B5EF4-FFF2-40B4-BE49-F238E27FC236}">
                  <a16:creationId xmlns:a16="http://schemas.microsoft.com/office/drawing/2014/main" id="{58209CCE-A289-F04D-B08B-05CE5CFDB61D}"/>
                </a:ext>
              </a:extLst>
            </p:cNvPr>
            <p:cNvCxnSpPr>
              <a:cxnSpLocks/>
              <a:endCxn id="216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Ellipse 226">
              <a:extLst>
                <a:ext uri="{FF2B5EF4-FFF2-40B4-BE49-F238E27FC236}">
                  <a16:creationId xmlns:a16="http://schemas.microsoft.com/office/drawing/2014/main" id="{40B4A516-7F13-6544-9AE1-75CEC78A0A47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8" name="Connecteur droit 227">
              <a:extLst>
                <a:ext uri="{FF2B5EF4-FFF2-40B4-BE49-F238E27FC236}">
                  <a16:creationId xmlns:a16="http://schemas.microsoft.com/office/drawing/2014/main" id="{6EF6C887-6C4C-A24F-8D53-B86FEF6F3AB3}"/>
                </a:ext>
              </a:extLst>
            </p:cNvPr>
            <p:cNvCxnSpPr>
              <a:cxnSpLocks/>
              <a:stCxn id="227" idx="4"/>
              <a:endCxn id="225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1CC3E288-6D4B-9043-B8F6-044EC20C3123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Ellipse 229">
              <a:extLst>
                <a:ext uri="{FF2B5EF4-FFF2-40B4-BE49-F238E27FC236}">
                  <a16:creationId xmlns:a16="http://schemas.microsoft.com/office/drawing/2014/main" id="{5607DD01-D5DC-1249-8E8B-442885E9596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23A30963-8653-874C-86E3-BE9BC147C3A1}"/>
                </a:ext>
              </a:extLst>
            </p:cNvPr>
            <p:cNvCxnSpPr>
              <a:cxnSpLocks/>
              <a:stCxn id="219" idx="4"/>
              <a:endCxn id="229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551225EF-3CDB-864C-AEB2-C2AE0F62E441}"/>
                </a:ext>
              </a:extLst>
            </p:cNvPr>
            <p:cNvCxnSpPr>
              <a:cxnSpLocks/>
              <a:stCxn id="229" idx="4"/>
              <a:endCxn id="230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cteur droit 232">
              <a:extLst>
                <a:ext uri="{FF2B5EF4-FFF2-40B4-BE49-F238E27FC236}">
                  <a16:creationId xmlns:a16="http://schemas.microsoft.com/office/drawing/2014/main" id="{5755C1E1-E4D8-9445-BE0D-84D786932558}"/>
                </a:ext>
              </a:extLst>
            </p:cNvPr>
            <p:cNvCxnSpPr>
              <a:cxnSpLocks/>
              <a:stCxn id="158" idx="6"/>
              <a:endCxn id="227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2A935924-FB80-A948-9EEF-097087209993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68A6F2C6-DAA6-2546-9873-6A2223EBB2DD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9E7324C2-4BD2-124E-AABA-AF11E6DDE4C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Ellipse 236">
              <a:extLst>
                <a:ext uri="{FF2B5EF4-FFF2-40B4-BE49-F238E27FC236}">
                  <a16:creationId xmlns:a16="http://schemas.microsoft.com/office/drawing/2014/main" id="{87E97212-CCA2-8743-AD64-3D19EC235A6F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3846D953-7A40-E24C-9514-5AFDE2EF18B7}"/>
                </a:ext>
              </a:extLst>
            </p:cNvPr>
            <p:cNvCxnSpPr>
              <a:cxnSpLocks/>
              <a:stCxn id="236" idx="4"/>
              <a:endCxn id="237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6E5DD92-5EE7-B147-85DD-153DB15E1507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31D1444D-A30C-0546-83F1-ABCA86DDD0EB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DF6022E3-87AC-C142-92DD-F8021F0430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cteur droit 241">
              <a:extLst>
                <a:ext uri="{FF2B5EF4-FFF2-40B4-BE49-F238E27FC236}">
                  <a16:creationId xmlns:a16="http://schemas.microsoft.com/office/drawing/2014/main" id="{6162A352-EB93-A848-A130-BFA8829E4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Ellipse 242">
              <a:extLst>
                <a:ext uri="{FF2B5EF4-FFF2-40B4-BE49-F238E27FC236}">
                  <a16:creationId xmlns:a16="http://schemas.microsoft.com/office/drawing/2014/main" id="{ACC953D2-7188-8B42-92F1-F2BE8496B47A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4" name="Connecteur droit 243">
              <a:extLst>
                <a:ext uri="{FF2B5EF4-FFF2-40B4-BE49-F238E27FC236}">
                  <a16:creationId xmlns:a16="http://schemas.microsoft.com/office/drawing/2014/main" id="{F697303C-6D58-E447-9847-8AB7174E8CB9}"/>
                </a:ext>
              </a:extLst>
            </p:cNvPr>
            <p:cNvCxnSpPr>
              <a:cxnSpLocks/>
              <a:endCxn id="234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e 244">
              <a:extLst>
                <a:ext uri="{FF2B5EF4-FFF2-40B4-BE49-F238E27FC236}">
                  <a16:creationId xmlns:a16="http://schemas.microsoft.com/office/drawing/2014/main" id="{0E63D2E9-BBF5-5B4C-8FE0-D3BB3D20A405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6" name="Connecteur droit 245">
              <a:extLst>
                <a:ext uri="{FF2B5EF4-FFF2-40B4-BE49-F238E27FC236}">
                  <a16:creationId xmlns:a16="http://schemas.microsoft.com/office/drawing/2014/main" id="{A355901A-5045-CD45-BA9C-D9652DF30EA8}"/>
                </a:ext>
              </a:extLst>
            </p:cNvPr>
            <p:cNvCxnSpPr>
              <a:cxnSpLocks/>
              <a:stCxn id="245" idx="4"/>
              <a:endCxn id="243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1396B700-B45A-A249-8417-0BAB33B615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Ellipse 247">
              <a:extLst>
                <a:ext uri="{FF2B5EF4-FFF2-40B4-BE49-F238E27FC236}">
                  <a16:creationId xmlns:a16="http://schemas.microsoft.com/office/drawing/2014/main" id="{72006067-C194-1741-9EC8-3939154655F3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41269B95-199B-094E-8E77-FF1B0E23395E}"/>
                </a:ext>
              </a:extLst>
            </p:cNvPr>
            <p:cNvCxnSpPr>
              <a:cxnSpLocks/>
              <a:stCxn id="237" idx="4"/>
              <a:endCxn id="247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ABF3DDDE-1C0E-B04E-8D5A-176EF32D2AFB}"/>
                </a:ext>
              </a:extLst>
            </p:cNvPr>
            <p:cNvCxnSpPr>
              <a:cxnSpLocks/>
              <a:stCxn id="247" idx="4"/>
              <a:endCxn id="248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81D8284C-70CC-EB46-8324-8BEE1A0AAEDA}"/>
                </a:ext>
              </a:extLst>
            </p:cNvPr>
            <p:cNvCxnSpPr>
              <a:cxnSpLocks/>
              <a:stCxn id="227" idx="6"/>
              <a:endCxn id="245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8587184E-5B5B-004D-9B75-28BAF0181D5D}"/>
                </a:ext>
              </a:extLst>
            </p:cNvPr>
            <p:cNvCxnSpPr>
              <a:cxnSpLocks/>
              <a:stCxn id="156" idx="6"/>
              <a:endCxn id="225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13770A54-1CDF-9045-B5C0-372F2F5FAA13}"/>
                </a:ext>
              </a:extLst>
            </p:cNvPr>
            <p:cNvCxnSpPr>
              <a:cxnSpLocks/>
              <a:stCxn id="225" idx="6"/>
              <a:endCxn id="243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65C046BF-45EA-A646-9328-8CEBF0F989CD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8BAA677-33DA-4844-A00F-C1445715D512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DA40EA44-2198-684A-9650-22A292DDB0CD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E848F632-6380-0A42-918B-28673179FF0F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D93C765C-A9AD-374A-BDE2-35B90858F44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E12EEBCC-F36C-1B49-B3E6-969C10B6B0D7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FAB4618C-8E3E-F546-8797-8C21634DD8C6}"/>
                </a:ext>
              </a:extLst>
            </p:cNvPr>
            <p:cNvCxnSpPr>
              <a:cxnSpLocks/>
              <a:stCxn id="219" idx="6"/>
              <a:endCxn id="237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D9518925-3AC6-254B-B695-971D15540CCD}"/>
                </a:ext>
              </a:extLst>
            </p:cNvPr>
            <p:cNvCxnSpPr>
              <a:cxnSpLocks/>
              <a:stCxn id="150" idx="6"/>
              <a:endCxn id="219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E8782C7B-B7DC-D840-A117-19966582C9D0}"/>
                </a:ext>
              </a:extLst>
            </p:cNvPr>
            <p:cNvCxnSpPr>
              <a:cxnSpLocks/>
              <a:stCxn id="181" idx="6"/>
              <a:endCxn id="229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7199C452-129A-3043-9B59-913A9A3D9069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BED71937-BA11-294A-8623-F5A7760C968D}"/>
                </a:ext>
              </a:extLst>
            </p:cNvPr>
            <p:cNvCxnSpPr>
              <a:cxnSpLocks/>
              <a:stCxn id="230" idx="6"/>
              <a:endCxn id="248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cteur droit 264">
              <a:extLst>
                <a:ext uri="{FF2B5EF4-FFF2-40B4-BE49-F238E27FC236}">
                  <a16:creationId xmlns:a16="http://schemas.microsoft.com/office/drawing/2014/main" id="{1210D102-DDB0-2242-B59C-B2DAE1751818}"/>
                </a:ext>
              </a:extLst>
            </p:cNvPr>
            <p:cNvCxnSpPr>
              <a:cxnSpLocks/>
              <a:stCxn id="198" idx="6"/>
              <a:endCxn id="230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61FE0E8C-18D4-CB44-911D-5AE1EF6EB4F8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C15B817D-A5B8-1B40-8050-6515786F6841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C457DC10-042D-9A43-B705-D5BFDAE9F049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08D9D11C-1DED-5142-A36B-50D72B138132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1DF40A8A-59FB-9449-ACF3-5713E4070B52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85E42F80-73FF-E74C-A3DB-D2E4FB6F2023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Ellipse 271">
              <a:extLst>
                <a:ext uri="{FF2B5EF4-FFF2-40B4-BE49-F238E27FC236}">
                  <a16:creationId xmlns:a16="http://schemas.microsoft.com/office/drawing/2014/main" id="{EE1027AD-E998-C540-88FD-C575B0AA0CC9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4F2EBE82-6D0B-8F46-9CFE-5590EFAFBAED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C3CDA272-3254-834C-989E-AE56C8182067}"/>
                </a:ext>
              </a:extLst>
            </p:cNvPr>
            <p:cNvCxnSpPr>
              <a:cxnSpLocks/>
              <a:stCxn id="271" idx="6"/>
              <a:endCxn id="272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E86DFC1E-7CF4-5142-8A3E-92B2D2976F5C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9DA268F3-59DE-A34C-8C09-85450D8DDC12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401824EB-1E4A-094C-B0E1-2C921FB678AD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85DA2A9-3D50-A147-A35A-8BBF023FFC7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D7862FAB-7136-284E-980B-780D2158B83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cteur droit 279">
              <a:extLst>
                <a:ext uri="{FF2B5EF4-FFF2-40B4-BE49-F238E27FC236}">
                  <a16:creationId xmlns:a16="http://schemas.microsoft.com/office/drawing/2014/main" id="{4E206917-69F5-A743-B1A4-CC27473446A4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Ellipse 280">
              <a:extLst>
                <a:ext uri="{FF2B5EF4-FFF2-40B4-BE49-F238E27FC236}">
                  <a16:creationId xmlns:a16="http://schemas.microsoft.com/office/drawing/2014/main" id="{27193442-2B63-FF4A-B891-1C34004CC448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2" name="Connecteur droit 281">
              <a:extLst>
                <a:ext uri="{FF2B5EF4-FFF2-40B4-BE49-F238E27FC236}">
                  <a16:creationId xmlns:a16="http://schemas.microsoft.com/office/drawing/2014/main" id="{D65A0204-9D8D-AD41-8845-6497C6CF71CE}"/>
                </a:ext>
              </a:extLst>
            </p:cNvPr>
            <p:cNvCxnSpPr>
              <a:cxnSpLocks/>
              <a:stCxn id="272" idx="6"/>
              <a:endCxn id="281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5771041E-1C08-A349-9C91-0172C5FBDE76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Ellipse 283">
              <a:extLst>
                <a:ext uri="{FF2B5EF4-FFF2-40B4-BE49-F238E27FC236}">
                  <a16:creationId xmlns:a16="http://schemas.microsoft.com/office/drawing/2014/main" id="{29052842-6CBE-5244-94B0-B29E86F3904E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422CEBCF-062A-BA45-98DB-A7310A9A9A16}"/>
                </a:ext>
              </a:extLst>
            </p:cNvPr>
            <p:cNvCxnSpPr>
              <a:cxnSpLocks/>
              <a:stCxn id="283" idx="6"/>
              <a:endCxn id="284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81F39075-024F-0D44-94C4-32131A64F477}"/>
                </a:ext>
              </a:extLst>
            </p:cNvPr>
            <p:cNvCxnSpPr>
              <a:cxnSpLocks/>
              <a:stCxn id="281" idx="6"/>
              <a:endCxn id="283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cteur droit 286">
              <a:extLst>
                <a:ext uri="{FF2B5EF4-FFF2-40B4-BE49-F238E27FC236}">
                  <a16:creationId xmlns:a16="http://schemas.microsoft.com/office/drawing/2014/main" id="{F5A14D62-67CE-BE43-AC81-7B7B45B3B956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F5878771-EC85-2F46-ABA8-9EA217771104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1B9381D9-FD36-9748-8D88-C9FFF74A7D01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6406D4A8-C17D-8D4C-89F8-F1E64FD6CF6B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2E4D442A-666F-2A46-958A-F39100477134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5CADF07B-5B47-D440-8DEF-1872360D61BC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FB6294D0-DBF6-7940-9572-6AD648A7FE4D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Ellipse 293">
              <a:extLst>
                <a:ext uri="{FF2B5EF4-FFF2-40B4-BE49-F238E27FC236}">
                  <a16:creationId xmlns:a16="http://schemas.microsoft.com/office/drawing/2014/main" id="{4F27DA1D-9C6B-1A47-987F-0DB05D6206CC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F9134B99-5B77-D749-8469-428D253D4A24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1CE97846-B76A-FC4A-9914-928B1BFF3F3A}"/>
                </a:ext>
              </a:extLst>
            </p:cNvPr>
            <p:cNvCxnSpPr>
              <a:cxnSpLocks/>
              <a:stCxn id="293" idx="6"/>
              <a:endCxn id="294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9A75147A-BEA1-994D-A28B-392F904F7D23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D16752C1-CC05-1D4D-B757-9619ABF3B9B2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B8176A0C-4389-424E-9E06-524DC011565B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92643298-E196-7B40-9FF7-8B5D9A64938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6A5A1B0D-9820-7948-BD21-8EC847E67599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necteur droit 301">
              <a:extLst>
                <a:ext uri="{FF2B5EF4-FFF2-40B4-BE49-F238E27FC236}">
                  <a16:creationId xmlns:a16="http://schemas.microsoft.com/office/drawing/2014/main" id="{212B07E1-0AC0-3E4E-A699-DF4B0EE79C2C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Ellipse 302">
              <a:extLst>
                <a:ext uri="{FF2B5EF4-FFF2-40B4-BE49-F238E27FC236}">
                  <a16:creationId xmlns:a16="http://schemas.microsoft.com/office/drawing/2014/main" id="{8D30BE49-405D-0A4F-A113-C4C3B07D083B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4" name="Connecteur droit 303">
              <a:extLst>
                <a:ext uri="{FF2B5EF4-FFF2-40B4-BE49-F238E27FC236}">
                  <a16:creationId xmlns:a16="http://schemas.microsoft.com/office/drawing/2014/main" id="{D795A2B2-915E-3644-A839-204550B28176}"/>
                </a:ext>
              </a:extLst>
            </p:cNvPr>
            <p:cNvCxnSpPr>
              <a:cxnSpLocks/>
              <a:stCxn id="294" idx="6"/>
              <a:endCxn id="303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9DD4F1FC-FBEA-A845-8D8C-659493CBCDE5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Ellipse 305">
              <a:extLst>
                <a:ext uri="{FF2B5EF4-FFF2-40B4-BE49-F238E27FC236}">
                  <a16:creationId xmlns:a16="http://schemas.microsoft.com/office/drawing/2014/main" id="{C517BD75-B9E5-174E-8CA9-5B891388B0B8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DC35ED2B-5804-5644-8991-1B0DCD407CD2}"/>
                </a:ext>
              </a:extLst>
            </p:cNvPr>
            <p:cNvCxnSpPr>
              <a:cxnSpLocks/>
              <a:stCxn id="305" idx="6"/>
              <a:endCxn id="306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8CA5291F-C864-334C-9C20-7BBACC6F1B0D}"/>
                </a:ext>
              </a:extLst>
            </p:cNvPr>
            <p:cNvCxnSpPr>
              <a:cxnSpLocks/>
              <a:stCxn id="303" idx="6"/>
              <a:endCxn id="305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C13F97AF-3794-4349-994E-D9418A8ADC88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D0D184C-47D6-C14E-9AE7-52C3144AAAF2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BE4CDE85-FF40-2845-B256-F86C721AA98B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848DFA49-3445-854E-A3B5-66EA2B8829CB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7E812650-F9F6-D743-A87E-FE407A98F7CE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7ABE1634-133D-2D4A-B91A-BC39B4CFDA1D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66B29E7-183C-2945-95AC-8C20A56664A6}"/>
                </a:ext>
              </a:extLst>
            </p:cNvPr>
            <p:cNvCxnSpPr>
              <a:cxnSpLocks/>
              <a:stCxn id="189" idx="4"/>
              <a:endCxn id="272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78DF4B25-266C-B945-A124-3DD0CF8C593A}"/>
                </a:ext>
              </a:extLst>
            </p:cNvPr>
            <p:cNvCxnSpPr>
              <a:cxnSpLocks/>
              <a:stCxn id="198" idx="4"/>
              <a:endCxn id="281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C2E6133C-EFBC-2F4B-9A23-5A4612BDB67B}"/>
                </a:ext>
              </a:extLst>
            </p:cNvPr>
            <p:cNvCxnSpPr>
              <a:cxnSpLocks/>
              <a:stCxn id="230" idx="4"/>
              <a:endCxn id="283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BDB7A375-E13B-0D4D-B14D-42EC0BABF338}"/>
                </a:ext>
              </a:extLst>
            </p:cNvPr>
            <p:cNvCxnSpPr>
              <a:cxnSpLocks/>
              <a:stCxn id="248" idx="4"/>
              <a:endCxn id="284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2698FBD3-4E3C-0B47-BFA2-429CA3357CCD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F6083379-F004-184E-9231-02E569657748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E93F5010-7009-944D-86A4-2A432AF67EF6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7DDFC896-6994-394F-BF86-65DA6130B3C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7B7070D-3582-844C-86B9-C00FD27E324E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DD12A27-3FC5-1548-92E0-0552F2E41A48}"/>
                </a:ext>
              </a:extLst>
            </p:cNvPr>
            <p:cNvCxnSpPr>
              <a:cxnSpLocks/>
              <a:stCxn id="272" idx="4"/>
              <a:endCxn id="294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1993CA74-76CD-7646-B357-1D5A7FBD4A8B}"/>
                </a:ext>
              </a:extLst>
            </p:cNvPr>
            <p:cNvCxnSpPr>
              <a:cxnSpLocks/>
              <a:stCxn id="281" idx="4"/>
              <a:endCxn id="303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847643D0-D46B-8F4E-9628-4A285455D842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Connecteur droit 326">
              <a:extLst>
                <a:ext uri="{FF2B5EF4-FFF2-40B4-BE49-F238E27FC236}">
                  <a16:creationId xmlns:a16="http://schemas.microsoft.com/office/drawing/2014/main" id="{C828D853-4D28-6E46-82FF-4D86D82BC50C}"/>
                </a:ext>
              </a:extLst>
            </p:cNvPr>
            <p:cNvCxnSpPr>
              <a:cxnSpLocks/>
              <a:stCxn id="284" idx="4"/>
              <a:endCxn id="306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320FA202-5469-5040-AC63-76EA4B0FBDD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A9D62EF2-8C1E-A340-A72A-CEFBFD7740D3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9779CE99-F9C5-9A43-932C-01591406C062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5DC704DC-3985-6947-B0A0-A37A5C8CE75F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0276A606-F661-7048-A022-FD0F009251EA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5206F3C0-6A2F-F540-91F1-DB8B09D7B6A1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Ellipse 333">
              <a:extLst>
                <a:ext uri="{FF2B5EF4-FFF2-40B4-BE49-F238E27FC236}">
                  <a16:creationId xmlns:a16="http://schemas.microsoft.com/office/drawing/2014/main" id="{2AAF3682-57B3-0945-8651-4EEB0F3D1472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41E6CFE3-3CFA-0848-9A6F-128CB704E61B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51964193-119E-0E41-A77F-120EE6D611FE}"/>
                </a:ext>
              </a:extLst>
            </p:cNvPr>
            <p:cNvCxnSpPr>
              <a:cxnSpLocks/>
              <a:stCxn id="333" idx="6"/>
              <a:endCxn id="334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F248C3EF-2074-9743-9126-0593A955AA93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68B1CAB8-C67D-654D-98B8-85C23EBD6BA8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9036D57C-7A96-E147-96B1-95B31765A2B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647DA78C-42CC-9146-9AB1-49A356E3919E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0D220A11-D57C-4945-8E26-ED6128AEAA3D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Connecteur droit 341">
              <a:extLst>
                <a:ext uri="{FF2B5EF4-FFF2-40B4-BE49-F238E27FC236}">
                  <a16:creationId xmlns:a16="http://schemas.microsoft.com/office/drawing/2014/main" id="{887B63F8-84DB-2440-B0F5-60009BCB9733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3" name="Ellipse 342">
              <a:extLst>
                <a:ext uri="{FF2B5EF4-FFF2-40B4-BE49-F238E27FC236}">
                  <a16:creationId xmlns:a16="http://schemas.microsoft.com/office/drawing/2014/main" id="{F6B0A14D-B2CD-434E-8C42-3F4300D0B425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4" name="Connecteur droit 343">
              <a:extLst>
                <a:ext uri="{FF2B5EF4-FFF2-40B4-BE49-F238E27FC236}">
                  <a16:creationId xmlns:a16="http://schemas.microsoft.com/office/drawing/2014/main" id="{66E00352-D948-6B42-B6AC-173F6B11CF22}"/>
                </a:ext>
              </a:extLst>
            </p:cNvPr>
            <p:cNvCxnSpPr>
              <a:cxnSpLocks/>
              <a:stCxn id="334" idx="6"/>
              <a:endCxn id="343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CF6E9201-3EEA-FB44-9817-83E300C86D9E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Ellipse 345">
              <a:extLst>
                <a:ext uri="{FF2B5EF4-FFF2-40B4-BE49-F238E27FC236}">
                  <a16:creationId xmlns:a16="http://schemas.microsoft.com/office/drawing/2014/main" id="{F236C7F4-B4D3-DA4B-BC34-2029F24E5909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4EFFCADB-1880-A84C-A6BB-319AB33B2169}"/>
                </a:ext>
              </a:extLst>
            </p:cNvPr>
            <p:cNvCxnSpPr>
              <a:cxnSpLocks/>
              <a:stCxn id="345" idx="6"/>
              <a:endCxn id="346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8DB54DB1-F36C-4A47-B188-91E73FC45F64}"/>
                </a:ext>
              </a:extLst>
            </p:cNvPr>
            <p:cNvCxnSpPr>
              <a:cxnSpLocks/>
              <a:stCxn id="343" idx="6"/>
              <a:endCxn id="345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81495E21-D24D-4543-A2FE-469BF0895A41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9DC165D0-B0B8-E74C-A7B5-9305F4561892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867F2B72-F503-CC4B-B2AA-95F69E4E898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69D823E3-5158-D34D-BF01-44031919C8FA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544B18CD-CC7C-1D4B-8DF6-3DC1AEDCBB80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AD179D85-DFCA-C546-9DE8-DEDADF97EAA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F2D646F0-8572-E94C-BCB6-51BDC7740864}"/>
                </a:ext>
              </a:extLst>
            </p:cNvPr>
            <p:cNvCxnSpPr>
              <a:cxnSpLocks/>
              <a:stCxn id="294" idx="4"/>
              <a:endCxn id="334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F2351C10-4E47-C240-92C2-038A202A9635}"/>
                </a:ext>
              </a:extLst>
            </p:cNvPr>
            <p:cNvCxnSpPr>
              <a:cxnSpLocks/>
              <a:stCxn id="303" idx="4"/>
              <a:endCxn id="343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A3CA1E0A-B80E-AF44-B6C4-E2D449083263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Connecteur droit 357">
              <a:extLst>
                <a:ext uri="{FF2B5EF4-FFF2-40B4-BE49-F238E27FC236}">
                  <a16:creationId xmlns:a16="http://schemas.microsoft.com/office/drawing/2014/main" id="{CD230DFE-2F2F-7E40-B555-DE5301F11355}"/>
                </a:ext>
              </a:extLst>
            </p:cNvPr>
            <p:cNvCxnSpPr>
              <a:cxnSpLocks/>
              <a:stCxn id="306" idx="4"/>
              <a:endCxn id="346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9" name="Espace réservé du contenu 2">
            <a:extLst>
              <a:ext uri="{FF2B5EF4-FFF2-40B4-BE49-F238E27FC236}">
                <a16:creationId xmlns:a16="http://schemas.microsoft.com/office/drawing/2014/main" id="{22751D70-226E-FC86-114B-2237E63C4B71}"/>
              </a:ext>
            </a:extLst>
          </p:cNvPr>
          <p:cNvSpPr txBox="1">
            <a:spLocks/>
          </p:cNvSpPr>
          <p:nvPr/>
        </p:nvSpPr>
        <p:spPr>
          <a:xfrm>
            <a:off x="838695" y="1825625"/>
            <a:ext cx="408125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Distance 1</a:t>
            </a:r>
          </a:p>
          <a:p>
            <a:r>
              <a:rPr lang="en-US" dirty="0"/>
              <a:t>6 robots</a:t>
            </a:r>
          </a:p>
          <a:p>
            <a:r>
              <a:rPr lang="en-US" dirty="0"/>
              <a:t>2 colors</a:t>
            </a:r>
          </a:p>
          <a:p>
            <a:endParaRPr lang="en-US" dirty="0"/>
          </a:p>
          <a:p>
            <a:r>
              <a:rPr lang="en-US" dirty="0"/>
              <a:t>Turn (2 steps)</a:t>
            </a:r>
          </a:p>
        </p:txBody>
      </p:sp>
      <p:sp>
        <p:nvSpPr>
          <p:cNvPr id="366" name="Ellipse 365">
            <a:extLst>
              <a:ext uri="{FF2B5EF4-FFF2-40B4-BE49-F238E27FC236}">
                <a16:creationId xmlns:a16="http://schemas.microsoft.com/office/drawing/2014/main" id="{713EBEB5-968C-CDA8-6893-3C3DAC12CECF}"/>
              </a:ext>
            </a:extLst>
          </p:cNvPr>
          <p:cNvSpPr/>
          <p:nvPr/>
        </p:nvSpPr>
        <p:spPr>
          <a:xfrm>
            <a:off x="6466568" y="5571072"/>
            <a:ext cx="183345" cy="178705"/>
          </a:xfrm>
          <a:prstGeom prst="ellipse">
            <a:avLst/>
          </a:prstGeom>
          <a:solidFill>
            <a:srgbClr val="00B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8" name="Groupe 377">
            <a:extLst>
              <a:ext uri="{FF2B5EF4-FFF2-40B4-BE49-F238E27FC236}">
                <a16:creationId xmlns:a16="http://schemas.microsoft.com/office/drawing/2014/main" id="{FD2A5B25-D59A-2AB9-F59D-0C6053612C8F}"/>
              </a:ext>
            </a:extLst>
          </p:cNvPr>
          <p:cNvGrpSpPr/>
          <p:nvPr/>
        </p:nvGrpSpPr>
        <p:grpSpPr>
          <a:xfrm rot="10800000">
            <a:off x="247593" y="4821048"/>
            <a:ext cx="1244152" cy="1305499"/>
            <a:chOff x="5887448" y="1361357"/>
            <a:chExt cx="1244152" cy="1305499"/>
          </a:xfrm>
        </p:grpSpPr>
        <p:sp>
          <p:nvSpPr>
            <p:cNvPr id="380" name="Ellipse 379">
              <a:extLst>
                <a:ext uri="{FF2B5EF4-FFF2-40B4-BE49-F238E27FC236}">
                  <a16:creationId xmlns:a16="http://schemas.microsoft.com/office/drawing/2014/main" id="{CDE6C845-4D09-7F10-3287-C47CE1EC6C25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1" name="Ellipse 380">
              <a:extLst>
                <a:ext uri="{FF2B5EF4-FFF2-40B4-BE49-F238E27FC236}">
                  <a16:creationId xmlns:a16="http://schemas.microsoft.com/office/drawing/2014/main" id="{3CFA1668-99E2-DC49-2B7C-D46A0BC4D7F6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2" name="Ellipse 381">
              <a:extLst>
                <a:ext uri="{FF2B5EF4-FFF2-40B4-BE49-F238E27FC236}">
                  <a16:creationId xmlns:a16="http://schemas.microsoft.com/office/drawing/2014/main" id="{76FBE69C-9B2D-38B5-7CA3-BDF41DE91D72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highlight>
                  <a:srgbClr val="000000"/>
                </a:highlight>
              </a:endParaRPr>
            </a:p>
          </p:txBody>
        </p:sp>
        <p:sp>
          <p:nvSpPr>
            <p:cNvPr id="383" name="Ellipse 382">
              <a:extLst>
                <a:ext uri="{FF2B5EF4-FFF2-40B4-BE49-F238E27FC236}">
                  <a16:creationId xmlns:a16="http://schemas.microsoft.com/office/drawing/2014/main" id="{D656B5A9-873D-DF83-E627-60B0AB1CB4CC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84" name="Connecteur droit 383">
              <a:extLst>
                <a:ext uri="{FF2B5EF4-FFF2-40B4-BE49-F238E27FC236}">
                  <a16:creationId xmlns:a16="http://schemas.microsoft.com/office/drawing/2014/main" id="{342D5866-7986-0B45-11CA-F4C15B8C4539}"/>
                </a:ext>
              </a:extLst>
            </p:cNvPr>
            <p:cNvCxnSpPr>
              <a:cxnSpLocks/>
              <a:stCxn id="380" idx="6"/>
              <a:endCxn id="381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Connecteur droit 384">
              <a:extLst>
                <a:ext uri="{FF2B5EF4-FFF2-40B4-BE49-F238E27FC236}">
                  <a16:creationId xmlns:a16="http://schemas.microsoft.com/office/drawing/2014/main" id="{DA3BE679-6CCC-0E68-760D-B2E4FD8BDEEF}"/>
                </a:ext>
              </a:extLst>
            </p:cNvPr>
            <p:cNvCxnSpPr>
              <a:cxnSpLocks/>
              <a:stCxn id="381" idx="6"/>
              <a:endCxn id="382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Connecteur droit 385">
              <a:extLst>
                <a:ext uri="{FF2B5EF4-FFF2-40B4-BE49-F238E27FC236}">
                  <a16:creationId xmlns:a16="http://schemas.microsoft.com/office/drawing/2014/main" id="{D8BCF68F-9602-7CE2-B60E-B858712873DE}"/>
                </a:ext>
              </a:extLst>
            </p:cNvPr>
            <p:cNvCxnSpPr>
              <a:cxnSpLocks/>
              <a:stCxn id="381" idx="4"/>
              <a:endCxn id="383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7" name="Ellipse 386">
              <a:extLst>
                <a:ext uri="{FF2B5EF4-FFF2-40B4-BE49-F238E27FC236}">
                  <a16:creationId xmlns:a16="http://schemas.microsoft.com/office/drawing/2014/main" id="{0A4BEDEE-42C7-30C8-63B8-CF6BE5E8AF9A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88" name="Connecteur droit 387">
              <a:extLst>
                <a:ext uri="{FF2B5EF4-FFF2-40B4-BE49-F238E27FC236}">
                  <a16:creationId xmlns:a16="http://schemas.microsoft.com/office/drawing/2014/main" id="{ABFF067F-8FE1-9681-12B6-397BC67D0F3B}"/>
                </a:ext>
              </a:extLst>
            </p:cNvPr>
            <p:cNvCxnSpPr>
              <a:cxnSpLocks/>
              <a:stCxn id="387" idx="4"/>
              <a:endCxn id="381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9" name="Groupe 388">
            <a:extLst>
              <a:ext uri="{FF2B5EF4-FFF2-40B4-BE49-F238E27FC236}">
                <a16:creationId xmlns:a16="http://schemas.microsoft.com/office/drawing/2014/main" id="{21FA2A44-37F9-A104-4903-EBEB3EE9E76E}"/>
              </a:ext>
            </a:extLst>
          </p:cNvPr>
          <p:cNvGrpSpPr/>
          <p:nvPr/>
        </p:nvGrpSpPr>
        <p:grpSpPr>
          <a:xfrm>
            <a:off x="1679988" y="4834467"/>
            <a:ext cx="1244152" cy="1305499"/>
            <a:chOff x="9223846" y="2123501"/>
            <a:chExt cx="1244152" cy="1305499"/>
          </a:xfrm>
        </p:grpSpPr>
        <p:grpSp>
          <p:nvGrpSpPr>
            <p:cNvPr id="390" name="Groupe 389">
              <a:extLst>
                <a:ext uri="{FF2B5EF4-FFF2-40B4-BE49-F238E27FC236}">
                  <a16:creationId xmlns:a16="http://schemas.microsoft.com/office/drawing/2014/main" id="{D66F2DC9-1AD6-BCAF-C586-B102DA0303E4}"/>
                </a:ext>
              </a:extLst>
            </p:cNvPr>
            <p:cNvGrpSpPr/>
            <p:nvPr/>
          </p:nvGrpSpPr>
          <p:grpSpPr>
            <a:xfrm rot="10800000">
              <a:off x="9223846" y="2123501"/>
              <a:ext cx="1244152" cy="1305499"/>
              <a:chOff x="5887448" y="1361357"/>
              <a:chExt cx="1244152" cy="1305499"/>
            </a:xfrm>
          </p:grpSpPr>
          <p:sp>
            <p:nvSpPr>
              <p:cNvPr id="392" name="Ellipse 391">
                <a:extLst>
                  <a:ext uri="{FF2B5EF4-FFF2-40B4-BE49-F238E27FC236}">
                    <a16:creationId xmlns:a16="http://schemas.microsoft.com/office/drawing/2014/main" id="{F4D53BDF-4B19-B72F-D7AB-604858994095}"/>
                  </a:ext>
                </a:extLst>
              </p:cNvPr>
              <p:cNvSpPr/>
              <p:nvPr/>
            </p:nvSpPr>
            <p:spPr>
              <a:xfrm>
                <a:off x="5887448" y="1913472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3" name="Ellipse 392">
                <a:extLst>
                  <a:ext uri="{FF2B5EF4-FFF2-40B4-BE49-F238E27FC236}">
                    <a16:creationId xmlns:a16="http://schemas.microsoft.com/office/drawing/2014/main" id="{9AE53612-F803-7177-A71A-86038F6CEE4C}"/>
                  </a:ext>
                </a:extLst>
              </p:cNvPr>
              <p:cNvSpPr/>
              <p:nvPr/>
            </p:nvSpPr>
            <p:spPr>
              <a:xfrm>
                <a:off x="6435607" y="1913088"/>
                <a:ext cx="183345" cy="178705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4" name="Ellipse 393">
                <a:extLst>
                  <a:ext uri="{FF2B5EF4-FFF2-40B4-BE49-F238E27FC236}">
                    <a16:creationId xmlns:a16="http://schemas.microsoft.com/office/drawing/2014/main" id="{0FA3780C-59FB-CCAD-43C5-097D57C3C617}"/>
                  </a:ext>
                </a:extLst>
              </p:cNvPr>
              <p:cNvSpPr/>
              <p:nvPr/>
            </p:nvSpPr>
            <p:spPr>
              <a:xfrm>
                <a:off x="6948255" y="1913088"/>
                <a:ext cx="183345" cy="178705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highlight>
                    <a:srgbClr val="000000"/>
                  </a:highlight>
                </a:endParaRPr>
              </a:p>
            </p:txBody>
          </p:sp>
          <p:sp>
            <p:nvSpPr>
              <p:cNvPr id="395" name="Ellipse 394">
                <a:extLst>
                  <a:ext uri="{FF2B5EF4-FFF2-40B4-BE49-F238E27FC236}">
                    <a16:creationId xmlns:a16="http://schemas.microsoft.com/office/drawing/2014/main" id="{8DC2D4B4-4A69-B834-F965-C2924B820901}"/>
                  </a:ext>
                </a:extLst>
              </p:cNvPr>
              <p:cNvSpPr/>
              <p:nvPr/>
            </p:nvSpPr>
            <p:spPr>
              <a:xfrm>
                <a:off x="6433254" y="2488151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96" name="Connecteur droit 395">
                <a:extLst>
                  <a:ext uri="{FF2B5EF4-FFF2-40B4-BE49-F238E27FC236}">
                    <a16:creationId xmlns:a16="http://schemas.microsoft.com/office/drawing/2014/main" id="{88F63DC4-3718-E10C-A5B7-09042EA5EB11}"/>
                  </a:ext>
                </a:extLst>
              </p:cNvPr>
              <p:cNvCxnSpPr>
                <a:cxnSpLocks/>
                <a:stCxn id="392" idx="6"/>
                <a:endCxn id="393" idx="2"/>
              </p:cNvCxnSpPr>
              <p:nvPr/>
            </p:nvCxnSpPr>
            <p:spPr>
              <a:xfrm flipV="1">
                <a:off x="6070791" y="2002440"/>
                <a:ext cx="364815" cy="384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7" name="Connecteur droit 396">
                <a:extLst>
                  <a:ext uri="{FF2B5EF4-FFF2-40B4-BE49-F238E27FC236}">
                    <a16:creationId xmlns:a16="http://schemas.microsoft.com/office/drawing/2014/main" id="{A15B90B2-B11A-22F6-E517-0C8EE9F7DF6F}"/>
                  </a:ext>
                </a:extLst>
              </p:cNvPr>
              <p:cNvCxnSpPr>
                <a:cxnSpLocks/>
                <a:stCxn id="393" idx="6"/>
                <a:endCxn id="394" idx="2"/>
              </p:cNvCxnSpPr>
              <p:nvPr/>
            </p:nvCxnSpPr>
            <p:spPr>
              <a:xfrm>
                <a:off x="6618951" y="2002440"/>
                <a:ext cx="329304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8" name="Connecteur droit 397">
                <a:extLst>
                  <a:ext uri="{FF2B5EF4-FFF2-40B4-BE49-F238E27FC236}">
                    <a16:creationId xmlns:a16="http://schemas.microsoft.com/office/drawing/2014/main" id="{0CCC1764-FCAA-E633-2672-41AE1C7FEBCA}"/>
                  </a:ext>
                </a:extLst>
              </p:cNvPr>
              <p:cNvCxnSpPr>
                <a:cxnSpLocks/>
                <a:stCxn id="393" idx="4"/>
                <a:endCxn id="395" idx="0"/>
              </p:cNvCxnSpPr>
              <p:nvPr/>
            </p:nvCxnSpPr>
            <p:spPr>
              <a:xfrm flipH="1">
                <a:off x="6524928" y="2091792"/>
                <a:ext cx="2351" cy="396359"/>
              </a:xfrm>
              <a:prstGeom prst="line">
                <a:avLst/>
              </a:prstGeom>
              <a:ln w="28575">
                <a:solidFill>
                  <a:schemeClr val="tx1"/>
                </a:solidFill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9" name="Ellipse 398">
                <a:extLst>
                  <a:ext uri="{FF2B5EF4-FFF2-40B4-BE49-F238E27FC236}">
                    <a16:creationId xmlns:a16="http://schemas.microsoft.com/office/drawing/2014/main" id="{D2C027C7-6D36-B29F-0B0F-2FB3AB2AC9B2}"/>
                  </a:ext>
                </a:extLst>
              </p:cNvPr>
              <p:cNvSpPr/>
              <p:nvPr/>
            </p:nvSpPr>
            <p:spPr>
              <a:xfrm>
                <a:off x="6428552" y="1361357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00" name="Connecteur droit 399">
                <a:extLst>
                  <a:ext uri="{FF2B5EF4-FFF2-40B4-BE49-F238E27FC236}">
                    <a16:creationId xmlns:a16="http://schemas.microsoft.com/office/drawing/2014/main" id="{8831C561-7FB5-953C-5E72-A3CD3018D655}"/>
                  </a:ext>
                </a:extLst>
              </p:cNvPr>
              <p:cNvCxnSpPr>
                <a:cxnSpLocks/>
                <a:stCxn id="399" idx="4"/>
                <a:endCxn id="393" idx="0"/>
              </p:cNvCxnSpPr>
              <p:nvPr/>
            </p:nvCxnSpPr>
            <p:spPr>
              <a:xfrm>
                <a:off x="6520223" y="1540062"/>
                <a:ext cx="7056" cy="373026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1" name="Ellipse 390">
              <a:extLst>
                <a:ext uri="{FF2B5EF4-FFF2-40B4-BE49-F238E27FC236}">
                  <a16:creationId xmlns:a16="http://schemas.microsoft.com/office/drawing/2014/main" id="{027CC8E9-C76A-2910-8DC0-0C8081FEC381}"/>
                </a:ext>
              </a:extLst>
            </p:cNvPr>
            <p:cNvSpPr/>
            <p:nvPr/>
          </p:nvSpPr>
          <p:spPr>
            <a:xfrm rot="10800000">
              <a:off x="9940126" y="2500444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highlight>
                  <a:srgbClr val="000000"/>
                </a:highlight>
              </a:endParaRPr>
            </a:p>
          </p:txBody>
        </p:sp>
      </p:grpSp>
      <p:grpSp>
        <p:nvGrpSpPr>
          <p:cNvPr id="401" name="Groupe 400">
            <a:extLst>
              <a:ext uri="{FF2B5EF4-FFF2-40B4-BE49-F238E27FC236}">
                <a16:creationId xmlns:a16="http://schemas.microsoft.com/office/drawing/2014/main" id="{3CECCA5A-92BF-EB27-5CFC-BE1405FFE5C7}"/>
              </a:ext>
            </a:extLst>
          </p:cNvPr>
          <p:cNvGrpSpPr/>
          <p:nvPr/>
        </p:nvGrpSpPr>
        <p:grpSpPr>
          <a:xfrm rot="10800000">
            <a:off x="3170647" y="4838950"/>
            <a:ext cx="1244152" cy="1305499"/>
            <a:chOff x="5887448" y="1361357"/>
            <a:chExt cx="1244152" cy="1305499"/>
          </a:xfrm>
        </p:grpSpPr>
        <p:sp>
          <p:nvSpPr>
            <p:cNvPr id="402" name="Ellipse 401">
              <a:extLst>
                <a:ext uri="{FF2B5EF4-FFF2-40B4-BE49-F238E27FC236}">
                  <a16:creationId xmlns:a16="http://schemas.microsoft.com/office/drawing/2014/main" id="{87BAECFC-3612-F6FC-83A3-CC7766AFFCD3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3" name="Ellipse 402">
              <a:extLst>
                <a:ext uri="{FF2B5EF4-FFF2-40B4-BE49-F238E27FC236}">
                  <a16:creationId xmlns:a16="http://schemas.microsoft.com/office/drawing/2014/main" id="{64E21FFF-2CFA-A22D-4F34-34BD728B2897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4" name="Ellipse 403">
              <a:extLst>
                <a:ext uri="{FF2B5EF4-FFF2-40B4-BE49-F238E27FC236}">
                  <a16:creationId xmlns:a16="http://schemas.microsoft.com/office/drawing/2014/main" id="{B6FE3501-C76E-1CAE-FE2E-35423BD3EEE4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405" name="Ellipse 404">
              <a:extLst>
                <a:ext uri="{FF2B5EF4-FFF2-40B4-BE49-F238E27FC236}">
                  <a16:creationId xmlns:a16="http://schemas.microsoft.com/office/drawing/2014/main" id="{AD3901D2-2777-F527-1983-3CB8D972724E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06" name="Connecteur droit 405">
              <a:extLst>
                <a:ext uri="{FF2B5EF4-FFF2-40B4-BE49-F238E27FC236}">
                  <a16:creationId xmlns:a16="http://schemas.microsoft.com/office/drawing/2014/main" id="{5EAEFF87-7B92-D79A-AD06-A4FE9975D058}"/>
                </a:ext>
              </a:extLst>
            </p:cNvPr>
            <p:cNvCxnSpPr>
              <a:cxnSpLocks/>
              <a:stCxn id="402" idx="6"/>
              <a:endCxn id="403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7" name="Connecteur droit 406">
              <a:extLst>
                <a:ext uri="{FF2B5EF4-FFF2-40B4-BE49-F238E27FC236}">
                  <a16:creationId xmlns:a16="http://schemas.microsoft.com/office/drawing/2014/main" id="{0177ECD2-D73A-E71B-ED3F-3E4D6B686C30}"/>
                </a:ext>
              </a:extLst>
            </p:cNvPr>
            <p:cNvCxnSpPr>
              <a:cxnSpLocks/>
              <a:stCxn id="403" idx="6"/>
              <a:endCxn id="404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8" name="Connecteur droit 407">
              <a:extLst>
                <a:ext uri="{FF2B5EF4-FFF2-40B4-BE49-F238E27FC236}">
                  <a16:creationId xmlns:a16="http://schemas.microsoft.com/office/drawing/2014/main" id="{F044F619-43A8-FC43-4E95-6930181602FE}"/>
                </a:ext>
              </a:extLst>
            </p:cNvPr>
            <p:cNvCxnSpPr>
              <a:cxnSpLocks/>
              <a:stCxn id="403" idx="4"/>
              <a:endCxn id="405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9" name="Ellipse 408">
              <a:extLst>
                <a:ext uri="{FF2B5EF4-FFF2-40B4-BE49-F238E27FC236}">
                  <a16:creationId xmlns:a16="http://schemas.microsoft.com/office/drawing/2014/main" id="{441F761E-74D5-CBC8-32AD-A77AFE964F97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10" name="Connecteur droit 409">
              <a:extLst>
                <a:ext uri="{FF2B5EF4-FFF2-40B4-BE49-F238E27FC236}">
                  <a16:creationId xmlns:a16="http://schemas.microsoft.com/office/drawing/2014/main" id="{18463CBB-6C87-4113-C473-6AD4C574BD21}"/>
                </a:ext>
              </a:extLst>
            </p:cNvPr>
            <p:cNvCxnSpPr>
              <a:cxnSpLocks/>
              <a:stCxn id="409" idx="4"/>
              <a:endCxn id="403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AD371A7-B8E1-32C8-0C6A-0D0A00E2D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294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8E6E3D-7A59-5D49-80D6-D3F2C10C0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First Solution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311859F3-2A3C-6E42-9760-73BC87C5AD97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8835755D-847F-4C47-A374-F42CE7A88747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191A33EE-5235-D44E-9AFB-CFDAF99D3ABD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C03945E0-B67B-B646-8241-CE4D83C890AA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2040BAE2-9864-AB43-8ED2-0C380D618158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2F14E1D1-4F7F-1A40-9C96-E95D7269543C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9D808892-5CC2-2E47-8C81-A95F8B893297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84475CDB-764F-FD4B-B2FD-C8ED7AC329F3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0871EF6D-824C-704F-8EAF-57E8129CAA73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B26D31A7-CE60-4D47-8731-B193127E9D00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EDAC4735-0300-244F-A71A-9F838FF332B5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1D570D81-DD32-934B-8884-3C51EC586AE9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977B844E-1437-E846-9444-A5FB479A4286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81AB5589-5C6E-1C48-9E95-0E73E6A91319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7E8D1363-B822-C246-AB19-C590F3129E70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9C79EB10-53A3-194F-867A-3A19C7385246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3F738B91-F678-F649-B45B-0DE5A87296D0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F7BE41C6-4454-1C45-A7FD-C6CFB93A7018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9212C905-13F2-0746-B31A-823BCBC9BF0D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21273E7F-1799-B049-874B-0A438DCD6D28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C755886-1AAF-8F4D-A4DD-2A55437FB310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D649D714-13C9-544F-A5DE-05616D4BC0EE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6B9C952E-B736-884C-BE88-6EDD61ECE531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A37550CD-E81E-5A47-8F29-3FBB7994B086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2CFD1573-03DD-2440-B8EC-9A7720236377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9121C7B4-B00B-964C-99E8-0B11E11E8170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4668DB05-4E6B-CD44-A7D3-D314B58C3219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A4B564E5-9727-6045-92BA-3F93CDE9A83A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5F25F91E-D0A1-7848-8415-92E3E4CAC0D2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364008D5-2D6E-D647-A328-B34FEDC1E561}"/>
                </a:ext>
              </a:extLst>
            </p:cNvPr>
            <p:cNvCxnSpPr>
              <a:stCxn id="8" idx="6"/>
              <a:endCxn id="9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403A6B9B-D6C2-7C46-A982-68062550D5DF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E2A11B00-8950-7241-BBBC-ED77E70502E0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A2A68DA0-46DD-1B4F-B756-7A8BB2A94B2D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9D35AC8B-7588-954D-AADB-791AFF8608CA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103CBBA2-68CC-A04E-B183-A21C6A298BC4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932F6335-565A-764D-AA8C-A58377A7344D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CDDE1F8C-3DE6-6F46-A711-C93292F7BD7E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900CEEA-9595-E34C-80DB-B0EC5DBDDC2A}"/>
                </a:ext>
              </a:extLst>
            </p:cNvPr>
            <p:cNvCxnSpPr>
              <a:cxnSpLocks/>
              <a:stCxn id="13" idx="6"/>
              <a:endCxn id="14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97E7561F-7604-5344-973A-57F1C710DE55}"/>
                </a:ext>
              </a:extLst>
            </p:cNvPr>
            <p:cNvCxnSpPr>
              <a:cxnSpLocks/>
              <a:stCxn id="20" idx="6"/>
              <a:endCxn id="21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F8B2B4BE-B4C2-DE44-AD41-3E6B44735CC1}"/>
                </a:ext>
              </a:extLst>
            </p:cNvPr>
            <p:cNvCxnSpPr>
              <a:cxnSpLocks/>
              <a:stCxn id="27" idx="6"/>
              <a:endCxn id="28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7C8C02F4-05A8-DF45-8948-6011A7D54EE7}"/>
                </a:ext>
              </a:extLst>
            </p:cNvPr>
            <p:cNvCxnSpPr>
              <a:cxnSpLocks/>
              <a:stCxn id="34" idx="6"/>
              <a:endCxn id="35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FE77DC46-D70A-2D40-8975-DD37885F6118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D30F7127-AFD0-3F42-8944-CCBA01AB7B8E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68DEA8F6-245B-F84F-BF04-B3C2564CEF7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17BAE682-A348-A24F-8C7B-D5ED0996B7EF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FAF9D5AA-922E-3B43-8B32-ADA4199DC474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4A5A7D82-209B-3246-A6A3-AD81B042597A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30FEF558-710A-A549-915A-6110E1F2AB3E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8B3164DB-509E-A443-916F-5EFC08528CD6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D57C3E19-7534-D149-80E8-BE4C26BCCBC8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EF75D12-D3F6-FF4E-8005-002D38FD7065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D49EB776-6C03-B347-8B1D-549386747587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3036470B-9E25-A44A-B014-8A74DC7AD303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9F306215-3DD8-2848-8ADB-F20289817EB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9F5A0FF5-9A09-CB4A-961A-EF57B53E664C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F1154CA0-2434-A046-B02B-1CCAD3E4F938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D7374B30-C187-6246-ADA9-DBE90D230308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9956389A-BCC9-9742-B32D-3AAD3D53CB44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66B873F7-901F-5546-841A-4F32BE987594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5FF0972C-8084-D247-BE94-6FA84054EF5E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7BF12D6C-E58D-0C40-98AB-9D4829EE83C6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FDCA16F-0462-6441-AB48-B957A8DF14C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BBB05CDF-609E-FA43-A8D6-A9B38E86B8B7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B73F1687-7509-774F-A139-8B140618AD07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22E78898-311E-0840-87A1-0386F898BAC5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2CDE7238-4EBF-F242-BCA3-B40882F52534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1D7DABC5-9B23-6B44-A041-A9742A3493C0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3B55BCBA-A297-DF4A-AE74-6E53E982E1AC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393925CA-23C1-1A45-8B88-2B6F030E96DF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0F495FE3-7204-6D43-80FF-67BA97C5376B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18A332E0-4902-DF4B-9C40-1E0D14F02E54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AAC104B9-45E0-AB44-8729-D93C92868164}"/>
                </a:ext>
              </a:extLst>
            </p:cNvPr>
            <p:cNvCxnSpPr>
              <a:cxnSpLocks/>
              <a:stCxn id="28" idx="4"/>
              <a:endCxn id="35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8C4AB002-C5AB-634A-A8B3-4E15442454E9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C3166789-6594-4549-B886-DFF1E06B9AAF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DE764F7F-48BB-F647-A28E-FE38DD3FCF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F7688D-57CB-0D42-AD6E-B0B63D2F04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F69B0329-1119-9843-8B6F-0D2FE5F029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94515E0D-2C7C-B342-967E-01B2BDB536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03CBCF3-C1CD-F84B-A6E8-C6FA876183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CC1BB805-21A9-B248-AC09-82D099F9DA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8E8F0A9-E8B0-4349-8C0B-A0DEAA2A56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7BADAE9A-1579-0446-8D62-E3F47A21B1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3254A48E-4A64-5C40-B5EC-8101AB2D1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853CB9ED-6A9A-2C4F-A635-799EFDEECE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727529B9-25AC-0249-8A00-379132E1CD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8CA10D2-7ED7-534C-B886-FA88CC3273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7149E671-6643-0443-A349-674C2A190F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468C3679-9DA5-AD42-A55E-631EDBCD10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CC6BF3AB-7181-5D4C-BD4B-835F6A44B0B2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D09677A0-DF2E-EC4C-903F-3BBB1BAD31E3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BB0820F6-64CB-AA43-9E54-9356AF935912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A1F58DE8-94A5-0B40-B9AB-79DD0FF26F9C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1B3A0A56-EEFD-A748-B802-887F71B75767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AE2F9FD5-22E9-7148-8089-F4ECE5C43227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16675683-F265-B94C-AC9C-672C1DECB95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2E4DF0DF-62AF-5C4D-A1F9-69798B0ACFDF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7DDCD264-5660-AA42-9AF5-4E6FD9469DB6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57CE1197-DF66-6241-AB3A-53F791055183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94508997-DD5F-8E49-ACD6-9D317297A07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4AA9EBD5-E292-4E4E-87B0-426108A0F704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7D3FB888-A87E-934E-BF5C-EDB97AAC245E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CFAE1DE6-0ECA-F344-887A-D37F350BC811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A31A823E-E56F-254A-832E-325AC637CC24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5583385-A5D2-6846-BE1C-42514FEA120F}"/>
                </a:ext>
              </a:extLst>
            </p:cNvPr>
            <p:cNvCxnSpPr>
              <a:stCxn id="103" idx="6"/>
              <a:endCxn id="104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01FA230A-7785-CA4F-840A-8A0706D2702F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1CC502E-1FCC-C84C-93C3-6578E11837EB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BD7F29D9-1849-7A4C-94E4-02442E3D1C78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65317EF5-4AC7-174B-90B1-7EBE12787629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09FE9771-5EEF-314C-9CAE-54E8BFE90015}"/>
                </a:ext>
              </a:extLst>
            </p:cNvPr>
            <p:cNvCxnSpPr>
              <a:cxnSpLocks/>
              <a:stCxn id="108" idx="6"/>
              <a:endCxn id="109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2FD9F43B-84BF-4D41-93AA-CED1C6B32F7C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B3DFC5B1-5E85-FA4A-9DF7-131F4EFE17AF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80D5CA0A-32A1-3344-A497-C50D8394FB3C}"/>
                </a:ext>
              </a:extLst>
            </p:cNvPr>
            <p:cNvCxnSpPr>
              <a:cxnSpLocks/>
              <a:endCxn id="14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C073EC02-488F-7642-90BE-AA42FF212EED}"/>
                </a:ext>
              </a:extLst>
            </p:cNvPr>
            <p:cNvCxnSpPr>
              <a:cxnSpLocks/>
              <a:stCxn id="108" idx="4"/>
              <a:endCxn id="13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DD06993D-82B9-984B-8CBD-5C08A0FE9EB2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E66891FA-3DCE-5B4A-A4E4-3146D37FB8D9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07F8E7F3-D30F-CB4E-952B-3DC6373E601F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8D1BC81C-744B-B74B-B3D3-4DAD40DFD90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>
              <a:extLst>
                <a:ext uri="{FF2B5EF4-FFF2-40B4-BE49-F238E27FC236}">
                  <a16:creationId xmlns:a16="http://schemas.microsoft.com/office/drawing/2014/main" id="{9010C467-E658-F142-BDD6-D9E9A2DB5441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F245E934-C198-3047-B500-53DD49C36DE3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21BC2E53-F14A-E249-95DC-006F27328422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BE283E23-9A71-D044-8663-5A31F0A8A9C2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B0E9808C-AA5B-EC40-AC99-92A91E462EA1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637A02E6-22F4-B547-92E6-A3A4DEAF07CE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5B3F76DB-0689-1945-A379-3B12C3B2B440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Ellipse 130">
              <a:extLst>
                <a:ext uri="{FF2B5EF4-FFF2-40B4-BE49-F238E27FC236}">
                  <a16:creationId xmlns:a16="http://schemas.microsoft.com/office/drawing/2014/main" id="{800F48A4-9344-824F-8A1B-59A6C8E2E98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2DA14F30-B1BA-3441-ABC4-3F5A64A4AACE}"/>
                </a:ext>
              </a:extLst>
            </p:cNvPr>
            <p:cNvCxnSpPr>
              <a:stCxn id="125" idx="6"/>
              <a:endCxn id="126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FC2A3982-8947-0D41-B6DE-19C24E21FC04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48BB41BD-EB27-5445-97CF-3A7E743ACC43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4F2AEEA6-DFCC-EC45-A077-3179E3A7C548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D9EC2317-BD0B-354C-8C06-91CD7D5C1848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0BC34370-EAC8-5741-A740-6DA2CFAE33EA}"/>
                </a:ext>
              </a:extLst>
            </p:cNvPr>
            <p:cNvCxnSpPr>
              <a:cxnSpLocks/>
              <a:stCxn id="131" idx="6"/>
              <a:endCxn id="158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731B332E-5AF9-7944-8BFF-4E4849568E29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7CF7D777-162B-F64F-AE70-4563A93AEC2E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C2C4B966-2400-C741-A1C5-A6E40CAA73B7}"/>
                </a:ext>
              </a:extLst>
            </p:cNvPr>
            <p:cNvCxnSpPr>
              <a:cxnSpLocks/>
              <a:stCxn id="131" idx="4"/>
              <a:endCxn id="109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EA932A16-4F1E-B84A-BB44-5D581947E659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92AC8295-2AE5-DF4A-A4E1-66A3897ECC74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56F5EB34-A77D-2142-9B0A-799044CA20CA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218185BA-9A17-8747-BF30-06C00B537117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A32BB919-DA47-6940-90EC-3578087A674E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145">
              <a:extLst>
                <a:ext uri="{FF2B5EF4-FFF2-40B4-BE49-F238E27FC236}">
                  <a16:creationId xmlns:a16="http://schemas.microsoft.com/office/drawing/2014/main" id="{C96E4FEF-AB3E-4145-ABDC-7A01F7861226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BB4AFC0D-6900-744F-8218-1AA5F74F3938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0FED137D-A773-5F40-8C61-4248E7DFB09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56EE9CD4-644E-D84C-9F0D-407B1E6E0C7C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Ellipse 149">
              <a:extLst>
                <a:ext uri="{FF2B5EF4-FFF2-40B4-BE49-F238E27FC236}">
                  <a16:creationId xmlns:a16="http://schemas.microsoft.com/office/drawing/2014/main" id="{F44F9D75-B919-7D48-858F-210E2E15B3BC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DF9610B9-0147-904D-AFD1-D3B7FD4ABA6E}"/>
                </a:ext>
              </a:extLst>
            </p:cNvPr>
            <p:cNvCxnSpPr>
              <a:cxnSpLocks/>
              <a:stCxn id="149" idx="4"/>
              <a:endCxn id="150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E229F870-ECA6-684D-9C09-C85AF321EBC0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8AAD815-3FBE-7E44-B288-A27479CF6FB4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8D9C990F-3A16-A047-BEDA-4D6AE9EC56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154">
              <a:extLst>
                <a:ext uri="{FF2B5EF4-FFF2-40B4-BE49-F238E27FC236}">
                  <a16:creationId xmlns:a16="http://schemas.microsoft.com/office/drawing/2014/main" id="{C605534D-352A-CD44-BC1D-9C0AC0C805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Ellipse 155">
              <a:extLst>
                <a:ext uri="{FF2B5EF4-FFF2-40B4-BE49-F238E27FC236}">
                  <a16:creationId xmlns:a16="http://schemas.microsoft.com/office/drawing/2014/main" id="{264DA329-D542-2846-BCC2-F1D36BF39992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7" name="Connecteur droit 156">
              <a:extLst>
                <a:ext uri="{FF2B5EF4-FFF2-40B4-BE49-F238E27FC236}">
                  <a16:creationId xmlns:a16="http://schemas.microsoft.com/office/drawing/2014/main" id="{9B01E675-41E2-8741-9366-A76628CA379C}"/>
                </a:ext>
              </a:extLst>
            </p:cNvPr>
            <p:cNvCxnSpPr>
              <a:cxnSpLocks/>
              <a:endCxn id="147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Ellipse 157">
              <a:extLst>
                <a:ext uri="{FF2B5EF4-FFF2-40B4-BE49-F238E27FC236}">
                  <a16:creationId xmlns:a16="http://schemas.microsoft.com/office/drawing/2014/main" id="{7EF0C170-53CC-024F-8F72-351CBD4149CF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879ADCD4-DE4C-6C4B-957C-9D0A5AD90776}"/>
                </a:ext>
              </a:extLst>
            </p:cNvPr>
            <p:cNvCxnSpPr>
              <a:cxnSpLocks/>
              <a:stCxn id="158" idx="4"/>
              <a:endCxn id="156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6850A95-1BA2-7140-96CC-9434B594C77B}"/>
                </a:ext>
              </a:extLst>
            </p:cNvPr>
            <p:cNvCxnSpPr>
              <a:cxnSpLocks/>
              <a:stCxn id="130" idx="6"/>
              <a:endCxn id="131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8BE93542-8763-0B4C-B460-027AE872C8CD}"/>
                </a:ext>
              </a:extLst>
            </p:cNvPr>
            <p:cNvCxnSpPr>
              <a:cxnSpLocks/>
              <a:stCxn id="109" idx="6"/>
              <a:endCxn id="156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030CC5-FBE4-004A-B6B8-08C2FEA54857}"/>
                </a:ext>
              </a:extLst>
            </p:cNvPr>
            <p:cNvCxnSpPr>
              <a:cxnSpLocks/>
              <a:stCxn id="14" idx="6"/>
              <a:endCxn id="147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713F8726-A0B8-834F-9373-DB4BF3F7361E}"/>
                </a:ext>
              </a:extLst>
            </p:cNvPr>
            <p:cNvCxnSpPr>
              <a:cxnSpLocks/>
              <a:stCxn id="21" idx="6"/>
              <a:endCxn id="148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67463A81-7D76-AD40-A9EA-9FDBD5A887BC}"/>
                </a:ext>
              </a:extLst>
            </p:cNvPr>
            <p:cNvCxnSpPr>
              <a:cxnSpLocks/>
              <a:stCxn id="28" idx="6"/>
              <a:endCxn id="149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>
              <a:extLst>
                <a:ext uri="{FF2B5EF4-FFF2-40B4-BE49-F238E27FC236}">
                  <a16:creationId xmlns:a16="http://schemas.microsoft.com/office/drawing/2014/main" id="{7A8968BB-EAC9-6643-992A-782FE3179B96}"/>
                </a:ext>
              </a:extLst>
            </p:cNvPr>
            <p:cNvCxnSpPr>
              <a:cxnSpLocks/>
              <a:stCxn id="35" idx="6"/>
              <a:endCxn id="150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3F610DE1-5574-ED43-8F26-FBD6DB948802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B643CE63-CC93-024B-BE21-F2633875FC5E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38C5B8E7-9878-DB44-91F4-B2DE62D2831E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F60A549-FBD8-6F4D-AEB8-DEA87EBACD4F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1D09C427-B4D6-7B48-BC3C-14C572A7F516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3469706B-B9A2-D942-9A4A-4C94D4A407A1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Ellipse 171">
              <a:extLst>
                <a:ext uri="{FF2B5EF4-FFF2-40B4-BE49-F238E27FC236}">
                  <a16:creationId xmlns:a16="http://schemas.microsoft.com/office/drawing/2014/main" id="{EFA62243-A146-F74B-B8A7-05EF956AE3C2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CB3EDB27-65D0-5042-A121-4D16B2120A7D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7F7C8AB1-E091-2148-A335-1E1D89CD236F}"/>
                </a:ext>
              </a:extLst>
            </p:cNvPr>
            <p:cNvCxnSpPr>
              <a:cxnSpLocks/>
              <a:stCxn id="171" idx="6"/>
              <a:endCxn id="172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C8C7585B-49C6-8A4F-871A-F563A2C3DCF9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B433B313-F9D7-3943-AA45-2626083344C1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5411CF47-F74B-674D-9CDC-94CAE1441736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03AF65CE-BCE7-EF4E-9AAD-022C171E2796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C8D74515-1FDD-B646-98EF-25438B4473EF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>
              <a:extLst>
                <a:ext uri="{FF2B5EF4-FFF2-40B4-BE49-F238E27FC236}">
                  <a16:creationId xmlns:a16="http://schemas.microsoft.com/office/drawing/2014/main" id="{FDB99019-81AF-B248-9A9E-D6FEDD1BEA2A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Ellipse 180">
              <a:extLst>
                <a:ext uri="{FF2B5EF4-FFF2-40B4-BE49-F238E27FC236}">
                  <a16:creationId xmlns:a16="http://schemas.microsoft.com/office/drawing/2014/main" id="{73CF8102-2972-5743-95E1-139F7AB98CFC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2" name="Connecteur droit 181">
              <a:extLst>
                <a:ext uri="{FF2B5EF4-FFF2-40B4-BE49-F238E27FC236}">
                  <a16:creationId xmlns:a16="http://schemas.microsoft.com/office/drawing/2014/main" id="{2B76D882-0C12-1F4D-B497-172673EF84FB}"/>
                </a:ext>
              </a:extLst>
            </p:cNvPr>
            <p:cNvCxnSpPr>
              <a:cxnSpLocks/>
              <a:stCxn id="172" idx="6"/>
              <a:endCxn id="181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199C5F8-8787-4C41-9750-C3EFC8626B4A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5DAF706-EB04-2A42-AD6F-EAA20A65B87C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9935A570-8289-6F44-A3E5-CF2BDC318D78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F83C5A6A-E231-C347-81A0-32FEC9EA2CD3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C6B1B12D-2990-3349-ACCA-6CDCE1D26200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4518AE2E-2073-834D-907E-01C9726B2F63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Ellipse 188">
              <a:extLst>
                <a:ext uri="{FF2B5EF4-FFF2-40B4-BE49-F238E27FC236}">
                  <a16:creationId xmlns:a16="http://schemas.microsoft.com/office/drawing/2014/main" id="{D7624D64-282F-E84A-B8BB-6E57063E7160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AB4FA36A-57DC-1D49-BA4B-37469834F46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28C66DB1-62AC-3444-9D6F-C59ACC3C6C24}"/>
                </a:ext>
              </a:extLst>
            </p:cNvPr>
            <p:cNvCxnSpPr>
              <a:cxnSpLocks/>
              <a:stCxn id="188" idx="6"/>
              <a:endCxn id="189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78535512-6D8A-BA46-A4B2-A2EE9C4BA514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A8FA4370-26C9-2E45-8042-4A32665D770F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42EAEA6D-1969-E443-A1CE-218033F1DD83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8D92AD0C-8AD4-D548-B165-7526777859A7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0AF2BC8B-B370-4E45-8A42-FA8ABA5775A1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196">
              <a:extLst>
                <a:ext uri="{FF2B5EF4-FFF2-40B4-BE49-F238E27FC236}">
                  <a16:creationId xmlns:a16="http://schemas.microsoft.com/office/drawing/2014/main" id="{7FEE2193-06CC-2340-A665-D8308B943019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Ellipse 197">
              <a:extLst>
                <a:ext uri="{FF2B5EF4-FFF2-40B4-BE49-F238E27FC236}">
                  <a16:creationId xmlns:a16="http://schemas.microsoft.com/office/drawing/2014/main" id="{D2867EE3-9F8D-D143-B5E3-91E1E24D08ED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9DD7E67E-D3D2-044B-8603-781E41BEB0A3}"/>
                </a:ext>
              </a:extLst>
            </p:cNvPr>
            <p:cNvCxnSpPr>
              <a:cxnSpLocks/>
              <a:stCxn id="189" idx="6"/>
              <a:endCxn id="198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A63612F3-387A-734A-AE78-C261FCBB3FEF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90C2F2F7-71F9-7742-B52F-500AC430A27B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A4917DD7-EB2A-7740-B183-FDA7CF2ADEA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494AE88D-4F9F-BA4E-92EE-144ECEF6AE5D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A91A4B78-0B4B-984E-BB58-B4373C5DF14D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CF83F424-2A63-FE47-B3A8-4EB9185F5542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BAA0997E-27BC-764F-A15E-91F30C944092}"/>
                </a:ext>
              </a:extLst>
            </p:cNvPr>
            <p:cNvCxnSpPr>
              <a:cxnSpLocks/>
              <a:stCxn id="35" idx="4"/>
              <a:endCxn id="172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CDC4B36E-ECC8-FA41-83A3-FD99E614B250}"/>
                </a:ext>
              </a:extLst>
            </p:cNvPr>
            <p:cNvCxnSpPr>
              <a:cxnSpLocks/>
              <a:stCxn id="150" idx="4"/>
              <a:endCxn id="181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5D3A41EC-F722-AF46-9620-D302DE80BF8C}"/>
                </a:ext>
              </a:extLst>
            </p:cNvPr>
            <p:cNvCxnSpPr>
              <a:cxnSpLocks/>
              <a:stCxn id="181" idx="4"/>
              <a:endCxn id="198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5FE33851-700F-A744-B377-3B779BB94DAB}"/>
                </a:ext>
              </a:extLst>
            </p:cNvPr>
            <p:cNvCxnSpPr>
              <a:cxnSpLocks/>
              <a:stCxn id="172" idx="4"/>
              <a:endCxn id="189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01AE58C9-28A9-2346-9CD4-CF43BD91F4A1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E1B284BE-FBB3-F643-938A-29A2AF92ADA3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A6C4AE77-2136-504B-B02E-92E25CEC5833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625A25DB-AC44-2748-9901-08A6ACD292C0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5311EEC3-DB4F-6149-B984-6AA17FB4DB75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cteur droit 214">
              <a:extLst>
                <a:ext uri="{FF2B5EF4-FFF2-40B4-BE49-F238E27FC236}">
                  <a16:creationId xmlns:a16="http://schemas.microsoft.com/office/drawing/2014/main" id="{07E67CA3-5BA3-064A-8AAF-AB713B262774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0F86A531-54F6-E146-BDEB-6092E7C55E2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985947A9-342E-3A4C-A79F-F0A16FAF588C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8C8537F2-7168-EA45-8A37-4F1F97A9ADE0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Ellipse 218">
              <a:extLst>
                <a:ext uri="{FF2B5EF4-FFF2-40B4-BE49-F238E27FC236}">
                  <a16:creationId xmlns:a16="http://schemas.microsoft.com/office/drawing/2014/main" id="{CF5FAE05-A3F8-3247-AA35-F68D67E4EF9F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48BCBE51-8F90-8142-B979-19E0D83CE4A7}"/>
                </a:ext>
              </a:extLst>
            </p:cNvPr>
            <p:cNvCxnSpPr>
              <a:cxnSpLocks/>
              <a:stCxn id="218" idx="4"/>
              <a:endCxn id="219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174F1F80-AE45-FD4C-837D-3502F24C44C7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2F05AB3D-B383-3140-9466-D3E5CEB205CD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1C1F3CC0-F326-314E-95D6-C2A576A129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cteur droit 223">
              <a:extLst>
                <a:ext uri="{FF2B5EF4-FFF2-40B4-BE49-F238E27FC236}">
                  <a16:creationId xmlns:a16="http://schemas.microsoft.com/office/drawing/2014/main" id="{FBD90152-306C-A945-AEE5-B3C9C9C2BA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Ellipse 224">
              <a:extLst>
                <a:ext uri="{FF2B5EF4-FFF2-40B4-BE49-F238E27FC236}">
                  <a16:creationId xmlns:a16="http://schemas.microsoft.com/office/drawing/2014/main" id="{492BFF1E-70FC-4C46-8A88-34A4AF30F117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6" name="Connecteur droit 225">
              <a:extLst>
                <a:ext uri="{FF2B5EF4-FFF2-40B4-BE49-F238E27FC236}">
                  <a16:creationId xmlns:a16="http://schemas.microsoft.com/office/drawing/2014/main" id="{58209CCE-A289-F04D-B08B-05CE5CFDB61D}"/>
                </a:ext>
              </a:extLst>
            </p:cNvPr>
            <p:cNvCxnSpPr>
              <a:cxnSpLocks/>
              <a:endCxn id="216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Ellipse 226">
              <a:extLst>
                <a:ext uri="{FF2B5EF4-FFF2-40B4-BE49-F238E27FC236}">
                  <a16:creationId xmlns:a16="http://schemas.microsoft.com/office/drawing/2014/main" id="{40B4A516-7F13-6544-9AE1-75CEC78A0A47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8" name="Connecteur droit 227">
              <a:extLst>
                <a:ext uri="{FF2B5EF4-FFF2-40B4-BE49-F238E27FC236}">
                  <a16:creationId xmlns:a16="http://schemas.microsoft.com/office/drawing/2014/main" id="{6EF6C887-6C4C-A24F-8D53-B86FEF6F3AB3}"/>
                </a:ext>
              </a:extLst>
            </p:cNvPr>
            <p:cNvCxnSpPr>
              <a:cxnSpLocks/>
              <a:stCxn id="227" idx="4"/>
              <a:endCxn id="225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1CC3E288-6D4B-9043-B8F6-044EC20C3123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Ellipse 229">
              <a:extLst>
                <a:ext uri="{FF2B5EF4-FFF2-40B4-BE49-F238E27FC236}">
                  <a16:creationId xmlns:a16="http://schemas.microsoft.com/office/drawing/2014/main" id="{5607DD01-D5DC-1249-8E8B-442885E9596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23A30963-8653-874C-86E3-BE9BC147C3A1}"/>
                </a:ext>
              </a:extLst>
            </p:cNvPr>
            <p:cNvCxnSpPr>
              <a:cxnSpLocks/>
              <a:stCxn id="219" idx="4"/>
              <a:endCxn id="229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551225EF-3CDB-864C-AEB2-C2AE0F62E441}"/>
                </a:ext>
              </a:extLst>
            </p:cNvPr>
            <p:cNvCxnSpPr>
              <a:cxnSpLocks/>
              <a:stCxn id="229" idx="4"/>
              <a:endCxn id="230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cteur droit 232">
              <a:extLst>
                <a:ext uri="{FF2B5EF4-FFF2-40B4-BE49-F238E27FC236}">
                  <a16:creationId xmlns:a16="http://schemas.microsoft.com/office/drawing/2014/main" id="{5755C1E1-E4D8-9445-BE0D-84D786932558}"/>
                </a:ext>
              </a:extLst>
            </p:cNvPr>
            <p:cNvCxnSpPr>
              <a:cxnSpLocks/>
              <a:stCxn id="158" idx="6"/>
              <a:endCxn id="227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2A935924-FB80-A948-9EEF-097087209993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68A6F2C6-DAA6-2546-9873-6A2223EBB2DD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9E7324C2-4BD2-124E-AABA-AF11E6DDE4C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Ellipse 236">
              <a:extLst>
                <a:ext uri="{FF2B5EF4-FFF2-40B4-BE49-F238E27FC236}">
                  <a16:creationId xmlns:a16="http://schemas.microsoft.com/office/drawing/2014/main" id="{87E97212-CCA2-8743-AD64-3D19EC235A6F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3846D953-7A40-E24C-9514-5AFDE2EF18B7}"/>
                </a:ext>
              </a:extLst>
            </p:cNvPr>
            <p:cNvCxnSpPr>
              <a:cxnSpLocks/>
              <a:stCxn id="236" idx="4"/>
              <a:endCxn id="237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6E5DD92-5EE7-B147-85DD-153DB15E1507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31D1444D-A30C-0546-83F1-ABCA86DDD0EB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DF6022E3-87AC-C142-92DD-F8021F0430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cteur droit 241">
              <a:extLst>
                <a:ext uri="{FF2B5EF4-FFF2-40B4-BE49-F238E27FC236}">
                  <a16:creationId xmlns:a16="http://schemas.microsoft.com/office/drawing/2014/main" id="{6162A352-EB93-A848-A130-BFA8829E4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Ellipse 242">
              <a:extLst>
                <a:ext uri="{FF2B5EF4-FFF2-40B4-BE49-F238E27FC236}">
                  <a16:creationId xmlns:a16="http://schemas.microsoft.com/office/drawing/2014/main" id="{ACC953D2-7188-8B42-92F1-F2BE8496B47A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4" name="Connecteur droit 243">
              <a:extLst>
                <a:ext uri="{FF2B5EF4-FFF2-40B4-BE49-F238E27FC236}">
                  <a16:creationId xmlns:a16="http://schemas.microsoft.com/office/drawing/2014/main" id="{F697303C-6D58-E447-9847-8AB7174E8CB9}"/>
                </a:ext>
              </a:extLst>
            </p:cNvPr>
            <p:cNvCxnSpPr>
              <a:cxnSpLocks/>
              <a:endCxn id="234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e 244">
              <a:extLst>
                <a:ext uri="{FF2B5EF4-FFF2-40B4-BE49-F238E27FC236}">
                  <a16:creationId xmlns:a16="http://schemas.microsoft.com/office/drawing/2014/main" id="{0E63D2E9-BBF5-5B4C-8FE0-D3BB3D20A405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6" name="Connecteur droit 245">
              <a:extLst>
                <a:ext uri="{FF2B5EF4-FFF2-40B4-BE49-F238E27FC236}">
                  <a16:creationId xmlns:a16="http://schemas.microsoft.com/office/drawing/2014/main" id="{A355901A-5045-CD45-BA9C-D9652DF30EA8}"/>
                </a:ext>
              </a:extLst>
            </p:cNvPr>
            <p:cNvCxnSpPr>
              <a:cxnSpLocks/>
              <a:stCxn id="245" idx="4"/>
              <a:endCxn id="243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1396B700-B45A-A249-8417-0BAB33B615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Ellipse 247">
              <a:extLst>
                <a:ext uri="{FF2B5EF4-FFF2-40B4-BE49-F238E27FC236}">
                  <a16:creationId xmlns:a16="http://schemas.microsoft.com/office/drawing/2014/main" id="{72006067-C194-1741-9EC8-3939154655F3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41269B95-199B-094E-8E77-FF1B0E23395E}"/>
                </a:ext>
              </a:extLst>
            </p:cNvPr>
            <p:cNvCxnSpPr>
              <a:cxnSpLocks/>
              <a:stCxn id="237" idx="4"/>
              <a:endCxn id="247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ABF3DDDE-1C0E-B04E-8D5A-176EF32D2AFB}"/>
                </a:ext>
              </a:extLst>
            </p:cNvPr>
            <p:cNvCxnSpPr>
              <a:cxnSpLocks/>
              <a:stCxn id="247" idx="4"/>
              <a:endCxn id="248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81D8284C-70CC-EB46-8324-8BEE1A0AAEDA}"/>
                </a:ext>
              </a:extLst>
            </p:cNvPr>
            <p:cNvCxnSpPr>
              <a:cxnSpLocks/>
              <a:stCxn id="227" idx="6"/>
              <a:endCxn id="245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8587184E-5B5B-004D-9B75-28BAF0181D5D}"/>
                </a:ext>
              </a:extLst>
            </p:cNvPr>
            <p:cNvCxnSpPr>
              <a:cxnSpLocks/>
              <a:stCxn id="156" idx="6"/>
              <a:endCxn id="225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13770A54-1CDF-9045-B5C0-372F2F5FAA13}"/>
                </a:ext>
              </a:extLst>
            </p:cNvPr>
            <p:cNvCxnSpPr>
              <a:cxnSpLocks/>
              <a:stCxn id="225" idx="6"/>
              <a:endCxn id="243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65C046BF-45EA-A646-9328-8CEBF0F989CD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8BAA677-33DA-4844-A00F-C1445715D512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DA40EA44-2198-684A-9650-22A292DDB0CD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E848F632-6380-0A42-918B-28673179FF0F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D93C765C-A9AD-374A-BDE2-35B90858F44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E12EEBCC-F36C-1B49-B3E6-969C10B6B0D7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FAB4618C-8E3E-F546-8797-8C21634DD8C6}"/>
                </a:ext>
              </a:extLst>
            </p:cNvPr>
            <p:cNvCxnSpPr>
              <a:cxnSpLocks/>
              <a:stCxn id="219" idx="6"/>
              <a:endCxn id="237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D9518925-3AC6-254B-B695-971D15540CCD}"/>
                </a:ext>
              </a:extLst>
            </p:cNvPr>
            <p:cNvCxnSpPr>
              <a:cxnSpLocks/>
              <a:stCxn id="150" idx="6"/>
              <a:endCxn id="219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E8782C7B-B7DC-D840-A117-19966582C9D0}"/>
                </a:ext>
              </a:extLst>
            </p:cNvPr>
            <p:cNvCxnSpPr>
              <a:cxnSpLocks/>
              <a:stCxn id="181" idx="6"/>
              <a:endCxn id="229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7199C452-129A-3043-9B59-913A9A3D9069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BED71937-BA11-294A-8623-F5A7760C968D}"/>
                </a:ext>
              </a:extLst>
            </p:cNvPr>
            <p:cNvCxnSpPr>
              <a:cxnSpLocks/>
              <a:stCxn id="230" idx="6"/>
              <a:endCxn id="248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cteur droit 264">
              <a:extLst>
                <a:ext uri="{FF2B5EF4-FFF2-40B4-BE49-F238E27FC236}">
                  <a16:creationId xmlns:a16="http://schemas.microsoft.com/office/drawing/2014/main" id="{1210D102-DDB0-2242-B59C-B2DAE1751818}"/>
                </a:ext>
              </a:extLst>
            </p:cNvPr>
            <p:cNvCxnSpPr>
              <a:cxnSpLocks/>
              <a:stCxn id="198" idx="6"/>
              <a:endCxn id="230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61FE0E8C-18D4-CB44-911D-5AE1EF6EB4F8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C15B817D-A5B8-1B40-8050-6515786F6841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C457DC10-042D-9A43-B705-D5BFDAE9F049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08D9D11C-1DED-5142-A36B-50D72B138132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1DF40A8A-59FB-9449-ACF3-5713E4070B52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85E42F80-73FF-E74C-A3DB-D2E4FB6F2023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Ellipse 271">
              <a:extLst>
                <a:ext uri="{FF2B5EF4-FFF2-40B4-BE49-F238E27FC236}">
                  <a16:creationId xmlns:a16="http://schemas.microsoft.com/office/drawing/2014/main" id="{EE1027AD-E998-C540-88FD-C575B0AA0CC9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4F2EBE82-6D0B-8F46-9CFE-5590EFAFBAED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C3CDA272-3254-834C-989E-AE56C8182067}"/>
                </a:ext>
              </a:extLst>
            </p:cNvPr>
            <p:cNvCxnSpPr>
              <a:cxnSpLocks/>
              <a:stCxn id="271" idx="6"/>
              <a:endCxn id="272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E86DFC1E-7CF4-5142-8A3E-92B2D2976F5C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9DA268F3-59DE-A34C-8C09-85450D8DDC12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401824EB-1E4A-094C-B0E1-2C921FB678AD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85DA2A9-3D50-A147-A35A-8BBF023FFC7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D7862FAB-7136-284E-980B-780D2158B83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cteur droit 279">
              <a:extLst>
                <a:ext uri="{FF2B5EF4-FFF2-40B4-BE49-F238E27FC236}">
                  <a16:creationId xmlns:a16="http://schemas.microsoft.com/office/drawing/2014/main" id="{4E206917-69F5-A743-B1A4-CC27473446A4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Ellipse 280">
              <a:extLst>
                <a:ext uri="{FF2B5EF4-FFF2-40B4-BE49-F238E27FC236}">
                  <a16:creationId xmlns:a16="http://schemas.microsoft.com/office/drawing/2014/main" id="{27193442-2B63-FF4A-B891-1C34004CC448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2" name="Connecteur droit 281">
              <a:extLst>
                <a:ext uri="{FF2B5EF4-FFF2-40B4-BE49-F238E27FC236}">
                  <a16:creationId xmlns:a16="http://schemas.microsoft.com/office/drawing/2014/main" id="{D65A0204-9D8D-AD41-8845-6497C6CF71CE}"/>
                </a:ext>
              </a:extLst>
            </p:cNvPr>
            <p:cNvCxnSpPr>
              <a:cxnSpLocks/>
              <a:stCxn id="272" idx="6"/>
              <a:endCxn id="281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5771041E-1C08-A349-9C91-0172C5FBDE76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Ellipse 283">
              <a:extLst>
                <a:ext uri="{FF2B5EF4-FFF2-40B4-BE49-F238E27FC236}">
                  <a16:creationId xmlns:a16="http://schemas.microsoft.com/office/drawing/2014/main" id="{29052842-6CBE-5244-94B0-B29E86F3904E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422CEBCF-062A-BA45-98DB-A7310A9A9A16}"/>
                </a:ext>
              </a:extLst>
            </p:cNvPr>
            <p:cNvCxnSpPr>
              <a:cxnSpLocks/>
              <a:stCxn id="283" idx="6"/>
              <a:endCxn id="284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81F39075-024F-0D44-94C4-32131A64F477}"/>
                </a:ext>
              </a:extLst>
            </p:cNvPr>
            <p:cNvCxnSpPr>
              <a:cxnSpLocks/>
              <a:stCxn id="281" idx="6"/>
              <a:endCxn id="283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cteur droit 286">
              <a:extLst>
                <a:ext uri="{FF2B5EF4-FFF2-40B4-BE49-F238E27FC236}">
                  <a16:creationId xmlns:a16="http://schemas.microsoft.com/office/drawing/2014/main" id="{F5A14D62-67CE-BE43-AC81-7B7B45B3B956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F5878771-EC85-2F46-ABA8-9EA217771104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1B9381D9-FD36-9748-8D88-C9FFF74A7D01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6406D4A8-C17D-8D4C-89F8-F1E64FD6CF6B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2E4D442A-666F-2A46-958A-F39100477134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5CADF07B-5B47-D440-8DEF-1872360D61BC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FB6294D0-DBF6-7940-9572-6AD648A7FE4D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Ellipse 293">
              <a:extLst>
                <a:ext uri="{FF2B5EF4-FFF2-40B4-BE49-F238E27FC236}">
                  <a16:creationId xmlns:a16="http://schemas.microsoft.com/office/drawing/2014/main" id="{4F27DA1D-9C6B-1A47-987F-0DB05D6206CC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F9134B99-5B77-D749-8469-428D253D4A24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1CE97846-B76A-FC4A-9914-928B1BFF3F3A}"/>
                </a:ext>
              </a:extLst>
            </p:cNvPr>
            <p:cNvCxnSpPr>
              <a:cxnSpLocks/>
              <a:stCxn id="293" idx="6"/>
              <a:endCxn id="294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9A75147A-BEA1-994D-A28B-392F904F7D23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D16752C1-CC05-1D4D-B757-9619ABF3B9B2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B8176A0C-4389-424E-9E06-524DC011565B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92643298-E196-7B40-9FF7-8B5D9A64938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6A5A1B0D-9820-7948-BD21-8EC847E67599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necteur droit 301">
              <a:extLst>
                <a:ext uri="{FF2B5EF4-FFF2-40B4-BE49-F238E27FC236}">
                  <a16:creationId xmlns:a16="http://schemas.microsoft.com/office/drawing/2014/main" id="{212B07E1-0AC0-3E4E-A699-DF4B0EE79C2C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Ellipse 302">
              <a:extLst>
                <a:ext uri="{FF2B5EF4-FFF2-40B4-BE49-F238E27FC236}">
                  <a16:creationId xmlns:a16="http://schemas.microsoft.com/office/drawing/2014/main" id="{8D30BE49-405D-0A4F-A113-C4C3B07D083B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4" name="Connecteur droit 303">
              <a:extLst>
                <a:ext uri="{FF2B5EF4-FFF2-40B4-BE49-F238E27FC236}">
                  <a16:creationId xmlns:a16="http://schemas.microsoft.com/office/drawing/2014/main" id="{D795A2B2-915E-3644-A839-204550B28176}"/>
                </a:ext>
              </a:extLst>
            </p:cNvPr>
            <p:cNvCxnSpPr>
              <a:cxnSpLocks/>
              <a:stCxn id="294" idx="6"/>
              <a:endCxn id="303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9DD4F1FC-FBEA-A845-8D8C-659493CBCDE5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Ellipse 305">
              <a:extLst>
                <a:ext uri="{FF2B5EF4-FFF2-40B4-BE49-F238E27FC236}">
                  <a16:creationId xmlns:a16="http://schemas.microsoft.com/office/drawing/2014/main" id="{C517BD75-B9E5-174E-8CA9-5B891388B0B8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DC35ED2B-5804-5644-8991-1B0DCD407CD2}"/>
                </a:ext>
              </a:extLst>
            </p:cNvPr>
            <p:cNvCxnSpPr>
              <a:cxnSpLocks/>
              <a:stCxn id="305" idx="6"/>
              <a:endCxn id="306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8CA5291F-C864-334C-9C20-7BBACC6F1B0D}"/>
                </a:ext>
              </a:extLst>
            </p:cNvPr>
            <p:cNvCxnSpPr>
              <a:cxnSpLocks/>
              <a:stCxn id="303" idx="6"/>
              <a:endCxn id="305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C13F97AF-3794-4349-994E-D9418A8ADC88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D0D184C-47D6-C14E-9AE7-52C3144AAAF2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BE4CDE85-FF40-2845-B256-F86C721AA98B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848DFA49-3445-854E-A3B5-66EA2B8829CB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7E812650-F9F6-D743-A87E-FE407A98F7CE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7ABE1634-133D-2D4A-B91A-BC39B4CFDA1D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66B29E7-183C-2945-95AC-8C20A56664A6}"/>
                </a:ext>
              </a:extLst>
            </p:cNvPr>
            <p:cNvCxnSpPr>
              <a:cxnSpLocks/>
              <a:stCxn id="189" idx="4"/>
              <a:endCxn id="272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78DF4B25-266C-B945-A124-3DD0CF8C593A}"/>
                </a:ext>
              </a:extLst>
            </p:cNvPr>
            <p:cNvCxnSpPr>
              <a:cxnSpLocks/>
              <a:stCxn id="198" idx="4"/>
              <a:endCxn id="281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C2E6133C-EFBC-2F4B-9A23-5A4612BDB67B}"/>
                </a:ext>
              </a:extLst>
            </p:cNvPr>
            <p:cNvCxnSpPr>
              <a:cxnSpLocks/>
              <a:stCxn id="230" idx="4"/>
              <a:endCxn id="283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BDB7A375-E13B-0D4D-B14D-42EC0BABF338}"/>
                </a:ext>
              </a:extLst>
            </p:cNvPr>
            <p:cNvCxnSpPr>
              <a:cxnSpLocks/>
              <a:stCxn id="248" idx="4"/>
              <a:endCxn id="284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2698FBD3-4E3C-0B47-BFA2-429CA3357CCD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F6083379-F004-184E-9231-02E569657748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E93F5010-7009-944D-86A4-2A432AF67EF6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7DDFC896-6994-394F-BF86-65DA6130B3C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7B7070D-3582-844C-86B9-C00FD27E324E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DD12A27-3FC5-1548-92E0-0552F2E41A48}"/>
                </a:ext>
              </a:extLst>
            </p:cNvPr>
            <p:cNvCxnSpPr>
              <a:cxnSpLocks/>
              <a:stCxn id="272" idx="4"/>
              <a:endCxn id="294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1993CA74-76CD-7646-B357-1D5A7FBD4A8B}"/>
                </a:ext>
              </a:extLst>
            </p:cNvPr>
            <p:cNvCxnSpPr>
              <a:cxnSpLocks/>
              <a:stCxn id="281" idx="4"/>
              <a:endCxn id="303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847643D0-D46B-8F4E-9628-4A285455D842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Connecteur droit 326">
              <a:extLst>
                <a:ext uri="{FF2B5EF4-FFF2-40B4-BE49-F238E27FC236}">
                  <a16:creationId xmlns:a16="http://schemas.microsoft.com/office/drawing/2014/main" id="{C828D853-4D28-6E46-82FF-4D86D82BC50C}"/>
                </a:ext>
              </a:extLst>
            </p:cNvPr>
            <p:cNvCxnSpPr>
              <a:cxnSpLocks/>
              <a:stCxn id="284" idx="4"/>
              <a:endCxn id="306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320FA202-5469-5040-AC63-76EA4B0FBDD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A9D62EF2-8C1E-A340-A72A-CEFBFD7740D3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9779CE99-F9C5-9A43-932C-01591406C062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5DC704DC-3985-6947-B0A0-A37A5C8CE75F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0276A606-F661-7048-A022-FD0F009251EA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5206F3C0-6A2F-F540-91F1-DB8B09D7B6A1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Ellipse 333">
              <a:extLst>
                <a:ext uri="{FF2B5EF4-FFF2-40B4-BE49-F238E27FC236}">
                  <a16:creationId xmlns:a16="http://schemas.microsoft.com/office/drawing/2014/main" id="{2AAF3682-57B3-0945-8651-4EEB0F3D1472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41E6CFE3-3CFA-0848-9A6F-128CB704E61B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51964193-119E-0E41-A77F-120EE6D611FE}"/>
                </a:ext>
              </a:extLst>
            </p:cNvPr>
            <p:cNvCxnSpPr>
              <a:cxnSpLocks/>
              <a:stCxn id="333" idx="6"/>
              <a:endCxn id="334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F248C3EF-2074-9743-9126-0593A955AA93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68B1CAB8-C67D-654D-98B8-85C23EBD6BA8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9036D57C-7A96-E147-96B1-95B31765A2B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647DA78C-42CC-9146-9AB1-49A356E3919E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0D220A11-D57C-4945-8E26-ED6128AEAA3D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Connecteur droit 341">
              <a:extLst>
                <a:ext uri="{FF2B5EF4-FFF2-40B4-BE49-F238E27FC236}">
                  <a16:creationId xmlns:a16="http://schemas.microsoft.com/office/drawing/2014/main" id="{887B63F8-84DB-2440-B0F5-60009BCB9733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3" name="Ellipse 342">
              <a:extLst>
                <a:ext uri="{FF2B5EF4-FFF2-40B4-BE49-F238E27FC236}">
                  <a16:creationId xmlns:a16="http://schemas.microsoft.com/office/drawing/2014/main" id="{F6B0A14D-B2CD-434E-8C42-3F4300D0B425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4" name="Connecteur droit 343">
              <a:extLst>
                <a:ext uri="{FF2B5EF4-FFF2-40B4-BE49-F238E27FC236}">
                  <a16:creationId xmlns:a16="http://schemas.microsoft.com/office/drawing/2014/main" id="{66E00352-D948-6B42-B6AC-173F6B11CF22}"/>
                </a:ext>
              </a:extLst>
            </p:cNvPr>
            <p:cNvCxnSpPr>
              <a:cxnSpLocks/>
              <a:stCxn id="334" idx="6"/>
              <a:endCxn id="343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CF6E9201-3EEA-FB44-9817-83E300C86D9E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Ellipse 345">
              <a:extLst>
                <a:ext uri="{FF2B5EF4-FFF2-40B4-BE49-F238E27FC236}">
                  <a16:creationId xmlns:a16="http://schemas.microsoft.com/office/drawing/2014/main" id="{F236C7F4-B4D3-DA4B-BC34-2029F24E5909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4EFFCADB-1880-A84C-A6BB-319AB33B2169}"/>
                </a:ext>
              </a:extLst>
            </p:cNvPr>
            <p:cNvCxnSpPr>
              <a:cxnSpLocks/>
              <a:stCxn id="345" idx="6"/>
              <a:endCxn id="346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8DB54DB1-F36C-4A47-B188-91E73FC45F64}"/>
                </a:ext>
              </a:extLst>
            </p:cNvPr>
            <p:cNvCxnSpPr>
              <a:cxnSpLocks/>
              <a:stCxn id="343" idx="6"/>
              <a:endCxn id="345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81495E21-D24D-4543-A2FE-469BF0895A41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9DC165D0-B0B8-E74C-A7B5-9305F4561892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867F2B72-F503-CC4B-B2AA-95F69E4E898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69D823E3-5158-D34D-BF01-44031919C8FA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544B18CD-CC7C-1D4B-8DF6-3DC1AEDCBB80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AD179D85-DFCA-C546-9DE8-DEDADF97EAA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F2D646F0-8572-E94C-BCB6-51BDC7740864}"/>
                </a:ext>
              </a:extLst>
            </p:cNvPr>
            <p:cNvCxnSpPr>
              <a:cxnSpLocks/>
              <a:stCxn id="294" idx="4"/>
              <a:endCxn id="334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F2351C10-4E47-C240-92C2-038A202A9635}"/>
                </a:ext>
              </a:extLst>
            </p:cNvPr>
            <p:cNvCxnSpPr>
              <a:cxnSpLocks/>
              <a:stCxn id="303" idx="4"/>
              <a:endCxn id="343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A3CA1E0A-B80E-AF44-B6C4-E2D449083263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Connecteur droit 357">
              <a:extLst>
                <a:ext uri="{FF2B5EF4-FFF2-40B4-BE49-F238E27FC236}">
                  <a16:creationId xmlns:a16="http://schemas.microsoft.com/office/drawing/2014/main" id="{CD230DFE-2F2F-7E40-B555-DE5301F11355}"/>
                </a:ext>
              </a:extLst>
            </p:cNvPr>
            <p:cNvCxnSpPr>
              <a:cxnSpLocks/>
              <a:stCxn id="306" idx="4"/>
              <a:endCxn id="346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9" name="Espace réservé du contenu 2">
            <a:extLst>
              <a:ext uri="{FF2B5EF4-FFF2-40B4-BE49-F238E27FC236}">
                <a16:creationId xmlns:a16="http://schemas.microsoft.com/office/drawing/2014/main" id="{22751D70-226E-FC86-114B-2237E63C4B71}"/>
              </a:ext>
            </a:extLst>
          </p:cNvPr>
          <p:cNvSpPr txBox="1">
            <a:spLocks/>
          </p:cNvSpPr>
          <p:nvPr/>
        </p:nvSpPr>
        <p:spPr>
          <a:xfrm>
            <a:off x="838695" y="1825625"/>
            <a:ext cx="408125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Distance 1</a:t>
            </a:r>
          </a:p>
          <a:p>
            <a:r>
              <a:rPr lang="en-US" dirty="0"/>
              <a:t>6 robots</a:t>
            </a:r>
          </a:p>
          <a:p>
            <a:r>
              <a:rPr lang="en-US" dirty="0"/>
              <a:t>2 colors</a:t>
            </a:r>
          </a:p>
          <a:p>
            <a:endParaRPr lang="en-US" dirty="0"/>
          </a:p>
          <a:p>
            <a:r>
              <a:rPr lang="en-US" dirty="0"/>
              <a:t>After the turn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354D135-A454-307E-5282-E458965CB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19044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8E6E3D-7A59-5D49-80D6-D3F2C10C0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First Solution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311859F3-2A3C-6E42-9760-73BC87C5AD97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8835755D-847F-4C47-A374-F42CE7A88747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191A33EE-5235-D44E-9AFB-CFDAF99D3ABD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C03945E0-B67B-B646-8241-CE4D83C890AA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2040BAE2-9864-AB43-8ED2-0C380D618158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2F14E1D1-4F7F-1A40-9C96-E95D7269543C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9D808892-5CC2-2E47-8C81-A95F8B893297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84475CDB-764F-FD4B-B2FD-C8ED7AC329F3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0871EF6D-824C-704F-8EAF-57E8129CAA73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B26D31A7-CE60-4D47-8731-B193127E9D00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EDAC4735-0300-244F-A71A-9F838FF332B5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1D570D81-DD32-934B-8884-3C51EC586AE9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977B844E-1437-E846-9444-A5FB479A4286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81AB5589-5C6E-1C48-9E95-0E73E6A91319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7E8D1363-B822-C246-AB19-C590F3129E70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9C79EB10-53A3-194F-867A-3A19C7385246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3F738B91-F678-F649-B45B-0DE5A87296D0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F7BE41C6-4454-1C45-A7FD-C6CFB93A7018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9212C905-13F2-0746-B31A-823BCBC9BF0D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21273E7F-1799-B049-874B-0A438DCD6D28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C755886-1AAF-8F4D-A4DD-2A55437FB310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D649D714-13C9-544F-A5DE-05616D4BC0EE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6B9C952E-B736-884C-BE88-6EDD61ECE531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A37550CD-E81E-5A47-8F29-3FBB7994B086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2CFD1573-03DD-2440-B8EC-9A7720236377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9121C7B4-B00B-964C-99E8-0B11E11E8170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4668DB05-4E6B-CD44-A7D3-D314B58C3219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A4B564E5-9727-6045-92BA-3F93CDE9A83A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5F25F91E-D0A1-7848-8415-92E3E4CAC0D2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364008D5-2D6E-D647-A328-B34FEDC1E561}"/>
                </a:ext>
              </a:extLst>
            </p:cNvPr>
            <p:cNvCxnSpPr>
              <a:stCxn id="8" idx="6"/>
              <a:endCxn id="9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403A6B9B-D6C2-7C46-A982-68062550D5DF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E2A11B00-8950-7241-BBBC-ED77E70502E0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A2A68DA0-46DD-1B4F-B756-7A8BB2A94B2D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9D35AC8B-7588-954D-AADB-791AFF8608CA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103CBBA2-68CC-A04E-B183-A21C6A298BC4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932F6335-565A-764D-AA8C-A58377A7344D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CDDE1F8C-3DE6-6F46-A711-C93292F7BD7E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900CEEA-9595-E34C-80DB-B0EC5DBDDC2A}"/>
                </a:ext>
              </a:extLst>
            </p:cNvPr>
            <p:cNvCxnSpPr>
              <a:cxnSpLocks/>
              <a:stCxn id="13" idx="6"/>
              <a:endCxn id="14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97E7561F-7604-5344-973A-57F1C710DE55}"/>
                </a:ext>
              </a:extLst>
            </p:cNvPr>
            <p:cNvCxnSpPr>
              <a:cxnSpLocks/>
              <a:stCxn id="20" idx="6"/>
              <a:endCxn id="21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F8B2B4BE-B4C2-DE44-AD41-3E6B44735CC1}"/>
                </a:ext>
              </a:extLst>
            </p:cNvPr>
            <p:cNvCxnSpPr>
              <a:cxnSpLocks/>
              <a:stCxn id="27" idx="6"/>
              <a:endCxn id="28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7C8C02F4-05A8-DF45-8948-6011A7D54EE7}"/>
                </a:ext>
              </a:extLst>
            </p:cNvPr>
            <p:cNvCxnSpPr>
              <a:cxnSpLocks/>
              <a:stCxn id="34" idx="6"/>
              <a:endCxn id="35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FE77DC46-D70A-2D40-8975-DD37885F6118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D30F7127-AFD0-3F42-8944-CCBA01AB7B8E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68DEA8F6-245B-F84F-BF04-B3C2564CEF7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17BAE682-A348-A24F-8C7B-D5ED0996B7EF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FAF9D5AA-922E-3B43-8B32-ADA4199DC474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4A5A7D82-209B-3246-A6A3-AD81B042597A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30FEF558-710A-A549-915A-6110E1F2AB3E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8B3164DB-509E-A443-916F-5EFC08528CD6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D57C3E19-7534-D149-80E8-BE4C26BCCBC8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EF75D12-D3F6-FF4E-8005-002D38FD7065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D49EB776-6C03-B347-8B1D-549386747587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3036470B-9E25-A44A-B014-8A74DC7AD303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9F306215-3DD8-2848-8ADB-F20289817EB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9F5A0FF5-9A09-CB4A-961A-EF57B53E664C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F1154CA0-2434-A046-B02B-1CCAD3E4F938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D7374B30-C187-6246-ADA9-DBE90D230308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9956389A-BCC9-9742-B32D-3AAD3D53CB44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66B873F7-901F-5546-841A-4F32BE987594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5FF0972C-8084-D247-BE94-6FA84054EF5E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7BF12D6C-E58D-0C40-98AB-9D4829EE83C6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FDCA16F-0462-6441-AB48-B957A8DF14C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BBB05CDF-609E-FA43-A8D6-A9B38E86B8B7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B73F1687-7509-774F-A139-8B140618AD07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22E78898-311E-0840-87A1-0386F898BAC5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2CDE7238-4EBF-F242-BCA3-B40882F52534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1D7DABC5-9B23-6B44-A041-A9742A3493C0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3B55BCBA-A297-DF4A-AE74-6E53E982E1AC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393925CA-23C1-1A45-8B88-2B6F030E96DF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0F495FE3-7204-6D43-80FF-67BA97C5376B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18A332E0-4902-DF4B-9C40-1E0D14F02E54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AAC104B9-45E0-AB44-8729-D93C92868164}"/>
                </a:ext>
              </a:extLst>
            </p:cNvPr>
            <p:cNvCxnSpPr>
              <a:cxnSpLocks/>
              <a:stCxn id="28" idx="4"/>
              <a:endCxn id="35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8C4AB002-C5AB-634A-A8B3-4E15442454E9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C3166789-6594-4549-B886-DFF1E06B9AAF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DE764F7F-48BB-F647-A28E-FE38DD3FCF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F7688D-57CB-0D42-AD6E-B0B63D2F04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F69B0329-1119-9843-8B6F-0D2FE5F029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94515E0D-2C7C-B342-967E-01B2BDB536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03CBCF3-C1CD-F84B-A6E8-C6FA876183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CC1BB805-21A9-B248-AC09-82D099F9DA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8E8F0A9-E8B0-4349-8C0B-A0DEAA2A56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7BADAE9A-1579-0446-8D62-E3F47A21B1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3254A48E-4A64-5C40-B5EC-8101AB2D1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853CB9ED-6A9A-2C4F-A635-799EFDEECE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727529B9-25AC-0249-8A00-379132E1CD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8CA10D2-7ED7-534C-B886-FA88CC3273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7149E671-6643-0443-A349-674C2A190F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468C3679-9DA5-AD42-A55E-631EDBCD10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CC6BF3AB-7181-5D4C-BD4B-835F6A44B0B2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D09677A0-DF2E-EC4C-903F-3BBB1BAD31E3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BB0820F6-64CB-AA43-9E54-9356AF935912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A1F58DE8-94A5-0B40-B9AB-79DD0FF26F9C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1B3A0A56-EEFD-A748-B802-887F71B75767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AE2F9FD5-22E9-7148-8089-F4ECE5C43227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16675683-F265-B94C-AC9C-672C1DECB95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2E4DF0DF-62AF-5C4D-A1F9-69798B0ACFDF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7DDCD264-5660-AA42-9AF5-4E6FD9469DB6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57CE1197-DF66-6241-AB3A-53F791055183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94508997-DD5F-8E49-ACD6-9D317297A07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4AA9EBD5-E292-4E4E-87B0-426108A0F704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7D3FB888-A87E-934E-BF5C-EDB97AAC245E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CFAE1DE6-0ECA-F344-887A-D37F350BC811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A31A823E-E56F-254A-832E-325AC637CC24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5583385-A5D2-6846-BE1C-42514FEA120F}"/>
                </a:ext>
              </a:extLst>
            </p:cNvPr>
            <p:cNvCxnSpPr>
              <a:stCxn id="103" idx="6"/>
              <a:endCxn id="104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01FA230A-7785-CA4F-840A-8A0706D2702F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1CC502E-1FCC-C84C-93C3-6578E11837EB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BD7F29D9-1849-7A4C-94E4-02442E3D1C78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65317EF5-4AC7-174B-90B1-7EBE12787629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09FE9771-5EEF-314C-9CAE-54E8BFE90015}"/>
                </a:ext>
              </a:extLst>
            </p:cNvPr>
            <p:cNvCxnSpPr>
              <a:cxnSpLocks/>
              <a:stCxn id="108" idx="6"/>
              <a:endCxn id="109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2FD9F43B-84BF-4D41-93AA-CED1C6B32F7C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B3DFC5B1-5E85-FA4A-9DF7-131F4EFE17AF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80D5CA0A-32A1-3344-A497-C50D8394FB3C}"/>
                </a:ext>
              </a:extLst>
            </p:cNvPr>
            <p:cNvCxnSpPr>
              <a:cxnSpLocks/>
              <a:endCxn id="14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C073EC02-488F-7642-90BE-AA42FF212EED}"/>
                </a:ext>
              </a:extLst>
            </p:cNvPr>
            <p:cNvCxnSpPr>
              <a:cxnSpLocks/>
              <a:stCxn id="108" idx="4"/>
              <a:endCxn id="13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DD06993D-82B9-984B-8CBD-5C08A0FE9EB2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E66891FA-3DCE-5B4A-A4E4-3146D37FB8D9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07F8E7F3-D30F-CB4E-952B-3DC6373E601F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8D1BC81C-744B-B74B-B3D3-4DAD40DFD90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>
              <a:extLst>
                <a:ext uri="{FF2B5EF4-FFF2-40B4-BE49-F238E27FC236}">
                  <a16:creationId xmlns:a16="http://schemas.microsoft.com/office/drawing/2014/main" id="{9010C467-E658-F142-BDD6-D9E9A2DB5441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F245E934-C198-3047-B500-53DD49C36DE3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21BC2E53-F14A-E249-95DC-006F27328422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BE283E23-9A71-D044-8663-5A31F0A8A9C2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B0E9808C-AA5B-EC40-AC99-92A91E462EA1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637A02E6-22F4-B547-92E6-A3A4DEAF07CE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5B3F76DB-0689-1945-A379-3B12C3B2B440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Ellipse 130">
              <a:extLst>
                <a:ext uri="{FF2B5EF4-FFF2-40B4-BE49-F238E27FC236}">
                  <a16:creationId xmlns:a16="http://schemas.microsoft.com/office/drawing/2014/main" id="{800F48A4-9344-824F-8A1B-59A6C8E2E98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2DA14F30-B1BA-3441-ABC4-3F5A64A4AACE}"/>
                </a:ext>
              </a:extLst>
            </p:cNvPr>
            <p:cNvCxnSpPr>
              <a:stCxn id="125" idx="6"/>
              <a:endCxn id="126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FC2A3982-8947-0D41-B6DE-19C24E21FC04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48BB41BD-EB27-5445-97CF-3A7E743ACC43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4F2AEEA6-DFCC-EC45-A077-3179E3A7C548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D9EC2317-BD0B-354C-8C06-91CD7D5C1848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0BC34370-EAC8-5741-A740-6DA2CFAE33EA}"/>
                </a:ext>
              </a:extLst>
            </p:cNvPr>
            <p:cNvCxnSpPr>
              <a:cxnSpLocks/>
              <a:stCxn id="131" idx="6"/>
              <a:endCxn id="158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731B332E-5AF9-7944-8BFF-4E4849568E29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7CF7D777-162B-F64F-AE70-4563A93AEC2E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C2C4B966-2400-C741-A1C5-A6E40CAA73B7}"/>
                </a:ext>
              </a:extLst>
            </p:cNvPr>
            <p:cNvCxnSpPr>
              <a:cxnSpLocks/>
              <a:stCxn id="131" idx="4"/>
              <a:endCxn id="109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EA932A16-4F1E-B84A-BB44-5D581947E659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92AC8295-2AE5-DF4A-A4E1-66A3897ECC74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56F5EB34-A77D-2142-9B0A-799044CA20CA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218185BA-9A17-8747-BF30-06C00B537117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A32BB919-DA47-6940-90EC-3578087A674E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145">
              <a:extLst>
                <a:ext uri="{FF2B5EF4-FFF2-40B4-BE49-F238E27FC236}">
                  <a16:creationId xmlns:a16="http://schemas.microsoft.com/office/drawing/2014/main" id="{C96E4FEF-AB3E-4145-ABDC-7A01F7861226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BB4AFC0D-6900-744F-8218-1AA5F74F3938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0FED137D-A773-5F40-8C61-4248E7DFB09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56EE9CD4-644E-D84C-9F0D-407B1E6E0C7C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Ellipse 149">
              <a:extLst>
                <a:ext uri="{FF2B5EF4-FFF2-40B4-BE49-F238E27FC236}">
                  <a16:creationId xmlns:a16="http://schemas.microsoft.com/office/drawing/2014/main" id="{F44F9D75-B919-7D48-858F-210E2E15B3BC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DF9610B9-0147-904D-AFD1-D3B7FD4ABA6E}"/>
                </a:ext>
              </a:extLst>
            </p:cNvPr>
            <p:cNvCxnSpPr>
              <a:cxnSpLocks/>
              <a:stCxn id="149" idx="4"/>
              <a:endCxn id="150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E229F870-ECA6-684D-9C09-C85AF321EBC0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8AAD815-3FBE-7E44-B288-A27479CF6FB4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8D9C990F-3A16-A047-BEDA-4D6AE9EC56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154">
              <a:extLst>
                <a:ext uri="{FF2B5EF4-FFF2-40B4-BE49-F238E27FC236}">
                  <a16:creationId xmlns:a16="http://schemas.microsoft.com/office/drawing/2014/main" id="{C605534D-352A-CD44-BC1D-9C0AC0C805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Ellipse 155">
              <a:extLst>
                <a:ext uri="{FF2B5EF4-FFF2-40B4-BE49-F238E27FC236}">
                  <a16:creationId xmlns:a16="http://schemas.microsoft.com/office/drawing/2014/main" id="{264DA329-D542-2846-BCC2-F1D36BF39992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7" name="Connecteur droit 156">
              <a:extLst>
                <a:ext uri="{FF2B5EF4-FFF2-40B4-BE49-F238E27FC236}">
                  <a16:creationId xmlns:a16="http://schemas.microsoft.com/office/drawing/2014/main" id="{9B01E675-41E2-8741-9366-A76628CA379C}"/>
                </a:ext>
              </a:extLst>
            </p:cNvPr>
            <p:cNvCxnSpPr>
              <a:cxnSpLocks/>
              <a:endCxn id="147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Ellipse 157">
              <a:extLst>
                <a:ext uri="{FF2B5EF4-FFF2-40B4-BE49-F238E27FC236}">
                  <a16:creationId xmlns:a16="http://schemas.microsoft.com/office/drawing/2014/main" id="{7EF0C170-53CC-024F-8F72-351CBD4149CF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879ADCD4-DE4C-6C4B-957C-9D0A5AD90776}"/>
                </a:ext>
              </a:extLst>
            </p:cNvPr>
            <p:cNvCxnSpPr>
              <a:cxnSpLocks/>
              <a:stCxn id="158" idx="4"/>
              <a:endCxn id="156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6850A95-1BA2-7140-96CC-9434B594C77B}"/>
                </a:ext>
              </a:extLst>
            </p:cNvPr>
            <p:cNvCxnSpPr>
              <a:cxnSpLocks/>
              <a:stCxn id="130" idx="6"/>
              <a:endCxn id="131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8BE93542-8763-0B4C-B460-027AE872C8CD}"/>
                </a:ext>
              </a:extLst>
            </p:cNvPr>
            <p:cNvCxnSpPr>
              <a:cxnSpLocks/>
              <a:stCxn id="109" idx="6"/>
              <a:endCxn id="156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030CC5-FBE4-004A-B6B8-08C2FEA54857}"/>
                </a:ext>
              </a:extLst>
            </p:cNvPr>
            <p:cNvCxnSpPr>
              <a:cxnSpLocks/>
              <a:stCxn id="14" idx="6"/>
              <a:endCxn id="147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713F8726-A0B8-834F-9373-DB4BF3F7361E}"/>
                </a:ext>
              </a:extLst>
            </p:cNvPr>
            <p:cNvCxnSpPr>
              <a:cxnSpLocks/>
              <a:stCxn id="21" idx="6"/>
              <a:endCxn id="148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67463A81-7D76-AD40-A9EA-9FDBD5A887BC}"/>
                </a:ext>
              </a:extLst>
            </p:cNvPr>
            <p:cNvCxnSpPr>
              <a:cxnSpLocks/>
              <a:stCxn id="28" idx="6"/>
              <a:endCxn id="149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>
              <a:extLst>
                <a:ext uri="{FF2B5EF4-FFF2-40B4-BE49-F238E27FC236}">
                  <a16:creationId xmlns:a16="http://schemas.microsoft.com/office/drawing/2014/main" id="{7A8968BB-EAC9-6643-992A-782FE3179B96}"/>
                </a:ext>
              </a:extLst>
            </p:cNvPr>
            <p:cNvCxnSpPr>
              <a:cxnSpLocks/>
              <a:stCxn id="35" idx="6"/>
              <a:endCxn id="150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3F610DE1-5574-ED43-8F26-FBD6DB948802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B643CE63-CC93-024B-BE21-F2633875FC5E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38C5B8E7-9878-DB44-91F4-B2DE62D2831E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F60A549-FBD8-6F4D-AEB8-DEA87EBACD4F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1D09C427-B4D6-7B48-BC3C-14C572A7F516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3469706B-B9A2-D942-9A4A-4C94D4A407A1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Ellipse 171">
              <a:extLst>
                <a:ext uri="{FF2B5EF4-FFF2-40B4-BE49-F238E27FC236}">
                  <a16:creationId xmlns:a16="http://schemas.microsoft.com/office/drawing/2014/main" id="{EFA62243-A146-F74B-B8A7-05EF956AE3C2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CB3EDB27-65D0-5042-A121-4D16B2120A7D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7F7C8AB1-E091-2148-A335-1E1D89CD236F}"/>
                </a:ext>
              </a:extLst>
            </p:cNvPr>
            <p:cNvCxnSpPr>
              <a:cxnSpLocks/>
              <a:stCxn id="171" idx="6"/>
              <a:endCxn id="172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C8C7585B-49C6-8A4F-871A-F563A2C3DCF9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B433B313-F9D7-3943-AA45-2626083344C1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5411CF47-F74B-674D-9CDC-94CAE1441736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03AF65CE-BCE7-EF4E-9AAD-022C171E2796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C8D74515-1FDD-B646-98EF-25438B4473EF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>
              <a:extLst>
                <a:ext uri="{FF2B5EF4-FFF2-40B4-BE49-F238E27FC236}">
                  <a16:creationId xmlns:a16="http://schemas.microsoft.com/office/drawing/2014/main" id="{FDB99019-81AF-B248-9A9E-D6FEDD1BEA2A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Ellipse 180">
              <a:extLst>
                <a:ext uri="{FF2B5EF4-FFF2-40B4-BE49-F238E27FC236}">
                  <a16:creationId xmlns:a16="http://schemas.microsoft.com/office/drawing/2014/main" id="{73CF8102-2972-5743-95E1-139F7AB98CFC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2" name="Connecteur droit 181">
              <a:extLst>
                <a:ext uri="{FF2B5EF4-FFF2-40B4-BE49-F238E27FC236}">
                  <a16:creationId xmlns:a16="http://schemas.microsoft.com/office/drawing/2014/main" id="{2B76D882-0C12-1F4D-B497-172673EF84FB}"/>
                </a:ext>
              </a:extLst>
            </p:cNvPr>
            <p:cNvCxnSpPr>
              <a:cxnSpLocks/>
              <a:stCxn id="172" idx="6"/>
              <a:endCxn id="181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199C5F8-8787-4C41-9750-C3EFC8626B4A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5DAF706-EB04-2A42-AD6F-EAA20A65B87C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9935A570-8289-6F44-A3E5-CF2BDC318D78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F83C5A6A-E231-C347-81A0-32FEC9EA2CD3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C6B1B12D-2990-3349-ACCA-6CDCE1D26200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4518AE2E-2073-834D-907E-01C9726B2F63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Ellipse 188">
              <a:extLst>
                <a:ext uri="{FF2B5EF4-FFF2-40B4-BE49-F238E27FC236}">
                  <a16:creationId xmlns:a16="http://schemas.microsoft.com/office/drawing/2014/main" id="{D7624D64-282F-E84A-B8BB-6E57063E7160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AB4FA36A-57DC-1D49-BA4B-37469834F46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28C66DB1-62AC-3444-9D6F-C59ACC3C6C24}"/>
                </a:ext>
              </a:extLst>
            </p:cNvPr>
            <p:cNvCxnSpPr>
              <a:cxnSpLocks/>
              <a:stCxn id="188" idx="6"/>
              <a:endCxn id="189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78535512-6D8A-BA46-A4B2-A2EE9C4BA514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A8FA4370-26C9-2E45-8042-4A32665D770F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42EAEA6D-1969-E443-A1CE-218033F1DD83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8D92AD0C-8AD4-D548-B165-7526777859A7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0AF2BC8B-B370-4E45-8A42-FA8ABA5775A1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196">
              <a:extLst>
                <a:ext uri="{FF2B5EF4-FFF2-40B4-BE49-F238E27FC236}">
                  <a16:creationId xmlns:a16="http://schemas.microsoft.com/office/drawing/2014/main" id="{7FEE2193-06CC-2340-A665-D8308B943019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Ellipse 197">
              <a:extLst>
                <a:ext uri="{FF2B5EF4-FFF2-40B4-BE49-F238E27FC236}">
                  <a16:creationId xmlns:a16="http://schemas.microsoft.com/office/drawing/2014/main" id="{D2867EE3-9F8D-D143-B5E3-91E1E24D08ED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9DD7E67E-D3D2-044B-8603-781E41BEB0A3}"/>
                </a:ext>
              </a:extLst>
            </p:cNvPr>
            <p:cNvCxnSpPr>
              <a:cxnSpLocks/>
              <a:stCxn id="189" idx="6"/>
              <a:endCxn id="198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A63612F3-387A-734A-AE78-C261FCBB3FEF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90C2F2F7-71F9-7742-B52F-500AC430A27B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A4917DD7-EB2A-7740-B183-FDA7CF2ADEA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494AE88D-4F9F-BA4E-92EE-144ECEF6AE5D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A91A4B78-0B4B-984E-BB58-B4373C5DF14D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CF83F424-2A63-FE47-B3A8-4EB9185F5542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BAA0997E-27BC-764F-A15E-91F30C944092}"/>
                </a:ext>
              </a:extLst>
            </p:cNvPr>
            <p:cNvCxnSpPr>
              <a:cxnSpLocks/>
              <a:stCxn id="35" idx="4"/>
              <a:endCxn id="172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CDC4B36E-ECC8-FA41-83A3-FD99E614B250}"/>
                </a:ext>
              </a:extLst>
            </p:cNvPr>
            <p:cNvCxnSpPr>
              <a:cxnSpLocks/>
              <a:stCxn id="150" idx="4"/>
              <a:endCxn id="181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5D3A41EC-F722-AF46-9620-D302DE80BF8C}"/>
                </a:ext>
              </a:extLst>
            </p:cNvPr>
            <p:cNvCxnSpPr>
              <a:cxnSpLocks/>
              <a:stCxn id="181" idx="4"/>
              <a:endCxn id="198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5FE33851-700F-A744-B377-3B779BB94DAB}"/>
                </a:ext>
              </a:extLst>
            </p:cNvPr>
            <p:cNvCxnSpPr>
              <a:cxnSpLocks/>
              <a:stCxn id="172" idx="4"/>
              <a:endCxn id="189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01AE58C9-28A9-2346-9CD4-CF43BD91F4A1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E1B284BE-FBB3-F643-938A-29A2AF92ADA3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A6C4AE77-2136-504B-B02E-92E25CEC5833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625A25DB-AC44-2748-9901-08A6ACD292C0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5311EEC3-DB4F-6149-B984-6AA17FB4DB75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cteur droit 214">
              <a:extLst>
                <a:ext uri="{FF2B5EF4-FFF2-40B4-BE49-F238E27FC236}">
                  <a16:creationId xmlns:a16="http://schemas.microsoft.com/office/drawing/2014/main" id="{07E67CA3-5BA3-064A-8AAF-AB713B262774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0F86A531-54F6-E146-BDEB-6092E7C55E2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985947A9-342E-3A4C-A79F-F0A16FAF588C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8C8537F2-7168-EA45-8A37-4F1F97A9ADE0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Ellipse 218">
              <a:extLst>
                <a:ext uri="{FF2B5EF4-FFF2-40B4-BE49-F238E27FC236}">
                  <a16:creationId xmlns:a16="http://schemas.microsoft.com/office/drawing/2014/main" id="{CF5FAE05-A3F8-3247-AA35-F68D67E4EF9F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48BCBE51-8F90-8142-B979-19E0D83CE4A7}"/>
                </a:ext>
              </a:extLst>
            </p:cNvPr>
            <p:cNvCxnSpPr>
              <a:cxnSpLocks/>
              <a:stCxn id="218" idx="4"/>
              <a:endCxn id="219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174F1F80-AE45-FD4C-837D-3502F24C44C7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2F05AB3D-B383-3140-9466-D3E5CEB205CD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1C1F3CC0-F326-314E-95D6-C2A576A129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cteur droit 223">
              <a:extLst>
                <a:ext uri="{FF2B5EF4-FFF2-40B4-BE49-F238E27FC236}">
                  <a16:creationId xmlns:a16="http://schemas.microsoft.com/office/drawing/2014/main" id="{FBD90152-306C-A945-AEE5-B3C9C9C2BA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Ellipse 224">
              <a:extLst>
                <a:ext uri="{FF2B5EF4-FFF2-40B4-BE49-F238E27FC236}">
                  <a16:creationId xmlns:a16="http://schemas.microsoft.com/office/drawing/2014/main" id="{492BFF1E-70FC-4C46-8A88-34A4AF30F117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6" name="Connecteur droit 225">
              <a:extLst>
                <a:ext uri="{FF2B5EF4-FFF2-40B4-BE49-F238E27FC236}">
                  <a16:creationId xmlns:a16="http://schemas.microsoft.com/office/drawing/2014/main" id="{58209CCE-A289-F04D-B08B-05CE5CFDB61D}"/>
                </a:ext>
              </a:extLst>
            </p:cNvPr>
            <p:cNvCxnSpPr>
              <a:cxnSpLocks/>
              <a:endCxn id="216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Ellipse 226">
              <a:extLst>
                <a:ext uri="{FF2B5EF4-FFF2-40B4-BE49-F238E27FC236}">
                  <a16:creationId xmlns:a16="http://schemas.microsoft.com/office/drawing/2014/main" id="{40B4A516-7F13-6544-9AE1-75CEC78A0A47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8" name="Connecteur droit 227">
              <a:extLst>
                <a:ext uri="{FF2B5EF4-FFF2-40B4-BE49-F238E27FC236}">
                  <a16:creationId xmlns:a16="http://schemas.microsoft.com/office/drawing/2014/main" id="{6EF6C887-6C4C-A24F-8D53-B86FEF6F3AB3}"/>
                </a:ext>
              </a:extLst>
            </p:cNvPr>
            <p:cNvCxnSpPr>
              <a:cxnSpLocks/>
              <a:stCxn id="227" idx="4"/>
              <a:endCxn id="225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1CC3E288-6D4B-9043-B8F6-044EC20C3123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Ellipse 229">
              <a:extLst>
                <a:ext uri="{FF2B5EF4-FFF2-40B4-BE49-F238E27FC236}">
                  <a16:creationId xmlns:a16="http://schemas.microsoft.com/office/drawing/2014/main" id="{5607DD01-D5DC-1249-8E8B-442885E9596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23A30963-8653-874C-86E3-BE9BC147C3A1}"/>
                </a:ext>
              </a:extLst>
            </p:cNvPr>
            <p:cNvCxnSpPr>
              <a:cxnSpLocks/>
              <a:stCxn id="219" idx="4"/>
              <a:endCxn id="229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551225EF-3CDB-864C-AEB2-C2AE0F62E441}"/>
                </a:ext>
              </a:extLst>
            </p:cNvPr>
            <p:cNvCxnSpPr>
              <a:cxnSpLocks/>
              <a:stCxn id="229" idx="4"/>
              <a:endCxn id="230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cteur droit 232">
              <a:extLst>
                <a:ext uri="{FF2B5EF4-FFF2-40B4-BE49-F238E27FC236}">
                  <a16:creationId xmlns:a16="http://schemas.microsoft.com/office/drawing/2014/main" id="{5755C1E1-E4D8-9445-BE0D-84D786932558}"/>
                </a:ext>
              </a:extLst>
            </p:cNvPr>
            <p:cNvCxnSpPr>
              <a:cxnSpLocks/>
              <a:stCxn id="158" idx="6"/>
              <a:endCxn id="227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2A935924-FB80-A948-9EEF-097087209993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68A6F2C6-DAA6-2546-9873-6A2223EBB2DD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9E7324C2-4BD2-124E-AABA-AF11E6DDE4C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Ellipse 236">
              <a:extLst>
                <a:ext uri="{FF2B5EF4-FFF2-40B4-BE49-F238E27FC236}">
                  <a16:creationId xmlns:a16="http://schemas.microsoft.com/office/drawing/2014/main" id="{87E97212-CCA2-8743-AD64-3D19EC235A6F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3846D953-7A40-E24C-9514-5AFDE2EF18B7}"/>
                </a:ext>
              </a:extLst>
            </p:cNvPr>
            <p:cNvCxnSpPr>
              <a:cxnSpLocks/>
              <a:stCxn id="236" idx="4"/>
              <a:endCxn id="237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6E5DD92-5EE7-B147-85DD-153DB15E1507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31D1444D-A30C-0546-83F1-ABCA86DDD0EB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DF6022E3-87AC-C142-92DD-F8021F0430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cteur droit 241">
              <a:extLst>
                <a:ext uri="{FF2B5EF4-FFF2-40B4-BE49-F238E27FC236}">
                  <a16:creationId xmlns:a16="http://schemas.microsoft.com/office/drawing/2014/main" id="{6162A352-EB93-A848-A130-BFA8829E4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Ellipse 242">
              <a:extLst>
                <a:ext uri="{FF2B5EF4-FFF2-40B4-BE49-F238E27FC236}">
                  <a16:creationId xmlns:a16="http://schemas.microsoft.com/office/drawing/2014/main" id="{ACC953D2-7188-8B42-92F1-F2BE8496B47A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4" name="Connecteur droit 243">
              <a:extLst>
                <a:ext uri="{FF2B5EF4-FFF2-40B4-BE49-F238E27FC236}">
                  <a16:creationId xmlns:a16="http://schemas.microsoft.com/office/drawing/2014/main" id="{F697303C-6D58-E447-9847-8AB7174E8CB9}"/>
                </a:ext>
              </a:extLst>
            </p:cNvPr>
            <p:cNvCxnSpPr>
              <a:cxnSpLocks/>
              <a:endCxn id="234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e 244">
              <a:extLst>
                <a:ext uri="{FF2B5EF4-FFF2-40B4-BE49-F238E27FC236}">
                  <a16:creationId xmlns:a16="http://schemas.microsoft.com/office/drawing/2014/main" id="{0E63D2E9-BBF5-5B4C-8FE0-D3BB3D20A405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6" name="Connecteur droit 245">
              <a:extLst>
                <a:ext uri="{FF2B5EF4-FFF2-40B4-BE49-F238E27FC236}">
                  <a16:creationId xmlns:a16="http://schemas.microsoft.com/office/drawing/2014/main" id="{A355901A-5045-CD45-BA9C-D9652DF30EA8}"/>
                </a:ext>
              </a:extLst>
            </p:cNvPr>
            <p:cNvCxnSpPr>
              <a:cxnSpLocks/>
              <a:stCxn id="245" idx="4"/>
              <a:endCxn id="243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1396B700-B45A-A249-8417-0BAB33B615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Ellipse 247">
              <a:extLst>
                <a:ext uri="{FF2B5EF4-FFF2-40B4-BE49-F238E27FC236}">
                  <a16:creationId xmlns:a16="http://schemas.microsoft.com/office/drawing/2014/main" id="{72006067-C194-1741-9EC8-3939154655F3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41269B95-199B-094E-8E77-FF1B0E23395E}"/>
                </a:ext>
              </a:extLst>
            </p:cNvPr>
            <p:cNvCxnSpPr>
              <a:cxnSpLocks/>
              <a:stCxn id="237" idx="4"/>
              <a:endCxn id="247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ABF3DDDE-1C0E-B04E-8D5A-176EF32D2AFB}"/>
                </a:ext>
              </a:extLst>
            </p:cNvPr>
            <p:cNvCxnSpPr>
              <a:cxnSpLocks/>
              <a:stCxn id="247" idx="4"/>
              <a:endCxn id="248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81D8284C-70CC-EB46-8324-8BEE1A0AAEDA}"/>
                </a:ext>
              </a:extLst>
            </p:cNvPr>
            <p:cNvCxnSpPr>
              <a:cxnSpLocks/>
              <a:stCxn id="227" idx="6"/>
              <a:endCxn id="245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8587184E-5B5B-004D-9B75-28BAF0181D5D}"/>
                </a:ext>
              </a:extLst>
            </p:cNvPr>
            <p:cNvCxnSpPr>
              <a:cxnSpLocks/>
              <a:stCxn id="156" idx="6"/>
              <a:endCxn id="225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13770A54-1CDF-9045-B5C0-372F2F5FAA13}"/>
                </a:ext>
              </a:extLst>
            </p:cNvPr>
            <p:cNvCxnSpPr>
              <a:cxnSpLocks/>
              <a:stCxn id="225" idx="6"/>
              <a:endCxn id="243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65C046BF-45EA-A646-9328-8CEBF0F989CD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8BAA677-33DA-4844-A00F-C1445715D512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DA40EA44-2198-684A-9650-22A292DDB0CD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E848F632-6380-0A42-918B-28673179FF0F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D93C765C-A9AD-374A-BDE2-35B90858F44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E12EEBCC-F36C-1B49-B3E6-969C10B6B0D7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FAB4618C-8E3E-F546-8797-8C21634DD8C6}"/>
                </a:ext>
              </a:extLst>
            </p:cNvPr>
            <p:cNvCxnSpPr>
              <a:cxnSpLocks/>
              <a:stCxn id="219" idx="6"/>
              <a:endCxn id="237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D9518925-3AC6-254B-B695-971D15540CCD}"/>
                </a:ext>
              </a:extLst>
            </p:cNvPr>
            <p:cNvCxnSpPr>
              <a:cxnSpLocks/>
              <a:stCxn id="150" idx="6"/>
              <a:endCxn id="219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E8782C7B-B7DC-D840-A117-19966582C9D0}"/>
                </a:ext>
              </a:extLst>
            </p:cNvPr>
            <p:cNvCxnSpPr>
              <a:cxnSpLocks/>
              <a:stCxn id="181" idx="6"/>
              <a:endCxn id="229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7199C452-129A-3043-9B59-913A9A3D9069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BED71937-BA11-294A-8623-F5A7760C968D}"/>
                </a:ext>
              </a:extLst>
            </p:cNvPr>
            <p:cNvCxnSpPr>
              <a:cxnSpLocks/>
              <a:stCxn id="230" idx="6"/>
              <a:endCxn id="248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cteur droit 264">
              <a:extLst>
                <a:ext uri="{FF2B5EF4-FFF2-40B4-BE49-F238E27FC236}">
                  <a16:creationId xmlns:a16="http://schemas.microsoft.com/office/drawing/2014/main" id="{1210D102-DDB0-2242-B59C-B2DAE1751818}"/>
                </a:ext>
              </a:extLst>
            </p:cNvPr>
            <p:cNvCxnSpPr>
              <a:cxnSpLocks/>
              <a:stCxn id="198" idx="6"/>
              <a:endCxn id="230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61FE0E8C-18D4-CB44-911D-5AE1EF6EB4F8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C15B817D-A5B8-1B40-8050-6515786F6841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C457DC10-042D-9A43-B705-D5BFDAE9F049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08D9D11C-1DED-5142-A36B-50D72B138132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1DF40A8A-59FB-9449-ACF3-5713E4070B52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85E42F80-73FF-E74C-A3DB-D2E4FB6F2023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Ellipse 271">
              <a:extLst>
                <a:ext uri="{FF2B5EF4-FFF2-40B4-BE49-F238E27FC236}">
                  <a16:creationId xmlns:a16="http://schemas.microsoft.com/office/drawing/2014/main" id="{EE1027AD-E998-C540-88FD-C575B0AA0CC9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4F2EBE82-6D0B-8F46-9CFE-5590EFAFBAED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C3CDA272-3254-834C-989E-AE56C8182067}"/>
                </a:ext>
              </a:extLst>
            </p:cNvPr>
            <p:cNvCxnSpPr>
              <a:cxnSpLocks/>
              <a:stCxn id="271" idx="6"/>
              <a:endCxn id="272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E86DFC1E-7CF4-5142-8A3E-92B2D2976F5C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9DA268F3-59DE-A34C-8C09-85450D8DDC12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401824EB-1E4A-094C-B0E1-2C921FB678AD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85DA2A9-3D50-A147-A35A-8BBF023FFC7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D7862FAB-7136-284E-980B-780D2158B83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cteur droit 279">
              <a:extLst>
                <a:ext uri="{FF2B5EF4-FFF2-40B4-BE49-F238E27FC236}">
                  <a16:creationId xmlns:a16="http://schemas.microsoft.com/office/drawing/2014/main" id="{4E206917-69F5-A743-B1A4-CC27473446A4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Ellipse 280">
              <a:extLst>
                <a:ext uri="{FF2B5EF4-FFF2-40B4-BE49-F238E27FC236}">
                  <a16:creationId xmlns:a16="http://schemas.microsoft.com/office/drawing/2014/main" id="{27193442-2B63-FF4A-B891-1C34004CC448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2" name="Connecteur droit 281">
              <a:extLst>
                <a:ext uri="{FF2B5EF4-FFF2-40B4-BE49-F238E27FC236}">
                  <a16:creationId xmlns:a16="http://schemas.microsoft.com/office/drawing/2014/main" id="{D65A0204-9D8D-AD41-8845-6497C6CF71CE}"/>
                </a:ext>
              </a:extLst>
            </p:cNvPr>
            <p:cNvCxnSpPr>
              <a:cxnSpLocks/>
              <a:stCxn id="272" idx="6"/>
              <a:endCxn id="281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5771041E-1C08-A349-9C91-0172C5FBDE76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Ellipse 283">
              <a:extLst>
                <a:ext uri="{FF2B5EF4-FFF2-40B4-BE49-F238E27FC236}">
                  <a16:creationId xmlns:a16="http://schemas.microsoft.com/office/drawing/2014/main" id="{29052842-6CBE-5244-94B0-B29E86F3904E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422CEBCF-062A-BA45-98DB-A7310A9A9A16}"/>
                </a:ext>
              </a:extLst>
            </p:cNvPr>
            <p:cNvCxnSpPr>
              <a:cxnSpLocks/>
              <a:stCxn id="283" idx="6"/>
              <a:endCxn id="284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81F39075-024F-0D44-94C4-32131A64F477}"/>
                </a:ext>
              </a:extLst>
            </p:cNvPr>
            <p:cNvCxnSpPr>
              <a:cxnSpLocks/>
              <a:stCxn id="281" idx="6"/>
              <a:endCxn id="283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cteur droit 286">
              <a:extLst>
                <a:ext uri="{FF2B5EF4-FFF2-40B4-BE49-F238E27FC236}">
                  <a16:creationId xmlns:a16="http://schemas.microsoft.com/office/drawing/2014/main" id="{F5A14D62-67CE-BE43-AC81-7B7B45B3B956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F5878771-EC85-2F46-ABA8-9EA217771104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1B9381D9-FD36-9748-8D88-C9FFF74A7D01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6406D4A8-C17D-8D4C-89F8-F1E64FD6CF6B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2E4D442A-666F-2A46-958A-F39100477134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5CADF07B-5B47-D440-8DEF-1872360D61BC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FB6294D0-DBF6-7940-9572-6AD648A7FE4D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Ellipse 293">
              <a:extLst>
                <a:ext uri="{FF2B5EF4-FFF2-40B4-BE49-F238E27FC236}">
                  <a16:creationId xmlns:a16="http://schemas.microsoft.com/office/drawing/2014/main" id="{4F27DA1D-9C6B-1A47-987F-0DB05D6206CC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F9134B99-5B77-D749-8469-428D253D4A24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1CE97846-B76A-FC4A-9914-928B1BFF3F3A}"/>
                </a:ext>
              </a:extLst>
            </p:cNvPr>
            <p:cNvCxnSpPr>
              <a:cxnSpLocks/>
              <a:stCxn id="293" idx="6"/>
              <a:endCxn id="294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9A75147A-BEA1-994D-A28B-392F904F7D23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D16752C1-CC05-1D4D-B757-9619ABF3B9B2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B8176A0C-4389-424E-9E06-524DC011565B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92643298-E196-7B40-9FF7-8B5D9A64938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6A5A1B0D-9820-7948-BD21-8EC847E67599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necteur droit 301">
              <a:extLst>
                <a:ext uri="{FF2B5EF4-FFF2-40B4-BE49-F238E27FC236}">
                  <a16:creationId xmlns:a16="http://schemas.microsoft.com/office/drawing/2014/main" id="{212B07E1-0AC0-3E4E-A699-DF4B0EE79C2C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Ellipse 302">
              <a:extLst>
                <a:ext uri="{FF2B5EF4-FFF2-40B4-BE49-F238E27FC236}">
                  <a16:creationId xmlns:a16="http://schemas.microsoft.com/office/drawing/2014/main" id="{8D30BE49-405D-0A4F-A113-C4C3B07D083B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4" name="Connecteur droit 303">
              <a:extLst>
                <a:ext uri="{FF2B5EF4-FFF2-40B4-BE49-F238E27FC236}">
                  <a16:creationId xmlns:a16="http://schemas.microsoft.com/office/drawing/2014/main" id="{D795A2B2-915E-3644-A839-204550B28176}"/>
                </a:ext>
              </a:extLst>
            </p:cNvPr>
            <p:cNvCxnSpPr>
              <a:cxnSpLocks/>
              <a:stCxn id="294" idx="6"/>
              <a:endCxn id="303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9DD4F1FC-FBEA-A845-8D8C-659493CBCDE5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Ellipse 305">
              <a:extLst>
                <a:ext uri="{FF2B5EF4-FFF2-40B4-BE49-F238E27FC236}">
                  <a16:creationId xmlns:a16="http://schemas.microsoft.com/office/drawing/2014/main" id="{C517BD75-B9E5-174E-8CA9-5B891388B0B8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DC35ED2B-5804-5644-8991-1B0DCD407CD2}"/>
                </a:ext>
              </a:extLst>
            </p:cNvPr>
            <p:cNvCxnSpPr>
              <a:cxnSpLocks/>
              <a:stCxn id="305" idx="6"/>
              <a:endCxn id="306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8CA5291F-C864-334C-9C20-7BBACC6F1B0D}"/>
                </a:ext>
              </a:extLst>
            </p:cNvPr>
            <p:cNvCxnSpPr>
              <a:cxnSpLocks/>
              <a:stCxn id="303" idx="6"/>
              <a:endCxn id="305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C13F97AF-3794-4349-994E-D9418A8ADC88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D0D184C-47D6-C14E-9AE7-52C3144AAAF2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BE4CDE85-FF40-2845-B256-F86C721AA98B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848DFA49-3445-854E-A3B5-66EA2B8829CB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7E812650-F9F6-D743-A87E-FE407A98F7CE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7ABE1634-133D-2D4A-B91A-BC39B4CFDA1D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66B29E7-183C-2945-95AC-8C20A56664A6}"/>
                </a:ext>
              </a:extLst>
            </p:cNvPr>
            <p:cNvCxnSpPr>
              <a:cxnSpLocks/>
              <a:stCxn id="189" idx="4"/>
              <a:endCxn id="272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78DF4B25-266C-B945-A124-3DD0CF8C593A}"/>
                </a:ext>
              </a:extLst>
            </p:cNvPr>
            <p:cNvCxnSpPr>
              <a:cxnSpLocks/>
              <a:stCxn id="198" idx="4"/>
              <a:endCxn id="281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C2E6133C-EFBC-2F4B-9A23-5A4612BDB67B}"/>
                </a:ext>
              </a:extLst>
            </p:cNvPr>
            <p:cNvCxnSpPr>
              <a:cxnSpLocks/>
              <a:stCxn id="230" idx="4"/>
              <a:endCxn id="283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BDB7A375-E13B-0D4D-B14D-42EC0BABF338}"/>
                </a:ext>
              </a:extLst>
            </p:cNvPr>
            <p:cNvCxnSpPr>
              <a:cxnSpLocks/>
              <a:stCxn id="248" idx="4"/>
              <a:endCxn id="284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2698FBD3-4E3C-0B47-BFA2-429CA3357CCD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F6083379-F004-184E-9231-02E569657748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E93F5010-7009-944D-86A4-2A432AF67EF6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7DDFC896-6994-394F-BF86-65DA6130B3C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7B7070D-3582-844C-86B9-C00FD27E324E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DD12A27-3FC5-1548-92E0-0552F2E41A48}"/>
                </a:ext>
              </a:extLst>
            </p:cNvPr>
            <p:cNvCxnSpPr>
              <a:cxnSpLocks/>
              <a:stCxn id="272" idx="4"/>
              <a:endCxn id="294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1993CA74-76CD-7646-B357-1D5A7FBD4A8B}"/>
                </a:ext>
              </a:extLst>
            </p:cNvPr>
            <p:cNvCxnSpPr>
              <a:cxnSpLocks/>
              <a:stCxn id="281" idx="4"/>
              <a:endCxn id="303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847643D0-D46B-8F4E-9628-4A285455D842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Connecteur droit 326">
              <a:extLst>
                <a:ext uri="{FF2B5EF4-FFF2-40B4-BE49-F238E27FC236}">
                  <a16:creationId xmlns:a16="http://schemas.microsoft.com/office/drawing/2014/main" id="{C828D853-4D28-6E46-82FF-4D86D82BC50C}"/>
                </a:ext>
              </a:extLst>
            </p:cNvPr>
            <p:cNvCxnSpPr>
              <a:cxnSpLocks/>
              <a:stCxn id="284" idx="4"/>
              <a:endCxn id="306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320FA202-5469-5040-AC63-76EA4B0FBDD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A9D62EF2-8C1E-A340-A72A-CEFBFD7740D3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9779CE99-F9C5-9A43-932C-01591406C062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5DC704DC-3985-6947-B0A0-A37A5C8CE75F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0276A606-F661-7048-A022-FD0F009251EA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5206F3C0-6A2F-F540-91F1-DB8B09D7B6A1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Ellipse 333">
              <a:extLst>
                <a:ext uri="{FF2B5EF4-FFF2-40B4-BE49-F238E27FC236}">
                  <a16:creationId xmlns:a16="http://schemas.microsoft.com/office/drawing/2014/main" id="{2AAF3682-57B3-0945-8651-4EEB0F3D1472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41E6CFE3-3CFA-0848-9A6F-128CB704E61B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51964193-119E-0E41-A77F-120EE6D611FE}"/>
                </a:ext>
              </a:extLst>
            </p:cNvPr>
            <p:cNvCxnSpPr>
              <a:cxnSpLocks/>
              <a:stCxn id="333" idx="6"/>
              <a:endCxn id="334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F248C3EF-2074-9743-9126-0593A955AA93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68B1CAB8-C67D-654D-98B8-85C23EBD6BA8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9036D57C-7A96-E147-96B1-95B31765A2B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647DA78C-42CC-9146-9AB1-49A356E3919E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0D220A11-D57C-4945-8E26-ED6128AEAA3D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Connecteur droit 341">
              <a:extLst>
                <a:ext uri="{FF2B5EF4-FFF2-40B4-BE49-F238E27FC236}">
                  <a16:creationId xmlns:a16="http://schemas.microsoft.com/office/drawing/2014/main" id="{887B63F8-84DB-2440-B0F5-60009BCB9733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3" name="Ellipse 342">
              <a:extLst>
                <a:ext uri="{FF2B5EF4-FFF2-40B4-BE49-F238E27FC236}">
                  <a16:creationId xmlns:a16="http://schemas.microsoft.com/office/drawing/2014/main" id="{F6B0A14D-B2CD-434E-8C42-3F4300D0B425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4" name="Connecteur droit 343">
              <a:extLst>
                <a:ext uri="{FF2B5EF4-FFF2-40B4-BE49-F238E27FC236}">
                  <a16:creationId xmlns:a16="http://schemas.microsoft.com/office/drawing/2014/main" id="{66E00352-D948-6B42-B6AC-173F6B11CF22}"/>
                </a:ext>
              </a:extLst>
            </p:cNvPr>
            <p:cNvCxnSpPr>
              <a:cxnSpLocks/>
              <a:stCxn id="334" idx="6"/>
              <a:endCxn id="343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CF6E9201-3EEA-FB44-9817-83E300C86D9E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Ellipse 345">
              <a:extLst>
                <a:ext uri="{FF2B5EF4-FFF2-40B4-BE49-F238E27FC236}">
                  <a16:creationId xmlns:a16="http://schemas.microsoft.com/office/drawing/2014/main" id="{F236C7F4-B4D3-DA4B-BC34-2029F24E5909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4EFFCADB-1880-A84C-A6BB-319AB33B2169}"/>
                </a:ext>
              </a:extLst>
            </p:cNvPr>
            <p:cNvCxnSpPr>
              <a:cxnSpLocks/>
              <a:stCxn id="345" idx="6"/>
              <a:endCxn id="346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8DB54DB1-F36C-4A47-B188-91E73FC45F64}"/>
                </a:ext>
              </a:extLst>
            </p:cNvPr>
            <p:cNvCxnSpPr>
              <a:cxnSpLocks/>
              <a:stCxn id="343" idx="6"/>
              <a:endCxn id="345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81495E21-D24D-4543-A2FE-469BF0895A41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9DC165D0-B0B8-E74C-A7B5-9305F4561892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867F2B72-F503-CC4B-B2AA-95F69E4E898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69D823E3-5158-D34D-BF01-44031919C8FA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544B18CD-CC7C-1D4B-8DF6-3DC1AEDCBB80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AD179D85-DFCA-C546-9DE8-DEDADF97EAA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F2D646F0-8572-E94C-BCB6-51BDC7740864}"/>
                </a:ext>
              </a:extLst>
            </p:cNvPr>
            <p:cNvCxnSpPr>
              <a:cxnSpLocks/>
              <a:stCxn id="294" idx="4"/>
              <a:endCxn id="334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F2351C10-4E47-C240-92C2-038A202A9635}"/>
                </a:ext>
              </a:extLst>
            </p:cNvPr>
            <p:cNvCxnSpPr>
              <a:cxnSpLocks/>
              <a:stCxn id="303" idx="4"/>
              <a:endCxn id="343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A3CA1E0A-B80E-AF44-B6C4-E2D449083263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Connecteur droit 357">
              <a:extLst>
                <a:ext uri="{FF2B5EF4-FFF2-40B4-BE49-F238E27FC236}">
                  <a16:creationId xmlns:a16="http://schemas.microsoft.com/office/drawing/2014/main" id="{CD230DFE-2F2F-7E40-B555-DE5301F11355}"/>
                </a:ext>
              </a:extLst>
            </p:cNvPr>
            <p:cNvCxnSpPr>
              <a:cxnSpLocks/>
              <a:stCxn id="306" idx="4"/>
              <a:endCxn id="346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9" name="Espace réservé du contenu 2">
            <a:extLst>
              <a:ext uri="{FF2B5EF4-FFF2-40B4-BE49-F238E27FC236}">
                <a16:creationId xmlns:a16="http://schemas.microsoft.com/office/drawing/2014/main" id="{22751D70-226E-FC86-114B-2237E63C4B71}"/>
              </a:ext>
            </a:extLst>
          </p:cNvPr>
          <p:cNvSpPr txBox="1">
            <a:spLocks/>
          </p:cNvSpPr>
          <p:nvPr/>
        </p:nvSpPr>
        <p:spPr>
          <a:xfrm>
            <a:off x="838695" y="1825625"/>
            <a:ext cx="408125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Distance 1</a:t>
            </a:r>
          </a:p>
          <a:p>
            <a:r>
              <a:rPr lang="en-US" dirty="0"/>
              <a:t>6 robots</a:t>
            </a:r>
          </a:p>
          <a:p>
            <a:r>
              <a:rPr lang="en-US" dirty="0"/>
              <a:t>2 colors</a:t>
            </a:r>
          </a:p>
          <a:p>
            <a:endParaRPr lang="en-US" dirty="0"/>
          </a:p>
          <a:p>
            <a:r>
              <a:rPr lang="en-US" dirty="0"/>
              <a:t>Move straight to the next beacon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19ACE734-FB6A-2DC5-BF76-D21624B9863F}"/>
              </a:ext>
            </a:extLst>
          </p:cNvPr>
          <p:cNvGrpSpPr/>
          <p:nvPr/>
        </p:nvGrpSpPr>
        <p:grpSpPr>
          <a:xfrm rot="10800000">
            <a:off x="244335" y="4838950"/>
            <a:ext cx="1244152" cy="1305499"/>
            <a:chOff x="5887448" y="1361357"/>
            <a:chExt cx="1244152" cy="1305499"/>
          </a:xfrm>
        </p:grpSpPr>
        <p:sp>
          <p:nvSpPr>
            <p:cNvPr id="4" name="Ellipse 3">
              <a:extLst>
                <a:ext uri="{FF2B5EF4-FFF2-40B4-BE49-F238E27FC236}">
                  <a16:creationId xmlns:a16="http://schemas.microsoft.com/office/drawing/2014/main" id="{6543D597-9B13-0178-CB43-850E3AEA2EC3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EDC1A713-5000-CCF2-4156-103CCCAFAFF3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" name="Ellipse 358">
              <a:extLst>
                <a:ext uri="{FF2B5EF4-FFF2-40B4-BE49-F238E27FC236}">
                  <a16:creationId xmlns:a16="http://schemas.microsoft.com/office/drawing/2014/main" id="{C0774205-91A5-47FE-0771-F382C23551C9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360" name="Ellipse 359">
              <a:extLst>
                <a:ext uri="{FF2B5EF4-FFF2-40B4-BE49-F238E27FC236}">
                  <a16:creationId xmlns:a16="http://schemas.microsoft.com/office/drawing/2014/main" id="{5FD00E10-37CC-65EF-3570-EA7BAF177C33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61" name="Connecteur droit 360">
              <a:extLst>
                <a:ext uri="{FF2B5EF4-FFF2-40B4-BE49-F238E27FC236}">
                  <a16:creationId xmlns:a16="http://schemas.microsoft.com/office/drawing/2014/main" id="{70B82C67-00C8-AE9D-B948-58917D775D43}"/>
                </a:ext>
              </a:extLst>
            </p:cNvPr>
            <p:cNvCxnSpPr>
              <a:cxnSpLocks/>
              <a:stCxn id="4" idx="6"/>
              <a:endCxn id="6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2" name="Connecteur droit 361">
              <a:extLst>
                <a:ext uri="{FF2B5EF4-FFF2-40B4-BE49-F238E27FC236}">
                  <a16:creationId xmlns:a16="http://schemas.microsoft.com/office/drawing/2014/main" id="{3E31FF7A-5595-79DB-D831-DDEADB3CE2C3}"/>
                </a:ext>
              </a:extLst>
            </p:cNvPr>
            <p:cNvCxnSpPr>
              <a:cxnSpLocks/>
              <a:stCxn id="6" idx="6"/>
              <a:endCxn id="359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" name="Connecteur droit 362">
              <a:extLst>
                <a:ext uri="{FF2B5EF4-FFF2-40B4-BE49-F238E27FC236}">
                  <a16:creationId xmlns:a16="http://schemas.microsoft.com/office/drawing/2014/main" id="{698821DE-A8D6-030C-1B73-21BC2EA3518F}"/>
                </a:ext>
              </a:extLst>
            </p:cNvPr>
            <p:cNvCxnSpPr>
              <a:cxnSpLocks/>
              <a:stCxn id="6" idx="4"/>
              <a:endCxn id="360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4" name="Ellipse 363">
              <a:extLst>
                <a:ext uri="{FF2B5EF4-FFF2-40B4-BE49-F238E27FC236}">
                  <a16:creationId xmlns:a16="http://schemas.microsoft.com/office/drawing/2014/main" id="{30325784-0F3D-592A-EB9F-B957C0062027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5" name="Connecteur droit 364">
              <a:extLst>
                <a:ext uri="{FF2B5EF4-FFF2-40B4-BE49-F238E27FC236}">
                  <a16:creationId xmlns:a16="http://schemas.microsoft.com/office/drawing/2014/main" id="{83159637-B3B3-186C-FA51-7EB1C1077109}"/>
                </a:ext>
              </a:extLst>
            </p:cNvPr>
            <p:cNvCxnSpPr>
              <a:cxnSpLocks/>
              <a:stCxn id="364" idx="4"/>
              <a:endCxn id="6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7" name="Groupe 366">
            <a:extLst>
              <a:ext uri="{FF2B5EF4-FFF2-40B4-BE49-F238E27FC236}">
                <a16:creationId xmlns:a16="http://schemas.microsoft.com/office/drawing/2014/main" id="{31AC7E5A-805C-E214-E2E5-AA5B864B77C2}"/>
              </a:ext>
            </a:extLst>
          </p:cNvPr>
          <p:cNvGrpSpPr/>
          <p:nvPr/>
        </p:nvGrpSpPr>
        <p:grpSpPr>
          <a:xfrm rot="10800000">
            <a:off x="2149567" y="4838950"/>
            <a:ext cx="1244152" cy="1305499"/>
            <a:chOff x="5887448" y="1361357"/>
            <a:chExt cx="1244152" cy="1305499"/>
          </a:xfrm>
        </p:grpSpPr>
        <p:sp>
          <p:nvSpPr>
            <p:cNvPr id="368" name="Ellipse 367">
              <a:extLst>
                <a:ext uri="{FF2B5EF4-FFF2-40B4-BE49-F238E27FC236}">
                  <a16:creationId xmlns:a16="http://schemas.microsoft.com/office/drawing/2014/main" id="{FEDB8DEA-E9F8-1EDD-FDEC-8FBCA199FC6A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9" name="Ellipse 368">
              <a:extLst>
                <a:ext uri="{FF2B5EF4-FFF2-40B4-BE49-F238E27FC236}">
                  <a16:creationId xmlns:a16="http://schemas.microsoft.com/office/drawing/2014/main" id="{E28C375C-7473-AED6-5AC7-F96A0939DB95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0" name="Ellipse 369">
              <a:extLst>
                <a:ext uri="{FF2B5EF4-FFF2-40B4-BE49-F238E27FC236}">
                  <a16:creationId xmlns:a16="http://schemas.microsoft.com/office/drawing/2014/main" id="{95271558-5BFA-1E30-EA44-C313B5261A34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371" name="Ellipse 370">
              <a:extLst>
                <a:ext uri="{FF2B5EF4-FFF2-40B4-BE49-F238E27FC236}">
                  <a16:creationId xmlns:a16="http://schemas.microsoft.com/office/drawing/2014/main" id="{C231918E-D56E-D4EA-F6F6-1AE86EB021B2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72" name="Connecteur droit 371">
              <a:extLst>
                <a:ext uri="{FF2B5EF4-FFF2-40B4-BE49-F238E27FC236}">
                  <a16:creationId xmlns:a16="http://schemas.microsoft.com/office/drawing/2014/main" id="{00633DAC-8545-094C-5BB9-71920BEE6657}"/>
                </a:ext>
              </a:extLst>
            </p:cNvPr>
            <p:cNvCxnSpPr>
              <a:cxnSpLocks/>
              <a:stCxn id="368" idx="6"/>
              <a:endCxn id="369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Connecteur droit 372">
              <a:extLst>
                <a:ext uri="{FF2B5EF4-FFF2-40B4-BE49-F238E27FC236}">
                  <a16:creationId xmlns:a16="http://schemas.microsoft.com/office/drawing/2014/main" id="{3AD0F292-702E-FF06-938E-CEB2E056EAA5}"/>
                </a:ext>
              </a:extLst>
            </p:cNvPr>
            <p:cNvCxnSpPr>
              <a:cxnSpLocks/>
              <a:stCxn id="369" idx="6"/>
              <a:endCxn id="370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Connecteur droit 373">
              <a:extLst>
                <a:ext uri="{FF2B5EF4-FFF2-40B4-BE49-F238E27FC236}">
                  <a16:creationId xmlns:a16="http://schemas.microsoft.com/office/drawing/2014/main" id="{08AD40BA-34C2-1689-E5FD-8023F71B2C57}"/>
                </a:ext>
              </a:extLst>
            </p:cNvPr>
            <p:cNvCxnSpPr>
              <a:cxnSpLocks/>
              <a:stCxn id="369" idx="4"/>
              <a:endCxn id="371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5" name="Ellipse 374">
              <a:extLst>
                <a:ext uri="{FF2B5EF4-FFF2-40B4-BE49-F238E27FC236}">
                  <a16:creationId xmlns:a16="http://schemas.microsoft.com/office/drawing/2014/main" id="{7BCE79C9-B8A0-6A99-C91E-630B6F01D768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6" name="Connecteur droit 375">
              <a:extLst>
                <a:ext uri="{FF2B5EF4-FFF2-40B4-BE49-F238E27FC236}">
                  <a16:creationId xmlns:a16="http://schemas.microsoft.com/office/drawing/2014/main" id="{7CBA6E06-B2AB-BDF6-228D-DCE90713F6EC}"/>
                </a:ext>
              </a:extLst>
            </p:cNvPr>
            <p:cNvCxnSpPr>
              <a:cxnSpLocks/>
              <a:stCxn id="375" idx="4"/>
              <a:endCxn id="369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6" name="Espace réservé du pied de page 365">
            <a:extLst>
              <a:ext uri="{FF2B5EF4-FFF2-40B4-BE49-F238E27FC236}">
                <a16:creationId xmlns:a16="http://schemas.microsoft.com/office/drawing/2014/main" id="{43BD23FD-8C5A-3911-954A-43D688F64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858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A6AED0-4BBE-054A-88FE-112C783D2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Exploring an infinite space</a:t>
            </a:r>
          </a:p>
        </p:txBody>
      </p:sp>
      <p:pic>
        <p:nvPicPr>
          <p:cNvPr id="2050" name="Picture 2" descr="Quand un robot piraté attaque à coups de tournevis - Robotique">
            <a:extLst>
              <a:ext uri="{FF2B5EF4-FFF2-40B4-BE49-F238E27FC236}">
                <a16:creationId xmlns:a16="http://schemas.microsoft.com/office/drawing/2014/main" id="{2B405B2D-9EA5-D947-B0AA-85CC239863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6342" y="1690688"/>
            <a:ext cx="1671637" cy="1115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Quand un robot piraté attaque à coups de tournevis - Robotique">
            <a:extLst>
              <a:ext uri="{FF2B5EF4-FFF2-40B4-BE49-F238E27FC236}">
                <a16:creationId xmlns:a16="http://schemas.microsoft.com/office/drawing/2014/main" id="{2079D34F-1A17-6248-9554-8FE526287D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7582" y="2806318"/>
            <a:ext cx="1671637" cy="1115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Quand un robot piraté attaque à coups de tournevis - Robotique">
            <a:extLst>
              <a:ext uri="{FF2B5EF4-FFF2-40B4-BE49-F238E27FC236}">
                <a16:creationId xmlns:a16="http://schemas.microsoft.com/office/drawing/2014/main" id="{3C17D178-54FE-4840-9427-ED62281CEB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638" y="3915158"/>
            <a:ext cx="1671637" cy="1115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Quand un robot piraté attaque à coups de tournevis - Robotique">
            <a:extLst>
              <a:ext uri="{FF2B5EF4-FFF2-40B4-BE49-F238E27FC236}">
                <a16:creationId xmlns:a16="http://schemas.microsoft.com/office/drawing/2014/main" id="{E69D7BD5-CFA6-3545-91FD-44E89EA344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3623" y="3915158"/>
            <a:ext cx="1671637" cy="1115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e 16">
            <a:extLst>
              <a:ext uri="{FF2B5EF4-FFF2-40B4-BE49-F238E27FC236}">
                <a16:creationId xmlns:a16="http://schemas.microsoft.com/office/drawing/2014/main" id="{15289C7C-C0B0-7841-ACE1-182E9B78B9A1}"/>
              </a:ext>
            </a:extLst>
          </p:cNvPr>
          <p:cNvGrpSpPr/>
          <p:nvPr/>
        </p:nvGrpSpPr>
        <p:grpSpPr>
          <a:xfrm>
            <a:off x="1052510" y="1690688"/>
            <a:ext cx="9796467" cy="0"/>
            <a:chOff x="809622" y="1991328"/>
            <a:chExt cx="9796467" cy="0"/>
          </a:xfrm>
        </p:grpSpPr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D45B6731-5FA0-C647-B170-F1430EE3B99B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83196B8A-83E5-4446-AD4B-57F75E745E54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C5CF455A-A381-744B-90E1-6F4AA85E6C11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67B99759-4CAF-8F45-A251-B31D5D50534A}"/>
              </a:ext>
            </a:extLst>
          </p:cNvPr>
          <p:cNvGrpSpPr/>
          <p:nvPr/>
        </p:nvGrpSpPr>
        <p:grpSpPr>
          <a:xfrm>
            <a:off x="1052510" y="2806318"/>
            <a:ext cx="9796467" cy="0"/>
            <a:chOff x="809622" y="1991328"/>
            <a:chExt cx="9796467" cy="0"/>
          </a:xfrm>
        </p:grpSpPr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B3F01A67-B9BF-654F-B409-A77B2DDA6D26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00BA09F1-7C60-5341-A440-4A7AE2992AC0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84F6F7FA-0FFC-0342-BA4F-28831E6E296D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D6FC74CA-053A-644C-9F4A-0ECEBCF8F480}"/>
              </a:ext>
            </a:extLst>
          </p:cNvPr>
          <p:cNvGrpSpPr/>
          <p:nvPr/>
        </p:nvGrpSpPr>
        <p:grpSpPr>
          <a:xfrm>
            <a:off x="1052509" y="3943953"/>
            <a:ext cx="9796467" cy="0"/>
            <a:chOff x="809622" y="1991328"/>
            <a:chExt cx="9796467" cy="0"/>
          </a:xfrm>
        </p:grpSpPr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5B29AA99-C459-3841-81D6-9C0E4B34E471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D57B0ADE-7179-2240-8CFB-440472456F5C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D4CA1806-253C-F948-8737-F8FAA39D90D9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81926816-695B-704B-8118-93FFAC1C3B1F}"/>
              </a:ext>
            </a:extLst>
          </p:cNvPr>
          <p:cNvGrpSpPr/>
          <p:nvPr/>
        </p:nvGrpSpPr>
        <p:grpSpPr>
          <a:xfrm>
            <a:off x="1052508" y="5026628"/>
            <a:ext cx="9796467" cy="0"/>
            <a:chOff x="809622" y="1991328"/>
            <a:chExt cx="9796467" cy="0"/>
          </a:xfrm>
        </p:grpSpPr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D89C5C8F-7B96-0541-861A-3AE61636BFE8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F0945C6F-8DC0-0240-BB7B-F4EA999CCD07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7CDD242F-AFBD-A648-9D79-4E2332E52963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618BE2F1-3DB6-7343-AAB2-6D97D9EB5FDF}"/>
              </a:ext>
            </a:extLst>
          </p:cNvPr>
          <p:cNvGrpSpPr/>
          <p:nvPr/>
        </p:nvGrpSpPr>
        <p:grpSpPr>
          <a:xfrm>
            <a:off x="1066795" y="6050555"/>
            <a:ext cx="9796467" cy="0"/>
            <a:chOff x="809622" y="1991328"/>
            <a:chExt cx="9796467" cy="0"/>
          </a:xfrm>
        </p:grpSpPr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E6DAD5A9-D592-6640-8594-05EB5F2080F3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C4665CA8-8303-A945-AC8B-F758579E50B5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5055F423-2167-2E4C-A6D8-B59C5F0CE62B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F012963D-D685-4D48-AC5E-EBCA42870251}"/>
              </a:ext>
            </a:extLst>
          </p:cNvPr>
          <p:cNvGrpSpPr/>
          <p:nvPr/>
        </p:nvGrpSpPr>
        <p:grpSpPr>
          <a:xfrm rot="5400000" flipV="1">
            <a:off x="-630597" y="3937351"/>
            <a:ext cx="5280022" cy="46909"/>
            <a:chOff x="809622" y="1991328"/>
            <a:chExt cx="9796467" cy="0"/>
          </a:xfrm>
        </p:grpSpPr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948432EC-AE24-BD45-B429-046C5E8F06C3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E8866C76-24E5-7341-8300-26F435CB611E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06577A29-9ED3-504D-9067-0B650D086174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e 42">
            <a:extLst>
              <a:ext uri="{FF2B5EF4-FFF2-40B4-BE49-F238E27FC236}">
                <a16:creationId xmlns:a16="http://schemas.microsoft.com/office/drawing/2014/main" id="{D406BEBF-EFA1-F94F-BE78-ECF00E464548}"/>
              </a:ext>
            </a:extLst>
          </p:cNvPr>
          <p:cNvGrpSpPr/>
          <p:nvPr/>
        </p:nvGrpSpPr>
        <p:grpSpPr>
          <a:xfrm rot="5400000" flipV="1">
            <a:off x="481084" y="3945052"/>
            <a:ext cx="5280022" cy="46909"/>
            <a:chOff x="809622" y="1991328"/>
            <a:chExt cx="9796467" cy="0"/>
          </a:xfrm>
        </p:grpSpPr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85EF9410-2682-B14F-BCE3-0F6763D11DFE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C33671F8-82CE-594A-B57B-013F68D51167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2A08E4AE-3F5A-284A-B408-44C5FC47A0AC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e 46">
            <a:extLst>
              <a:ext uri="{FF2B5EF4-FFF2-40B4-BE49-F238E27FC236}">
                <a16:creationId xmlns:a16="http://schemas.microsoft.com/office/drawing/2014/main" id="{9B0F9EFA-7343-BC49-AD78-8C6EBD324950}"/>
              </a:ext>
            </a:extLst>
          </p:cNvPr>
          <p:cNvGrpSpPr/>
          <p:nvPr/>
        </p:nvGrpSpPr>
        <p:grpSpPr>
          <a:xfrm rot="5400000" flipV="1">
            <a:off x="1591348" y="3920499"/>
            <a:ext cx="5280022" cy="46909"/>
            <a:chOff x="809622" y="1991328"/>
            <a:chExt cx="9796467" cy="0"/>
          </a:xfrm>
        </p:grpSpPr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437A5EBD-EFA5-134A-8DA7-A525E469ABD1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822A281D-565F-054F-8757-E9575D248332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D8D8611E-9057-784A-BD4C-D245E9F4C0BF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4246590E-9436-4245-B8DA-85662F1492C9}"/>
              </a:ext>
            </a:extLst>
          </p:cNvPr>
          <p:cNvGrpSpPr/>
          <p:nvPr/>
        </p:nvGrpSpPr>
        <p:grpSpPr>
          <a:xfrm rot="5400000" flipV="1">
            <a:off x="2672555" y="3847168"/>
            <a:ext cx="5280022" cy="46909"/>
            <a:chOff x="809622" y="1991328"/>
            <a:chExt cx="9796467" cy="0"/>
          </a:xfrm>
        </p:grpSpPr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222DEBA3-1C7D-D145-9035-71B9B344C535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960A6E82-7D72-CA4B-87DC-B11CA3FA2BC8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11A8505E-70C3-6E4C-81EF-EFABD8A0696A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e 54">
            <a:extLst>
              <a:ext uri="{FF2B5EF4-FFF2-40B4-BE49-F238E27FC236}">
                <a16:creationId xmlns:a16="http://schemas.microsoft.com/office/drawing/2014/main" id="{36351E33-D92A-6348-9908-BC0C09F88D68}"/>
              </a:ext>
            </a:extLst>
          </p:cNvPr>
          <p:cNvGrpSpPr/>
          <p:nvPr/>
        </p:nvGrpSpPr>
        <p:grpSpPr>
          <a:xfrm rot="5400000" flipV="1">
            <a:off x="3755908" y="3829410"/>
            <a:ext cx="5280022" cy="46909"/>
            <a:chOff x="809622" y="1991328"/>
            <a:chExt cx="9796467" cy="0"/>
          </a:xfrm>
        </p:grpSpPr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7E738B83-50B3-6847-B9BC-0275F7E71F4D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9591DC2B-600A-B049-B5DA-46DD28B59276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F2E9D835-8ECA-FE47-A66A-F43F0D13048A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e 58">
            <a:extLst>
              <a:ext uri="{FF2B5EF4-FFF2-40B4-BE49-F238E27FC236}">
                <a16:creationId xmlns:a16="http://schemas.microsoft.com/office/drawing/2014/main" id="{EBABA483-D2E2-EB41-BA92-C578F64DBE2E}"/>
              </a:ext>
            </a:extLst>
          </p:cNvPr>
          <p:cNvGrpSpPr/>
          <p:nvPr/>
        </p:nvGrpSpPr>
        <p:grpSpPr>
          <a:xfrm rot="5400000" flipV="1">
            <a:off x="4862712" y="3829410"/>
            <a:ext cx="5280022" cy="46909"/>
            <a:chOff x="809622" y="1991328"/>
            <a:chExt cx="9796467" cy="0"/>
          </a:xfrm>
        </p:grpSpPr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3BDFF903-880A-6049-B8D2-312E8FA1B10D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DA890143-6931-3544-B1F4-4B1CFA24FBBD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03D1A7CF-090C-9E47-8D6F-D47F96EAE8DC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e 62">
            <a:extLst>
              <a:ext uri="{FF2B5EF4-FFF2-40B4-BE49-F238E27FC236}">
                <a16:creationId xmlns:a16="http://schemas.microsoft.com/office/drawing/2014/main" id="{EA18FD40-4C38-4C4F-83F3-16CF1EB56D57}"/>
              </a:ext>
            </a:extLst>
          </p:cNvPr>
          <p:cNvGrpSpPr/>
          <p:nvPr/>
        </p:nvGrpSpPr>
        <p:grpSpPr>
          <a:xfrm rot="5400000" flipV="1">
            <a:off x="6083580" y="3829410"/>
            <a:ext cx="5280022" cy="46909"/>
            <a:chOff x="809622" y="1991328"/>
            <a:chExt cx="9796467" cy="0"/>
          </a:xfrm>
        </p:grpSpPr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5E681BBD-8F72-874A-963C-E037572B1015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A004C2EF-6EDF-114D-A503-4F5DDD1ECC70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26746D2E-3CA4-4643-A214-710C00949CF3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e 66">
            <a:extLst>
              <a:ext uri="{FF2B5EF4-FFF2-40B4-BE49-F238E27FC236}">
                <a16:creationId xmlns:a16="http://schemas.microsoft.com/office/drawing/2014/main" id="{AF88C0C0-B097-B942-B64B-7D8DBB4C51C1}"/>
              </a:ext>
            </a:extLst>
          </p:cNvPr>
          <p:cNvGrpSpPr/>
          <p:nvPr/>
        </p:nvGrpSpPr>
        <p:grpSpPr>
          <a:xfrm rot="5400000" flipV="1">
            <a:off x="7170871" y="3806200"/>
            <a:ext cx="5280022" cy="46909"/>
            <a:chOff x="809622" y="1991328"/>
            <a:chExt cx="9796467" cy="0"/>
          </a:xfrm>
        </p:grpSpPr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F7A383F9-CEEF-2F4E-B0D5-DDB5D2BB6851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70161056-5FC0-6A42-AFE1-6B5CEF83F0D3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563A0E28-DBCF-9D4B-A064-0E150B89F75A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7870D9C-E249-BFD1-7D83-15ACCBC90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93326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8E6E3D-7A59-5D49-80D6-D3F2C10C0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First Solution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311859F3-2A3C-6E42-9760-73BC87C5AD97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8835755D-847F-4C47-A374-F42CE7A88747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191A33EE-5235-D44E-9AFB-CFDAF99D3ABD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C03945E0-B67B-B646-8241-CE4D83C890AA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2040BAE2-9864-AB43-8ED2-0C380D618158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2F14E1D1-4F7F-1A40-9C96-E95D7269543C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9D808892-5CC2-2E47-8C81-A95F8B893297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84475CDB-764F-FD4B-B2FD-C8ED7AC329F3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0871EF6D-824C-704F-8EAF-57E8129CAA73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B26D31A7-CE60-4D47-8731-B193127E9D00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EDAC4735-0300-244F-A71A-9F838FF332B5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1D570D81-DD32-934B-8884-3C51EC586AE9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977B844E-1437-E846-9444-A5FB479A4286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81AB5589-5C6E-1C48-9E95-0E73E6A91319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7E8D1363-B822-C246-AB19-C590F3129E70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9C79EB10-53A3-194F-867A-3A19C7385246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3F738B91-F678-F649-B45B-0DE5A87296D0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F7BE41C6-4454-1C45-A7FD-C6CFB93A7018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9212C905-13F2-0746-B31A-823BCBC9BF0D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21273E7F-1799-B049-874B-0A438DCD6D28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C755886-1AAF-8F4D-A4DD-2A55437FB310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D649D714-13C9-544F-A5DE-05616D4BC0EE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6B9C952E-B736-884C-BE88-6EDD61ECE531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A37550CD-E81E-5A47-8F29-3FBB7994B086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2CFD1573-03DD-2440-B8EC-9A7720236377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9121C7B4-B00B-964C-99E8-0B11E11E8170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4668DB05-4E6B-CD44-A7D3-D314B58C3219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A4B564E5-9727-6045-92BA-3F93CDE9A83A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5F25F91E-D0A1-7848-8415-92E3E4CAC0D2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364008D5-2D6E-D647-A328-B34FEDC1E561}"/>
                </a:ext>
              </a:extLst>
            </p:cNvPr>
            <p:cNvCxnSpPr>
              <a:stCxn id="8" idx="6"/>
              <a:endCxn id="9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403A6B9B-D6C2-7C46-A982-68062550D5DF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E2A11B00-8950-7241-BBBC-ED77E70502E0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A2A68DA0-46DD-1B4F-B756-7A8BB2A94B2D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9D35AC8B-7588-954D-AADB-791AFF8608CA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103CBBA2-68CC-A04E-B183-A21C6A298BC4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932F6335-565A-764D-AA8C-A58377A7344D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CDDE1F8C-3DE6-6F46-A711-C93292F7BD7E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900CEEA-9595-E34C-80DB-B0EC5DBDDC2A}"/>
                </a:ext>
              </a:extLst>
            </p:cNvPr>
            <p:cNvCxnSpPr>
              <a:cxnSpLocks/>
              <a:stCxn id="13" idx="6"/>
              <a:endCxn id="14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97E7561F-7604-5344-973A-57F1C710DE55}"/>
                </a:ext>
              </a:extLst>
            </p:cNvPr>
            <p:cNvCxnSpPr>
              <a:cxnSpLocks/>
              <a:stCxn id="20" idx="6"/>
              <a:endCxn id="21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F8B2B4BE-B4C2-DE44-AD41-3E6B44735CC1}"/>
                </a:ext>
              </a:extLst>
            </p:cNvPr>
            <p:cNvCxnSpPr>
              <a:cxnSpLocks/>
              <a:stCxn id="27" idx="6"/>
              <a:endCxn id="28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7C8C02F4-05A8-DF45-8948-6011A7D54EE7}"/>
                </a:ext>
              </a:extLst>
            </p:cNvPr>
            <p:cNvCxnSpPr>
              <a:cxnSpLocks/>
              <a:stCxn id="34" idx="6"/>
              <a:endCxn id="35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FE77DC46-D70A-2D40-8975-DD37885F6118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D30F7127-AFD0-3F42-8944-CCBA01AB7B8E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68DEA8F6-245B-F84F-BF04-B3C2564CEF7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17BAE682-A348-A24F-8C7B-D5ED0996B7EF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FAF9D5AA-922E-3B43-8B32-ADA4199DC474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4A5A7D82-209B-3246-A6A3-AD81B042597A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30FEF558-710A-A549-915A-6110E1F2AB3E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8B3164DB-509E-A443-916F-5EFC08528CD6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D57C3E19-7534-D149-80E8-BE4C26BCCBC8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EF75D12-D3F6-FF4E-8005-002D38FD7065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D49EB776-6C03-B347-8B1D-549386747587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3036470B-9E25-A44A-B014-8A74DC7AD303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9F306215-3DD8-2848-8ADB-F20289817EB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9F5A0FF5-9A09-CB4A-961A-EF57B53E664C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F1154CA0-2434-A046-B02B-1CCAD3E4F938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D7374B30-C187-6246-ADA9-DBE90D230308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9956389A-BCC9-9742-B32D-3AAD3D53CB44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66B873F7-901F-5546-841A-4F32BE987594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5FF0972C-8084-D247-BE94-6FA84054EF5E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7BF12D6C-E58D-0C40-98AB-9D4829EE83C6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FDCA16F-0462-6441-AB48-B957A8DF14C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BBB05CDF-609E-FA43-A8D6-A9B38E86B8B7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B73F1687-7509-774F-A139-8B140618AD07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22E78898-311E-0840-87A1-0386F898BAC5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2CDE7238-4EBF-F242-BCA3-B40882F52534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1D7DABC5-9B23-6B44-A041-A9742A3493C0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3B55BCBA-A297-DF4A-AE74-6E53E982E1AC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393925CA-23C1-1A45-8B88-2B6F030E96DF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0F495FE3-7204-6D43-80FF-67BA97C5376B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18A332E0-4902-DF4B-9C40-1E0D14F02E54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AAC104B9-45E0-AB44-8729-D93C92868164}"/>
                </a:ext>
              </a:extLst>
            </p:cNvPr>
            <p:cNvCxnSpPr>
              <a:cxnSpLocks/>
              <a:stCxn id="28" idx="4"/>
              <a:endCxn id="35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8C4AB002-C5AB-634A-A8B3-4E15442454E9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C3166789-6594-4549-B886-DFF1E06B9AAF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DE764F7F-48BB-F647-A28E-FE38DD3FCF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F7688D-57CB-0D42-AD6E-B0B63D2F04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F69B0329-1119-9843-8B6F-0D2FE5F029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94515E0D-2C7C-B342-967E-01B2BDB536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03CBCF3-C1CD-F84B-A6E8-C6FA876183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CC1BB805-21A9-B248-AC09-82D099F9DA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8E8F0A9-E8B0-4349-8C0B-A0DEAA2A56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7BADAE9A-1579-0446-8D62-E3F47A21B1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3254A48E-4A64-5C40-B5EC-8101AB2D1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853CB9ED-6A9A-2C4F-A635-799EFDEECE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727529B9-25AC-0249-8A00-379132E1CD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8CA10D2-7ED7-534C-B886-FA88CC3273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7149E671-6643-0443-A349-674C2A190F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468C3679-9DA5-AD42-A55E-631EDBCD10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CC6BF3AB-7181-5D4C-BD4B-835F6A44B0B2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D09677A0-DF2E-EC4C-903F-3BBB1BAD31E3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BB0820F6-64CB-AA43-9E54-9356AF935912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A1F58DE8-94A5-0B40-B9AB-79DD0FF26F9C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1B3A0A56-EEFD-A748-B802-887F71B75767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AE2F9FD5-22E9-7148-8089-F4ECE5C43227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16675683-F265-B94C-AC9C-672C1DECB95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2E4DF0DF-62AF-5C4D-A1F9-69798B0ACFDF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7DDCD264-5660-AA42-9AF5-4E6FD9469DB6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57CE1197-DF66-6241-AB3A-53F791055183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94508997-DD5F-8E49-ACD6-9D317297A07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4AA9EBD5-E292-4E4E-87B0-426108A0F704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7D3FB888-A87E-934E-BF5C-EDB97AAC245E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CFAE1DE6-0ECA-F344-887A-D37F350BC811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A31A823E-E56F-254A-832E-325AC637CC24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5583385-A5D2-6846-BE1C-42514FEA120F}"/>
                </a:ext>
              </a:extLst>
            </p:cNvPr>
            <p:cNvCxnSpPr>
              <a:stCxn id="103" idx="6"/>
              <a:endCxn id="104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01FA230A-7785-CA4F-840A-8A0706D2702F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1CC502E-1FCC-C84C-93C3-6578E11837EB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BD7F29D9-1849-7A4C-94E4-02442E3D1C78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65317EF5-4AC7-174B-90B1-7EBE12787629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09FE9771-5EEF-314C-9CAE-54E8BFE90015}"/>
                </a:ext>
              </a:extLst>
            </p:cNvPr>
            <p:cNvCxnSpPr>
              <a:cxnSpLocks/>
              <a:stCxn id="108" idx="6"/>
              <a:endCxn id="109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2FD9F43B-84BF-4D41-93AA-CED1C6B32F7C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B3DFC5B1-5E85-FA4A-9DF7-131F4EFE17AF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80D5CA0A-32A1-3344-A497-C50D8394FB3C}"/>
                </a:ext>
              </a:extLst>
            </p:cNvPr>
            <p:cNvCxnSpPr>
              <a:cxnSpLocks/>
              <a:endCxn id="14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C073EC02-488F-7642-90BE-AA42FF212EED}"/>
                </a:ext>
              </a:extLst>
            </p:cNvPr>
            <p:cNvCxnSpPr>
              <a:cxnSpLocks/>
              <a:stCxn id="108" idx="4"/>
              <a:endCxn id="13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DD06993D-82B9-984B-8CBD-5C08A0FE9EB2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E66891FA-3DCE-5B4A-A4E4-3146D37FB8D9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07F8E7F3-D30F-CB4E-952B-3DC6373E601F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8D1BC81C-744B-B74B-B3D3-4DAD40DFD90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>
              <a:extLst>
                <a:ext uri="{FF2B5EF4-FFF2-40B4-BE49-F238E27FC236}">
                  <a16:creationId xmlns:a16="http://schemas.microsoft.com/office/drawing/2014/main" id="{9010C467-E658-F142-BDD6-D9E9A2DB5441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F245E934-C198-3047-B500-53DD49C36DE3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21BC2E53-F14A-E249-95DC-006F27328422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BE283E23-9A71-D044-8663-5A31F0A8A9C2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B0E9808C-AA5B-EC40-AC99-92A91E462EA1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637A02E6-22F4-B547-92E6-A3A4DEAF07CE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5B3F76DB-0689-1945-A379-3B12C3B2B440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Ellipse 130">
              <a:extLst>
                <a:ext uri="{FF2B5EF4-FFF2-40B4-BE49-F238E27FC236}">
                  <a16:creationId xmlns:a16="http://schemas.microsoft.com/office/drawing/2014/main" id="{800F48A4-9344-824F-8A1B-59A6C8E2E98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2DA14F30-B1BA-3441-ABC4-3F5A64A4AACE}"/>
                </a:ext>
              </a:extLst>
            </p:cNvPr>
            <p:cNvCxnSpPr>
              <a:stCxn id="125" idx="6"/>
              <a:endCxn id="126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FC2A3982-8947-0D41-B6DE-19C24E21FC04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48BB41BD-EB27-5445-97CF-3A7E743ACC43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4F2AEEA6-DFCC-EC45-A077-3179E3A7C548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D9EC2317-BD0B-354C-8C06-91CD7D5C1848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0BC34370-EAC8-5741-A740-6DA2CFAE33EA}"/>
                </a:ext>
              </a:extLst>
            </p:cNvPr>
            <p:cNvCxnSpPr>
              <a:cxnSpLocks/>
              <a:stCxn id="131" idx="6"/>
              <a:endCxn id="158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731B332E-5AF9-7944-8BFF-4E4849568E29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7CF7D777-162B-F64F-AE70-4563A93AEC2E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C2C4B966-2400-C741-A1C5-A6E40CAA73B7}"/>
                </a:ext>
              </a:extLst>
            </p:cNvPr>
            <p:cNvCxnSpPr>
              <a:cxnSpLocks/>
              <a:stCxn id="131" idx="4"/>
              <a:endCxn id="109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EA932A16-4F1E-B84A-BB44-5D581947E659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92AC8295-2AE5-DF4A-A4E1-66A3897ECC74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56F5EB34-A77D-2142-9B0A-799044CA20CA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218185BA-9A17-8747-BF30-06C00B537117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A32BB919-DA47-6940-90EC-3578087A674E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145">
              <a:extLst>
                <a:ext uri="{FF2B5EF4-FFF2-40B4-BE49-F238E27FC236}">
                  <a16:creationId xmlns:a16="http://schemas.microsoft.com/office/drawing/2014/main" id="{C96E4FEF-AB3E-4145-ABDC-7A01F7861226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BB4AFC0D-6900-744F-8218-1AA5F74F3938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0FED137D-A773-5F40-8C61-4248E7DFB09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56EE9CD4-644E-D84C-9F0D-407B1E6E0C7C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Ellipse 149">
              <a:extLst>
                <a:ext uri="{FF2B5EF4-FFF2-40B4-BE49-F238E27FC236}">
                  <a16:creationId xmlns:a16="http://schemas.microsoft.com/office/drawing/2014/main" id="{F44F9D75-B919-7D48-858F-210E2E15B3BC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DF9610B9-0147-904D-AFD1-D3B7FD4ABA6E}"/>
                </a:ext>
              </a:extLst>
            </p:cNvPr>
            <p:cNvCxnSpPr>
              <a:cxnSpLocks/>
              <a:stCxn id="149" idx="4"/>
              <a:endCxn id="150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E229F870-ECA6-684D-9C09-C85AF321EBC0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8AAD815-3FBE-7E44-B288-A27479CF6FB4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8D9C990F-3A16-A047-BEDA-4D6AE9EC56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154">
              <a:extLst>
                <a:ext uri="{FF2B5EF4-FFF2-40B4-BE49-F238E27FC236}">
                  <a16:creationId xmlns:a16="http://schemas.microsoft.com/office/drawing/2014/main" id="{C605534D-352A-CD44-BC1D-9C0AC0C805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Ellipse 155">
              <a:extLst>
                <a:ext uri="{FF2B5EF4-FFF2-40B4-BE49-F238E27FC236}">
                  <a16:creationId xmlns:a16="http://schemas.microsoft.com/office/drawing/2014/main" id="{264DA329-D542-2846-BCC2-F1D36BF39992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7" name="Connecteur droit 156">
              <a:extLst>
                <a:ext uri="{FF2B5EF4-FFF2-40B4-BE49-F238E27FC236}">
                  <a16:creationId xmlns:a16="http://schemas.microsoft.com/office/drawing/2014/main" id="{9B01E675-41E2-8741-9366-A76628CA379C}"/>
                </a:ext>
              </a:extLst>
            </p:cNvPr>
            <p:cNvCxnSpPr>
              <a:cxnSpLocks/>
              <a:endCxn id="147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Ellipse 157">
              <a:extLst>
                <a:ext uri="{FF2B5EF4-FFF2-40B4-BE49-F238E27FC236}">
                  <a16:creationId xmlns:a16="http://schemas.microsoft.com/office/drawing/2014/main" id="{7EF0C170-53CC-024F-8F72-351CBD4149CF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879ADCD4-DE4C-6C4B-957C-9D0A5AD90776}"/>
                </a:ext>
              </a:extLst>
            </p:cNvPr>
            <p:cNvCxnSpPr>
              <a:cxnSpLocks/>
              <a:stCxn id="158" idx="4"/>
              <a:endCxn id="156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6850A95-1BA2-7140-96CC-9434B594C77B}"/>
                </a:ext>
              </a:extLst>
            </p:cNvPr>
            <p:cNvCxnSpPr>
              <a:cxnSpLocks/>
              <a:stCxn id="130" idx="6"/>
              <a:endCxn id="131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8BE93542-8763-0B4C-B460-027AE872C8CD}"/>
                </a:ext>
              </a:extLst>
            </p:cNvPr>
            <p:cNvCxnSpPr>
              <a:cxnSpLocks/>
              <a:stCxn id="109" idx="6"/>
              <a:endCxn id="156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030CC5-FBE4-004A-B6B8-08C2FEA54857}"/>
                </a:ext>
              </a:extLst>
            </p:cNvPr>
            <p:cNvCxnSpPr>
              <a:cxnSpLocks/>
              <a:stCxn id="14" idx="6"/>
              <a:endCxn id="147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713F8726-A0B8-834F-9373-DB4BF3F7361E}"/>
                </a:ext>
              </a:extLst>
            </p:cNvPr>
            <p:cNvCxnSpPr>
              <a:cxnSpLocks/>
              <a:stCxn id="21" idx="6"/>
              <a:endCxn id="148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67463A81-7D76-AD40-A9EA-9FDBD5A887BC}"/>
                </a:ext>
              </a:extLst>
            </p:cNvPr>
            <p:cNvCxnSpPr>
              <a:cxnSpLocks/>
              <a:stCxn id="28" idx="6"/>
              <a:endCxn id="149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>
              <a:extLst>
                <a:ext uri="{FF2B5EF4-FFF2-40B4-BE49-F238E27FC236}">
                  <a16:creationId xmlns:a16="http://schemas.microsoft.com/office/drawing/2014/main" id="{7A8968BB-EAC9-6643-992A-782FE3179B96}"/>
                </a:ext>
              </a:extLst>
            </p:cNvPr>
            <p:cNvCxnSpPr>
              <a:cxnSpLocks/>
              <a:stCxn id="35" idx="6"/>
              <a:endCxn id="150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3F610DE1-5574-ED43-8F26-FBD6DB948802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B643CE63-CC93-024B-BE21-F2633875FC5E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38C5B8E7-9878-DB44-91F4-B2DE62D2831E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F60A549-FBD8-6F4D-AEB8-DEA87EBACD4F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1D09C427-B4D6-7B48-BC3C-14C572A7F516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3469706B-B9A2-D942-9A4A-4C94D4A407A1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Ellipse 171">
              <a:extLst>
                <a:ext uri="{FF2B5EF4-FFF2-40B4-BE49-F238E27FC236}">
                  <a16:creationId xmlns:a16="http://schemas.microsoft.com/office/drawing/2014/main" id="{EFA62243-A146-F74B-B8A7-05EF956AE3C2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CB3EDB27-65D0-5042-A121-4D16B2120A7D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7F7C8AB1-E091-2148-A335-1E1D89CD236F}"/>
                </a:ext>
              </a:extLst>
            </p:cNvPr>
            <p:cNvCxnSpPr>
              <a:cxnSpLocks/>
              <a:stCxn id="171" idx="6"/>
              <a:endCxn id="172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C8C7585B-49C6-8A4F-871A-F563A2C3DCF9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B433B313-F9D7-3943-AA45-2626083344C1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5411CF47-F74B-674D-9CDC-94CAE1441736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03AF65CE-BCE7-EF4E-9AAD-022C171E2796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C8D74515-1FDD-B646-98EF-25438B4473EF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>
              <a:extLst>
                <a:ext uri="{FF2B5EF4-FFF2-40B4-BE49-F238E27FC236}">
                  <a16:creationId xmlns:a16="http://schemas.microsoft.com/office/drawing/2014/main" id="{FDB99019-81AF-B248-9A9E-D6FEDD1BEA2A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Ellipse 180">
              <a:extLst>
                <a:ext uri="{FF2B5EF4-FFF2-40B4-BE49-F238E27FC236}">
                  <a16:creationId xmlns:a16="http://schemas.microsoft.com/office/drawing/2014/main" id="{73CF8102-2972-5743-95E1-139F7AB98CFC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2" name="Connecteur droit 181">
              <a:extLst>
                <a:ext uri="{FF2B5EF4-FFF2-40B4-BE49-F238E27FC236}">
                  <a16:creationId xmlns:a16="http://schemas.microsoft.com/office/drawing/2014/main" id="{2B76D882-0C12-1F4D-B497-172673EF84FB}"/>
                </a:ext>
              </a:extLst>
            </p:cNvPr>
            <p:cNvCxnSpPr>
              <a:cxnSpLocks/>
              <a:stCxn id="172" idx="6"/>
              <a:endCxn id="181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199C5F8-8787-4C41-9750-C3EFC8626B4A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5DAF706-EB04-2A42-AD6F-EAA20A65B87C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9935A570-8289-6F44-A3E5-CF2BDC318D78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F83C5A6A-E231-C347-81A0-32FEC9EA2CD3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C6B1B12D-2990-3349-ACCA-6CDCE1D26200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4518AE2E-2073-834D-907E-01C9726B2F63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Ellipse 188">
              <a:extLst>
                <a:ext uri="{FF2B5EF4-FFF2-40B4-BE49-F238E27FC236}">
                  <a16:creationId xmlns:a16="http://schemas.microsoft.com/office/drawing/2014/main" id="{D7624D64-282F-E84A-B8BB-6E57063E7160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AB4FA36A-57DC-1D49-BA4B-37469834F46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28C66DB1-62AC-3444-9D6F-C59ACC3C6C24}"/>
                </a:ext>
              </a:extLst>
            </p:cNvPr>
            <p:cNvCxnSpPr>
              <a:cxnSpLocks/>
              <a:stCxn id="188" idx="6"/>
              <a:endCxn id="189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78535512-6D8A-BA46-A4B2-A2EE9C4BA514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A8FA4370-26C9-2E45-8042-4A32665D770F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42EAEA6D-1969-E443-A1CE-218033F1DD83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8D92AD0C-8AD4-D548-B165-7526777859A7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0AF2BC8B-B370-4E45-8A42-FA8ABA5775A1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196">
              <a:extLst>
                <a:ext uri="{FF2B5EF4-FFF2-40B4-BE49-F238E27FC236}">
                  <a16:creationId xmlns:a16="http://schemas.microsoft.com/office/drawing/2014/main" id="{7FEE2193-06CC-2340-A665-D8308B943019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Ellipse 197">
              <a:extLst>
                <a:ext uri="{FF2B5EF4-FFF2-40B4-BE49-F238E27FC236}">
                  <a16:creationId xmlns:a16="http://schemas.microsoft.com/office/drawing/2014/main" id="{D2867EE3-9F8D-D143-B5E3-91E1E24D08ED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9DD7E67E-D3D2-044B-8603-781E41BEB0A3}"/>
                </a:ext>
              </a:extLst>
            </p:cNvPr>
            <p:cNvCxnSpPr>
              <a:cxnSpLocks/>
              <a:stCxn id="189" idx="6"/>
              <a:endCxn id="198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A63612F3-387A-734A-AE78-C261FCBB3FEF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90C2F2F7-71F9-7742-B52F-500AC430A27B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A4917DD7-EB2A-7740-B183-FDA7CF2ADEA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494AE88D-4F9F-BA4E-92EE-144ECEF6AE5D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A91A4B78-0B4B-984E-BB58-B4373C5DF14D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CF83F424-2A63-FE47-B3A8-4EB9185F5542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BAA0997E-27BC-764F-A15E-91F30C944092}"/>
                </a:ext>
              </a:extLst>
            </p:cNvPr>
            <p:cNvCxnSpPr>
              <a:cxnSpLocks/>
              <a:stCxn id="35" idx="4"/>
              <a:endCxn id="172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CDC4B36E-ECC8-FA41-83A3-FD99E614B250}"/>
                </a:ext>
              </a:extLst>
            </p:cNvPr>
            <p:cNvCxnSpPr>
              <a:cxnSpLocks/>
              <a:stCxn id="150" idx="4"/>
              <a:endCxn id="181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5D3A41EC-F722-AF46-9620-D302DE80BF8C}"/>
                </a:ext>
              </a:extLst>
            </p:cNvPr>
            <p:cNvCxnSpPr>
              <a:cxnSpLocks/>
              <a:stCxn id="181" idx="4"/>
              <a:endCxn id="198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5FE33851-700F-A744-B377-3B779BB94DAB}"/>
                </a:ext>
              </a:extLst>
            </p:cNvPr>
            <p:cNvCxnSpPr>
              <a:cxnSpLocks/>
              <a:stCxn id="172" idx="4"/>
              <a:endCxn id="189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01AE58C9-28A9-2346-9CD4-CF43BD91F4A1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E1B284BE-FBB3-F643-938A-29A2AF92ADA3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A6C4AE77-2136-504B-B02E-92E25CEC5833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625A25DB-AC44-2748-9901-08A6ACD292C0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5311EEC3-DB4F-6149-B984-6AA17FB4DB75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cteur droit 214">
              <a:extLst>
                <a:ext uri="{FF2B5EF4-FFF2-40B4-BE49-F238E27FC236}">
                  <a16:creationId xmlns:a16="http://schemas.microsoft.com/office/drawing/2014/main" id="{07E67CA3-5BA3-064A-8AAF-AB713B262774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0F86A531-54F6-E146-BDEB-6092E7C55E2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985947A9-342E-3A4C-A79F-F0A16FAF588C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8C8537F2-7168-EA45-8A37-4F1F97A9ADE0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Ellipse 218">
              <a:extLst>
                <a:ext uri="{FF2B5EF4-FFF2-40B4-BE49-F238E27FC236}">
                  <a16:creationId xmlns:a16="http://schemas.microsoft.com/office/drawing/2014/main" id="{CF5FAE05-A3F8-3247-AA35-F68D67E4EF9F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48BCBE51-8F90-8142-B979-19E0D83CE4A7}"/>
                </a:ext>
              </a:extLst>
            </p:cNvPr>
            <p:cNvCxnSpPr>
              <a:cxnSpLocks/>
              <a:stCxn id="218" idx="4"/>
              <a:endCxn id="219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174F1F80-AE45-FD4C-837D-3502F24C44C7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2F05AB3D-B383-3140-9466-D3E5CEB205CD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1C1F3CC0-F326-314E-95D6-C2A576A129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cteur droit 223">
              <a:extLst>
                <a:ext uri="{FF2B5EF4-FFF2-40B4-BE49-F238E27FC236}">
                  <a16:creationId xmlns:a16="http://schemas.microsoft.com/office/drawing/2014/main" id="{FBD90152-306C-A945-AEE5-B3C9C9C2BA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Ellipse 224">
              <a:extLst>
                <a:ext uri="{FF2B5EF4-FFF2-40B4-BE49-F238E27FC236}">
                  <a16:creationId xmlns:a16="http://schemas.microsoft.com/office/drawing/2014/main" id="{492BFF1E-70FC-4C46-8A88-34A4AF30F117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6" name="Connecteur droit 225">
              <a:extLst>
                <a:ext uri="{FF2B5EF4-FFF2-40B4-BE49-F238E27FC236}">
                  <a16:creationId xmlns:a16="http://schemas.microsoft.com/office/drawing/2014/main" id="{58209CCE-A289-F04D-B08B-05CE5CFDB61D}"/>
                </a:ext>
              </a:extLst>
            </p:cNvPr>
            <p:cNvCxnSpPr>
              <a:cxnSpLocks/>
              <a:endCxn id="216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Ellipse 226">
              <a:extLst>
                <a:ext uri="{FF2B5EF4-FFF2-40B4-BE49-F238E27FC236}">
                  <a16:creationId xmlns:a16="http://schemas.microsoft.com/office/drawing/2014/main" id="{40B4A516-7F13-6544-9AE1-75CEC78A0A47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8" name="Connecteur droit 227">
              <a:extLst>
                <a:ext uri="{FF2B5EF4-FFF2-40B4-BE49-F238E27FC236}">
                  <a16:creationId xmlns:a16="http://schemas.microsoft.com/office/drawing/2014/main" id="{6EF6C887-6C4C-A24F-8D53-B86FEF6F3AB3}"/>
                </a:ext>
              </a:extLst>
            </p:cNvPr>
            <p:cNvCxnSpPr>
              <a:cxnSpLocks/>
              <a:stCxn id="227" idx="4"/>
              <a:endCxn id="225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1CC3E288-6D4B-9043-B8F6-044EC20C3123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Ellipse 229">
              <a:extLst>
                <a:ext uri="{FF2B5EF4-FFF2-40B4-BE49-F238E27FC236}">
                  <a16:creationId xmlns:a16="http://schemas.microsoft.com/office/drawing/2014/main" id="{5607DD01-D5DC-1249-8E8B-442885E9596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23A30963-8653-874C-86E3-BE9BC147C3A1}"/>
                </a:ext>
              </a:extLst>
            </p:cNvPr>
            <p:cNvCxnSpPr>
              <a:cxnSpLocks/>
              <a:stCxn id="219" idx="4"/>
              <a:endCxn id="229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551225EF-3CDB-864C-AEB2-C2AE0F62E441}"/>
                </a:ext>
              </a:extLst>
            </p:cNvPr>
            <p:cNvCxnSpPr>
              <a:cxnSpLocks/>
              <a:stCxn id="229" idx="4"/>
              <a:endCxn id="230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cteur droit 232">
              <a:extLst>
                <a:ext uri="{FF2B5EF4-FFF2-40B4-BE49-F238E27FC236}">
                  <a16:creationId xmlns:a16="http://schemas.microsoft.com/office/drawing/2014/main" id="{5755C1E1-E4D8-9445-BE0D-84D786932558}"/>
                </a:ext>
              </a:extLst>
            </p:cNvPr>
            <p:cNvCxnSpPr>
              <a:cxnSpLocks/>
              <a:stCxn id="158" idx="6"/>
              <a:endCxn id="227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2A935924-FB80-A948-9EEF-097087209993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68A6F2C6-DAA6-2546-9873-6A2223EBB2DD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9E7324C2-4BD2-124E-AABA-AF11E6DDE4C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Ellipse 236">
              <a:extLst>
                <a:ext uri="{FF2B5EF4-FFF2-40B4-BE49-F238E27FC236}">
                  <a16:creationId xmlns:a16="http://schemas.microsoft.com/office/drawing/2014/main" id="{87E97212-CCA2-8743-AD64-3D19EC235A6F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3846D953-7A40-E24C-9514-5AFDE2EF18B7}"/>
                </a:ext>
              </a:extLst>
            </p:cNvPr>
            <p:cNvCxnSpPr>
              <a:cxnSpLocks/>
              <a:stCxn id="236" idx="4"/>
              <a:endCxn id="237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6E5DD92-5EE7-B147-85DD-153DB15E1507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31D1444D-A30C-0546-83F1-ABCA86DDD0EB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DF6022E3-87AC-C142-92DD-F8021F0430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cteur droit 241">
              <a:extLst>
                <a:ext uri="{FF2B5EF4-FFF2-40B4-BE49-F238E27FC236}">
                  <a16:creationId xmlns:a16="http://schemas.microsoft.com/office/drawing/2014/main" id="{6162A352-EB93-A848-A130-BFA8829E4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Ellipse 242">
              <a:extLst>
                <a:ext uri="{FF2B5EF4-FFF2-40B4-BE49-F238E27FC236}">
                  <a16:creationId xmlns:a16="http://schemas.microsoft.com/office/drawing/2014/main" id="{ACC953D2-7188-8B42-92F1-F2BE8496B47A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4" name="Connecteur droit 243">
              <a:extLst>
                <a:ext uri="{FF2B5EF4-FFF2-40B4-BE49-F238E27FC236}">
                  <a16:creationId xmlns:a16="http://schemas.microsoft.com/office/drawing/2014/main" id="{F697303C-6D58-E447-9847-8AB7174E8CB9}"/>
                </a:ext>
              </a:extLst>
            </p:cNvPr>
            <p:cNvCxnSpPr>
              <a:cxnSpLocks/>
              <a:endCxn id="234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e 244">
              <a:extLst>
                <a:ext uri="{FF2B5EF4-FFF2-40B4-BE49-F238E27FC236}">
                  <a16:creationId xmlns:a16="http://schemas.microsoft.com/office/drawing/2014/main" id="{0E63D2E9-BBF5-5B4C-8FE0-D3BB3D20A405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6" name="Connecteur droit 245">
              <a:extLst>
                <a:ext uri="{FF2B5EF4-FFF2-40B4-BE49-F238E27FC236}">
                  <a16:creationId xmlns:a16="http://schemas.microsoft.com/office/drawing/2014/main" id="{A355901A-5045-CD45-BA9C-D9652DF30EA8}"/>
                </a:ext>
              </a:extLst>
            </p:cNvPr>
            <p:cNvCxnSpPr>
              <a:cxnSpLocks/>
              <a:stCxn id="245" idx="4"/>
              <a:endCxn id="243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1396B700-B45A-A249-8417-0BAB33B615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Ellipse 247">
              <a:extLst>
                <a:ext uri="{FF2B5EF4-FFF2-40B4-BE49-F238E27FC236}">
                  <a16:creationId xmlns:a16="http://schemas.microsoft.com/office/drawing/2014/main" id="{72006067-C194-1741-9EC8-3939154655F3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41269B95-199B-094E-8E77-FF1B0E23395E}"/>
                </a:ext>
              </a:extLst>
            </p:cNvPr>
            <p:cNvCxnSpPr>
              <a:cxnSpLocks/>
              <a:stCxn id="237" idx="4"/>
              <a:endCxn id="247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ABF3DDDE-1C0E-B04E-8D5A-176EF32D2AFB}"/>
                </a:ext>
              </a:extLst>
            </p:cNvPr>
            <p:cNvCxnSpPr>
              <a:cxnSpLocks/>
              <a:stCxn id="247" idx="4"/>
              <a:endCxn id="248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81D8284C-70CC-EB46-8324-8BEE1A0AAEDA}"/>
                </a:ext>
              </a:extLst>
            </p:cNvPr>
            <p:cNvCxnSpPr>
              <a:cxnSpLocks/>
              <a:stCxn id="227" idx="6"/>
              <a:endCxn id="245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8587184E-5B5B-004D-9B75-28BAF0181D5D}"/>
                </a:ext>
              </a:extLst>
            </p:cNvPr>
            <p:cNvCxnSpPr>
              <a:cxnSpLocks/>
              <a:stCxn id="156" idx="6"/>
              <a:endCxn id="225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13770A54-1CDF-9045-B5C0-372F2F5FAA13}"/>
                </a:ext>
              </a:extLst>
            </p:cNvPr>
            <p:cNvCxnSpPr>
              <a:cxnSpLocks/>
              <a:stCxn id="225" idx="6"/>
              <a:endCxn id="243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65C046BF-45EA-A646-9328-8CEBF0F989CD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8BAA677-33DA-4844-A00F-C1445715D512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DA40EA44-2198-684A-9650-22A292DDB0CD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E848F632-6380-0A42-918B-28673179FF0F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D93C765C-A9AD-374A-BDE2-35B90858F44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E12EEBCC-F36C-1B49-B3E6-969C10B6B0D7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FAB4618C-8E3E-F546-8797-8C21634DD8C6}"/>
                </a:ext>
              </a:extLst>
            </p:cNvPr>
            <p:cNvCxnSpPr>
              <a:cxnSpLocks/>
              <a:stCxn id="219" idx="6"/>
              <a:endCxn id="237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D9518925-3AC6-254B-B695-971D15540CCD}"/>
                </a:ext>
              </a:extLst>
            </p:cNvPr>
            <p:cNvCxnSpPr>
              <a:cxnSpLocks/>
              <a:stCxn id="150" idx="6"/>
              <a:endCxn id="219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E8782C7B-B7DC-D840-A117-19966582C9D0}"/>
                </a:ext>
              </a:extLst>
            </p:cNvPr>
            <p:cNvCxnSpPr>
              <a:cxnSpLocks/>
              <a:stCxn id="181" idx="6"/>
              <a:endCxn id="229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7199C452-129A-3043-9B59-913A9A3D9069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BED71937-BA11-294A-8623-F5A7760C968D}"/>
                </a:ext>
              </a:extLst>
            </p:cNvPr>
            <p:cNvCxnSpPr>
              <a:cxnSpLocks/>
              <a:stCxn id="230" idx="6"/>
              <a:endCxn id="248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cteur droit 264">
              <a:extLst>
                <a:ext uri="{FF2B5EF4-FFF2-40B4-BE49-F238E27FC236}">
                  <a16:creationId xmlns:a16="http://schemas.microsoft.com/office/drawing/2014/main" id="{1210D102-DDB0-2242-B59C-B2DAE1751818}"/>
                </a:ext>
              </a:extLst>
            </p:cNvPr>
            <p:cNvCxnSpPr>
              <a:cxnSpLocks/>
              <a:stCxn id="198" idx="6"/>
              <a:endCxn id="230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61FE0E8C-18D4-CB44-911D-5AE1EF6EB4F8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C15B817D-A5B8-1B40-8050-6515786F6841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C457DC10-042D-9A43-B705-D5BFDAE9F049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08D9D11C-1DED-5142-A36B-50D72B138132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1DF40A8A-59FB-9449-ACF3-5713E4070B52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85E42F80-73FF-E74C-A3DB-D2E4FB6F2023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Ellipse 271">
              <a:extLst>
                <a:ext uri="{FF2B5EF4-FFF2-40B4-BE49-F238E27FC236}">
                  <a16:creationId xmlns:a16="http://schemas.microsoft.com/office/drawing/2014/main" id="{EE1027AD-E998-C540-88FD-C575B0AA0CC9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4F2EBE82-6D0B-8F46-9CFE-5590EFAFBAED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C3CDA272-3254-834C-989E-AE56C8182067}"/>
                </a:ext>
              </a:extLst>
            </p:cNvPr>
            <p:cNvCxnSpPr>
              <a:cxnSpLocks/>
              <a:stCxn id="271" idx="6"/>
              <a:endCxn id="272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E86DFC1E-7CF4-5142-8A3E-92B2D2976F5C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9DA268F3-59DE-A34C-8C09-85450D8DDC12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401824EB-1E4A-094C-B0E1-2C921FB678AD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85DA2A9-3D50-A147-A35A-8BBF023FFC7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D7862FAB-7136-284E-980B-780D2158B83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cteur droit 279">
              <a:extLst>
                <a:ext uri="{FF2B5EF4-FFF2-40B4-BE49-F238E27FC236}">
                  <a16:creationId xmlns:a16="http://schemas.microsoft.com/office/drawing/2014/main" id="{4E206917-69F5-A743-B1A4-CC27473446A4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Ellipse 280">
              <a:extLst>
                <a:ext uri="{FF2B5EF4-FFF2-40B4-BE49-F238E27FC236}">
                  <a16:creationId xmlns:a16="http://schemas.microsoft.com/office/drawing/2014/main" id="{27193442-2B63-FF4A-B891-1C34004CC448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2" name="Connecteur droit 281">
              <a:extLst>
                <a:ext uri="{FF2B5EF4-FFF2-40B4-BE49-F238E27FC236}">
                  <a16:creationId xmlns:a16="http://schemas.microsoft.com/office/drawing/2014/main" id="{D65A0204-9D8D-AD41-8845-6497C6CF71CE}"/>
                </a:ext>
              </a:extLst>
            </p:cNvPr>
            <p:cNvCxnSpPr>
              <a:cxnSpLocks/>
              <a:stCxn id="272" idx="6"/>
              <a:endCxn id="281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5771041E-1C08-A349-9C91-0172C5FBDE76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Ellipse 283">
              <a:extLst>
                <a:ext uri="{FF2B5EF4-FFF2-40B4-BE49-F238E27FC236}">
                  <a16:creationId xmlns:a16="http://schemas.microsoft.com/office/drawing/2014/main" id="{29052842-6CBE-5244-94B0-B29E86F3904E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422CEBCF-062A-BA45-98DB-A7310A9A9A16}"/>
                </a:ext>
              </a:extLst>
            </p:cNvPr>
            <p:cNvCxnSpPr>
              <a:cxnSpLocks/>
              <a:stCxn id="283" idx="6"/>
              <a:endCxn id="284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81F39075-024F-0D44-94C4-32131A64F477}"/>
                </a:ext>
              </a:extLst>
            </p:cNvPr>
            <p:cNvCxnSpPr>
              <a:cxnSpLocks/>
              <a:stCxn id="281" idx="6"/>
              <a:endCxn id="283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cteur droit 286">
              <a:extLst>
                <a:ext uri="{FF2B5EF4-FFF2-40B4-BE49-F238E27FC236}">
                  <a16:creationId xmlns:a16="http://schemas.microsoft.com/office/drawing/2014/main" id="{F5A14D62-67CE-BE43-AC81-7B7B45B3B956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F5878771-EC85-2F46-ABA8-9EA217771104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1B9381D9-FD36-9748-8D88-C9FFF74A7D01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6406D4A8-C17D-8D4C-89F8-F1E64FD6CF6B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2E4D442A-666F-2A46-958A-F39100477134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5CADF07B-5B47-D440-8DEF-1872360D61BC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FB6294D0-DBF6-7940-9572-6AD648A7FE4D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Ellipse 293">
              <a:extLst>
                <a:ext uri="{FF2B5EF4-FFF2-40B4-BE49-F238E27FC236}">
                  <a16:creationId xmlns:a16="http://schemas.microsoft.com/office/drawing/2014/main" id="{4F27DA1D-9C6B-1A47-987F-0DB05D6206CC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F9134B99-5B77-D749-8469-428D253D4A24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1CE97846-B76A-FC4A-9914-928B1BFF3F3A}"/>
                </a:ext>
              </a:extLst>
            </p:cNvPr>
            <p:cNvCxnSpPr>
              <a:cxnSpLocks/>
              <a:stCxn id="293" idx="6"/>
              <a:endCxn id="294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9A75147A-BEA1-994D-A28B-392F904F7D23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D16752C1-CC05-1D4D-B757-9619ABF3B9B2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B8176A0C-4389-424E-9E06-524DC011565B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92643298-E196-7B40-9FF7-8B5D9A64938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6A5A1B0D-9820-7948-BD21-8EC847E67599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necteur droit 301">
              <a:extLst>
                <a:ext uri="{FF2B5EF4-FFF2-40B4-BE49-F238E27FC236}">
                  <a16:creationId xmlns:a16="http://schemas.microsoft.com/office/drawing/2014/main" id="{212B07E1-0AC0-3E4E-A699-DF4B0EE79C2C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Ellipse 302">
              <a:extLst>
                <a:ext uri="{FF2B5EF4-FFF2-40B4-BE49-F238E27FC236}">
                  <a16:creationId xmlns:a16="http://schemas.microsoft.com/office/drawing/2014/main" id="{8D30BE49-405D-0A4F-A113-C4C3B07D083B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4" name="Connecteur droit 303">
              <a:extLst>
                <a:ext uri="{FF2B5EF4-FFF2-40B4-BE49-F238E27FC236}">
                  <a16:creationId xmlns:a16="http://schemas.microsoft.com/office/drawing/2014/main" id="{D795A2B2-915E-3644-A839-204550B28176}"/>
                </a:ext>
              </a:extLst>
            </p:cNvPr>
            <p:cNvCxnSpPr>
              <a:cxnSpLocks/>
              <a:stCxn id="294" idx="6"/>
              <a:endCxn id="303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9DD4F1FC-FBEA-A845-8D8C-659493CBCDE5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Ellipse 305">
              <a:extLst>
                <a:ext uri="{FF2B5EF4-FFF2-40B4-BE49-F238E27FC236}">
                  <a16:creationId xmlns:a16="http://schemas.microsoft.com/office/drawing/2014/main" id="{C517BD75-B9E5-174E-8CA9-5B891388B0B8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DC35ED2B-5804-5644-8991-1B0DCD407CD2}"/>
                </a:ext>
              </a:extLst>
            </p:cNvPr>
            <p:cNvCxnSpPr>
              <a:cxnSpLocks/>
              <a:stCxn id="305" idx="6"/>
              <a:endCxn id="306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8CA5291F-C864-334C-9C20-7BBACC6F1B0D}"/>
                </a:ext>
              </a:extLst>
            </p:cNvPr>
            <p:cNvCxnSpPr>
              <a:cxnSpLocks/>
              <a:stCxn id="303" idx="6"/>
              <a:endCxn id="305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C13F97AF-3794-4349-994E-D9418A8ADC88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D0D184C-47D6-C14E-9AE7-52C3144AAAF2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BE4CDE85-FF40-2845-B256-F86C721AA98B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848DFA49-3445-854E-A3B5-66EA2B8829CB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7E812650-F9F6-D743-A87E-FE407A98F7CE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7ABE1634-133D-2D4A-B91A-BC39B4CFDA1D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66B29E7-183C-2945-95AC-8C20A56664A6}"/>
                </a:ext>
              </a:extLst>
            </p:cNvPr>
            <p:cNvCxnSpPr>
              <a:cxnSpLocks/>
              <a:stCxn id="189" idx="4"/>
              <a:endCxn id="272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78DF4B25-266C-B945-A124-3DD0CF8C593A}"/>
                </a:ext>
              </a:extLst>
            </p:cNvPr>
            <p:cNvCxnSpPr>
              <a:cxnSpLocks/>
              <a:stCxn id="198" idx="4"/>
              <a:endCxn id="281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C2E6133C-EFBC-2F4B-9A23-5A4612BDB67B}"/>
                </a:ext>
              </a:extLst>
            </p:cNvPr>
            <p:cNvCxnSpPr>
              <a:cxnSpLocks/>
              <a:stCxn id="230" idx="4"/>
              <a:endCxn id="283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BDB7A375-E13B-0D4D-B14D-42EC0BABF338}"/>
                </a:ext>
              </a:extLst>
            </p:cNvPr>
            <p:cNvCxnSpPr>
              <a:cxnSpLocks/>
              <a:stCxn id="248" idx="4"/>
              <a:endCxn id="284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2698FBD3-4E3C-0B47-BFA2-429CA3357CCD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F6083379-F004-184E-9231-02E569657748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E93F5010-7009-944D-86A4-2A432AF67EF6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7DDFC896-6994-394F-BF86-65DA6130B3C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7B7070D-3582-844C-86B9-C00FD27E324E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DD12A27-3FC5-1548-92E0-0552F2E41A48}"/>
                </a:ext>
              </a:extLst>
            </p:cNvPr>
            <p:cNvCxnSpPr>
              <a:cxnSpLocks/>
              <a:stCxn id="272" idx="4"/>
              <a:endCxn id="294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1993CA74-76CD-7646-B357-1D5A7FBD4A8B}"/>
                </a:ext>
              </a:extLst>
            </p:cNvPr>
            <p:cNvCxnSpPr>
              <a:cxnSpLocks/>
              <a:stCxn id="281" idx="4"/>
              <a:endCxn id="303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847643D0-D46B-8F4E-9628-4A285455D842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Connecteur droit 326">
              <a:extLst>
                <a:ext uri="{FF2B5EF4-FFF2-40B4-BE49-F238E27FC236}">
                  <a16:creationId xmlns:a16="http://schemas.microsoft.com/office/drawing/2014/main" id="{C828D853-4D28-6E46-82FF-4D86D82BC50C}"/>
                </a:ext>
              </a:extLst>
            </p:cNvPr>
            <p:cNvCxnSpPr>
              <a:cxnSpLocks/>
              <a:stCxn id="284" idx="4"/>
              <a:endCxn id="306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320FA202-5469-5040-AC63-76EA4B0FBDD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A9D62EF2-8C1E-A340-A72A-CEFBFD7740D3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9779CE99-F9C5-9A43-932C-01591406C062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5DC704DC-3985-6947-B0A0-A37A5C8CE75F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0276A606-F661-7048-A022-FD0F009251EA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5206F3C0-6A2F-F540-91F1-DB8B09D7B6A1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Ellipse 333">
              <a:extLst>
                <a:ext uri="{FF2B5EF4-FFF2-40B4-BE49-F238E27FC236}">
                  <a16:creationId xmlns:a16="http://schemas.microsoft.com/office/drawing/2014/main" id="{2AAF3682-57B3-0945-8651-4EEB0F3D1472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41E6CFE3-3CFA-0848-9A6F-128CB704E61B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51964193-119E-0E41-A77F-120EE6D611FE}"/>
                </a:ext>
              </a:extLst>
            </p:cNvPr>
            <p:cNvCxnSpPr>
              <a:cxnSpLocks/>
              <a:stCxn id="333" idx="6"/>
              <a:endCxn id="334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F248C3EF-2074-9743-9126-0593A955AA93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68B1CAB8-C67D-654D-98B8-85C23EBD6BA8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9036D57C-7A96-E147-96B1-95B31765A2B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647DA78C-42CC-9146-9AB1-49A356E3919E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0D220A11-D57C-4945-8E26-ED6128AEAA3D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Connecteur droit 341">
              <a:extLst>
                <a:ext uri="{FF2B5EF4-FFF2-40B4-BE49-F238E27FC236}">
                  <a16:creationId xmlns:a16="http://schemas.microsoft.com/office/drawing/2014/main" id="{887B63F8-84DB-2440-B0F5-60009BCB9733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3" name="Ellipse 342">
              <a:extLst>
                <a:ext uri="{FF2B5EF4-FFF2-40B4-BE49-F238E27FC236}">
                  <a16:creationId xmlns:a16="http://schemas.microsoft.com/office/drawing/2014/main" id="{F6B0A14D-B2CD-434E-8C42-3F4300D0B425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4" name="Connecteur droit 343">
              <a:extLst>
                <a:ext uri="{FF2B5EF4-FFF2-40B4-BE49-F238E27FC236}">
                  <a16:creationId xmlns:a16="http://schemas.microsoft.com/office/drawing/2014/main" id="{66E00352-D948-6B42-B6AC-173F6B11CF22}"/>
                </a:ext>
              </a:extLst>
            </p:cNvPr>
            <p:cNvCxnSpPr>
              <a:cxnSpLocks/>
              <a:stCxn id="334" idx="6"/>
              <a:endCxn id="343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CF6E9201-3EEA-FB44-9817-83E300C86D9E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Ellipse 345">
              <a:extLst>
                <a:ext uri="{FF2B5EF4-FFF2-40B4-BE49-F238E27FC236}">
                  <a16:creationId xmlns:a16="http://schemas.microsoft.com/office/drawing/2014/main" id="{F236C7F4-B4D3-DA4B-BC34-2029F24E5909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4EFFCADB-1880-A84C-A6BB-319AB33B2169}"/>
                </a:ext>
              </a:extLst>
            </p:cNvPr>
            <p:cNvCxnSpPr>
              <a:cxnSpLocks/>
              <a:stCxn id="345" idx="6"/>
              <a:endCxn id="346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8DB54DB1-F36C-4A47-B188-91E73FC45F64}"/>
                </a:ext>
              </a:extLst>
            </p:cNvPr>
            <p:cNvCxnSpPr>
              <a:cxnSpLocks/>
              <a:stCxn id="343" idx="6"/>
              <a:endCxn id="345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81495E21-D24D-4543-A2FE-469BF0895A41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9DC165D0-B0B8-E74C-A7B5-9305F4561892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867F2B72-F503-CC4B-B2AA-95F69E4E898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69D823E3-5158-D34D-BF01-44031919C8FA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544B18CD-CC7C-1D4B-8DF6-3DC1AEDCBB80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AD179D85-DFCA-C546-9DE8-DEDADF97EAA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F2D646F0-8572-E94C-BCB6-51BDC7740864}"/>
                </a:ext>
              </a:extLst>
            </p:cNvPr>
            <p:cNvCxnSpPr>
              <a:cxnSpLocks/>
              <a:stCxn id="294" idx="4"/>
              <a:endCxn id="334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F2351C10-4E47-C240-92C2-038A202A9635}"/>
                </a:ext>
              </a:extLst>
            </p:cNvPr>
            <p:cNvCxnSpPr>
              <a:cxnSpLocks/>
              <a:stCxn id="303" idx="4"/>
              <a:endCxn id="343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A3CA1E0A-B80E-AF44-B6C4-E2D449083263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Connecteur droit 357">
              <a:extLst>
                <a:ext uri="{FF2B5EF4-FFF2-40B4-BE49-F238E27FC236}">
                  <a16:creationId xmlns:a16="http://schemas.microsoft.com/office/drawing/2014/main" id="{CD230DFE-2F2F-7E40-B555-DE5301F11355}"/>
                </a:ext>
              </a:extLst>
            </p:cNvPr>
            <p:cNvCxnSpPr>
              <a:cxnSpLocks/>
              <a:stCxn id="306" idx="4"/>
              <a:endCxn id="346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9" name="Espace réservé du contenu 2">
            <a:extLst>
              <a:ext uri="{FF2B5EF4-FFF2-40B4-BE49-F238E27FC236}">
                <a16:creationId xmlns:a16="http://schemas.microsoft.com/office/drawing/2014/main" id="{22751D70-226E-FC86-114B-2237E63C4B71}"/>
              </a:ext>
            </a:extLst>
          </p:cNvPr>
          <p:cNvSpPr txBox="1">
            <a:spLocks/>
          </p:cNvSpPr>
          <p:nvPr/>
        </p:nvSpPr>
        <p:spPr>
          <a:xfrm>
            <a:off x="838695" y="1825625"/>
            <a:ext cx="408125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Distance 1</a:t>
            </a:r>
          </a:p>
          <a:p>
            <a:r>
              <a:rPr lang="en-US" dirty="0"/>
              <a:t>6 robots</a:t>
            </a:r>
          </a:p>
          <a:p>
            <a:r>
              <a:rPr lang="en-US" dirty="0"/>
              <a:t>2 colors</a:t>
            </a:r>
          </a:p>
          <a:p>
            <a:endParaRPr lang="en-US" dirty="0"/>
          </a:p>
          <a:p>
            <a:r>
              <a:rPr lang="en-US" dirty="0"/>
              <a:t>Move straight to the next beacon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19ACE734-FB6A-2DC5-BF76-D21624B9863F}"/>
              </a:ext>
            </a:extLst>
          </p:cNvPr>
          <p:cNvGrpSpPr/>
          <p:nvPr/>
        </p:nvGrpSpPr>
        <p:grpSpPr>
          <a:xfrm rot="10800000">
            <a:off x="244335" y="4838950"/>
            <a:ext cx="1244152" cy="1305499"/>
            <a:chOff x="5887448" y="1361357"/>
            <a:chExt cx="1244152" cy="1305499"/>
          </a:xfrm>
        </p:grpSpPr>
        <p:sp>
          <p:nvSpPr>
            <p:cNvPr id="4" name="Ellipse 3">
              <a:extLst>
                <a:ext uri="{FF2B5EF4-FFF2-40B4-BE49-F238E27FC236}">
                  <a16:creationId xmlns:a16="http://schemas.microsoft.com/office/drawing/2014/main" id="{6543D597-9B13-0178-CB43-850E3AEA2EC3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EDC1A713-5000-CCF2-4156-103CCCAFAFF3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" name="Ellipse 358">
              <a:extLst>
                <a:ext uri="{FF2B5EF4-FFF2-40B4-BE49-F238E27FC236}">
                  <a16:creationId xmlns:a16="http://schemas.microsoft.com/office/drawing/2014/main" id="{C0774205-91A5-47FE-0771-F382C23551C9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360" name="Ellipse 359">
              <a:extLst>
                <a:ext uri="{FF2B5EF4-FFF2-40B4-BE49-F238E27FC236}">
                  <a16:creationId xmlns:a16="http://schemas.microsoft.com/office/drawing/2014/main" id="{5FD00E10-37CC-65EF-3570-EA7BAF177C33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61" name="Connecteur droit 360">
              <a:extLst>
                <a:ext uri="{FF2B5EF4-FFF2-40B4-BE49-F238E27FC236}">
                  <a16:creationId xmlns:a16="http://schemas.microsoft.com/office/drawing/2014/main" id="{70B82C67-00C8-AE9D-B948-58917D775D43}"/>
                </a:ext>
              </a:extLst>
            </p:cNvPr>
            <p:cNvCxnSpPr>
              <a:cxnSpLocks/>
              <a:stCxn id="4" idx="6"/>
              <a:endCxn id="6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2" name="Connecteur droit 361">
              <a:extLst>
                <a:ext uri="{FF2B5EF4-FFF2-40B4-BE49-F238E27FC236}">
                  <a16:creationId xmlns:a16="http://schemas.microsoft.com/office/drawing/2014/main" id="{3E31FF7A-5595-79DB-D831-DDEADB3CE2C3}"/>
                </a:ext>
              </a:extLst>
            </p:cNvPr>
            <p:cNvCxnSpPr>
              <a:cxnSpLocks/>
              <a:stCxn id="6" idx="6"/>
              <a:endCxn id="359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" name="Connecteur droit 362">
              <a:extLst>
                <a:ext uri="{FF2B5EF4-FFF2-40B4-BE49-F238E27FC236}">
                  <a16:creationId xmlns:a16="http://schemas.microsoft.com/office/drawing/2014/main" id="{698821DE-A8D6-030C-1B73-21BC2EA3518F}"/>
                </a:ext>
              </a:extLst>
            </p:cNvPr>
            <p:cNvCxnSpPr>
              <a:cxnSpLocks/>
              <a:stCxn id="6" idx="4"/>
              <a:endCxn id="360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4" name="Ellipse 363">
              <a:extLst>
                <a:ext uri="{FF2B5EF4-FFF2-40B4-BE49-F238E27FC236}">
                  <a16:creationId xmlns:a16="http://schemas.microsoft.com/office/drawing/2014/main" id="{30325784-0F3D-592A-EB9F-B957C0062027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5" name="Connecteur droit 364">
              <a:extLst>
                <a:ext uri="{FF2B5EF4-FFF2-40B4-BE49-F238E27FC236}">
                  <a16:creationId xmlns:a16="http://schemas.microsoft.com/office/drawing/2014/main" id="{83159637-B3B3-186C-FA51-7EB1C1077109}"/>
                </a:ext>
              </a:extLst>
            </p:cNvPr>
            <p:cNvCxnSpPr>
              <a:cxnSpLocks/>
              <a:stCxn id="364" idx="4"/>
              <a:endCxn id="6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7" name="Groupe 366">
            <a:extLst>
              <a:ext uri="{FF2B5EF4-FFF2-40B4-BE49-F238E27FC236}">
                <a16:creationId xmlns:a16="http://schemas.microsoft.com/office/drawing/2014/main" id="{31AC7E5A-805C-E214-E2E5-AA5B864B77C2}"/>
              </a:ext>
            </a:extLst>
          </p:cNvPr>
          <p:cNvGrpSpPr/>
          <p:nvPr/>
        </p:nvGrpSpPr>
        <p:grpSpPr>
          <a:xfrm rot="10800000">
            <a:off x="2149567" y="4838950"/>
            <a:ext cx="1244152" cy="1305499"/>
            <a:chOff x="5887448" y="1361357"/>
            <a:chExt cx="1244152" cy="1305499"/>
          </a:xfrm>
        </p:grpSpPr>
        <p:sp>
          <p:nvSpPr>
            <p:cNvPr id="368" name="Ellipse 367">
              <a:extLst>
                <a:ext uri="{FF2B5EF4-FFF2-40B4-BE49-F238E27FC236}">
                  <a16:creationId xmlns:a16="http://schemas.microsoft.com/office/drawing/2014/main" id="{FEDB8DEA-E9F8-1EDD-FDEC-8FBCA199FC6A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9" name="Ellipse 368">
              <a:extLst>
                <a:ext uri="{FF2B5EF4-FFF2-40B4-BE49-F238E27FC236}">
                  <a16:creationId xmlns:a16="http://schemas.microsoft.com/office/drawing/2014/main" id="{E28C375C-7473-AED6-5AC7-F96A0939DB95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0" name="Ellipse 369">
              <a:extLst>
                <a:ext uri="{FF2B5EF4-FFF2-40B4-BE49-F238E27FC236}">
                  <a16:creationId xmlns:a16="http://schemas.microsoft.com/office/drawing/2014/main" id="{95271558-5BFA-1E30-EA44-C313B5261A34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371" name="Ellipse 370">
              <a:extLst>
                <a:ext uri="{FF2B5EF4-FFF2-40B4-BE49-F238E27FC236}">
                  <a16:creationId xmlns:a16="http://schemas.microsoft.com/office/drawing/2014/main" id="{C231918E-D56E-D4EA-F6F6-1AE86EB021B2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72" name="Connecteur droit 371">
              <a:extLst>
                <a:ext uri="{FF2B5EF4-FFF2-40B4-BE49-F238E27FC236}">
                  <a16:creationId xmlns:a16="http://schemas.microsoft.com/office/drawing/2014/main" id="{00633DAC-8545-094C-5BB9-71920BEE6657}"/>
                </a:ext>
              </a:extLst>
            </p:cNvPr>
            <p:cNvCxnSpPr>
              <a:cxnSpLocks/>
              <a:stCxn id="368" idx="6"/>
              <a:endCxn id="369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Connecteur droit 372">
              <a:extLst>
                <a:ext uri="{FF2B5EF4-FFF2-40B4-BE49-F238E27FC236}">
                  <a16:creationId xmlns:a16="http://schemas.microsoft.com/office/drawing/2014/main" id="{3AD0F292-702E-FF06-938E-CEB2E056EAA5}"/>
                </a:ext>
              </a:extLst>
            </p:cNvPr>
            <p:cNvCxnSpPr>
              <a:cxnSpLocks/>
              <a:stCxn id="369" idx="6"/>
              <a:endCxn id="370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Connecteur droit 373">
              <a:extLst>
                <a:ext uri="{FF2B5EF4-FFF2-40B4-BE49-F238E27FC236}">
                  <a16:creationId xmlns:a16="http://schemas.microsoft.com/office/drawing/2014/main" id="{08AD40BA-34C2-1689-E5FD-8023F71B2C57}"/>
                </a:ext>
              </a:extLst>
            </p:cNvPr>
            <p:cNvCxnSpPr>
              <a:cxnSpLocks/>
              <a:stCxn id="369" idx="4"/>
              <a:endCxn id="371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5" name="Ellipse 374">
              <a:extLst>
                <a:ext uri="{FF2B5EF4-FFF2-40B4-BE49-F238E27FC236}">
                  <a16:creationId xmlns:a16="http://schemas.microsoft.com/office/drawing/2014/main" id="{7BCE79C9-B8A0-6A99-C91E-630B6F01D768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6" name="Connecteur droit 375">
              <a:extLst>
                <a:ext uri="{FF2B5EF4-FFF2-40B4-BE49-F238E27FC236}">
                  <a16:creationId xmlns:a16="http://schemas.microsoft.com/office/drawing/2014/main" id="{7CBA6E06-B2AB-BDF6-228D-DCE90713F6EC}"/>
                </a:ext>
              </a:extLst>
            </p:cNvPr>
            <p:cNvCxnSpPr>
              <a:cxnSpLocks/>
              <a:stCxn id="375" idx="4"/>
              <a:endCxn id="369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6" name="Espace réservé du pied de page 365">
            <a:extLst>
              <a:ext uri="{FF2B5EF4-FFF2-40B4-BE49-F238E27FC236}">
                <a16:creationId xmlns:a16="http://schemas.microsoft.com/office/drawing/2014/main" id="{A6B5D083-2C06-F927-464D-EEAD370B0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67180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8E6E3D-7A59-5D49-80D6-D3F2C10C0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First Solution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311859F3-2A3C-6E42-9760-73BC87C5AD97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8835755D-847F-4C47-A374-F42CE7A88747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191A33EE-5235-D44E-9AFB-CFDAF99D3ABD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C03945E0-B67B-B646-8241-CE4D83C890AA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2040BAE2-9864-AB43-8ED2-0C380D618158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2F14E1D1-4F7F-1A40-9C96-E95D7269543C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9D808892-5CC2-2E47-8C81-A95F8B893297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84475CDB-764F-FD4B-B2FD-C8ED7AC329F3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0871EF6D-824C-704F-8EAF-57E8129CAA73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B26D31A7-CE60-4D47-8731-B193127E9D00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EDAC4735-0300-244F-A71A-9F838FF332B5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1D570D81-DD32-934B-8884-3C51EC586AE9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977B844E-1437-E846-9444-A5FB479A4286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81AB5589-5C6E-1C48-9E95-0E73E6A91319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7E8D1363-B822-C246-AB19-C590F3129E70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9C79EB10-53A3-194F-867A-3A19C7385246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3F738B91-F678-F649-B45B-0DE5A87296D0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F7BE41C6-4454-1C45-A7FD-C6CFB93A7018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9212C905-13F2-0746-B31A-823BCBC9BF0D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21273E7F-1799-B049-874B-0A438DCD6D28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C755886-1AAF-8F4D-A4DD-2A55437FB310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D649D714-13C9-544F-A5DE-05616D4BC0EE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6B9C952E-B736-884C-BE88-6EDD61ECE531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A37550CD-E81E-5A47-8F29-3FBB7994B086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2CFD1573-03DD-2440-B8EC-9A7720236377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9121C7B4-B00B-964C-99E8-0B11E11E8170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4668DB05-4E6B-CD44-A7D3-D314B58C3219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A4B564E5-9727-6045-92BA-3F93CDE9A83A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5F25F91E-D0A1-7848-8415-92E3E4CAC0D2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364008D5-2D6E-D647-A328-B34FEDC1E561}"/>
                </a:ext>
              </a:extLst>
            </p:cNvPr>
            <p:cNvCxnSpPr>
              <a:stCxn id="8" idx="6"/>
              <a:endCxn id="9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403A6B9B-D6C2-7C46-A982-68062550D5DF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E2A11B00-8950-7241-BBBC-ED77E70502E0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A2A68DA0-46DD-1B4F-B756-7A8BB2A94B2D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9D35AC8B-7588-954D-AADB-791AFF8608CA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103CBBA2-68CC-A04E-B183-A21C6A298BC4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932F6335-565A-764D-AA8C-A58377A7344D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CDDE1F8C-3DE6-6F46-A711-C93292F7BD7E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900CEEA-9595-E34C-80DB-B0EC5DBDDC2A}"/>
                </a:ext>
              </a:extLst>
            </p:cNvPr>
            <p:cNvCxnSpPr>
              <a:cxnSpLocks/>
              <a:stCxn id="13" idx="6"/>
              <a:endCxn id="14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97E7561F-7604-5344-973A-57F1C710DE55}"/>
                </a:ext>
              </a:extLst>
            </p:cNvPr>
            <p:cNvCxnSpPr>
              <a:cxnSpLocks/>
              <a:stCxn id="20" idx="6"/>
              <a:endCxn id="21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F8B2B4BE-B4C2-DE44-AD41-3E6B44735CC1}"/>
                </a:ext>
              </a:extLst>
            </p:cNvPr>
            <p:cNvCxnSpPr>
              <a:cxnSpLocks/>
              <a:stCxn id="27" idx="6"/>
              <a:endCxn id="28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7C8C02F4-05A8-DF45-8948-6011A7D54EE7}"/>
                </a:ext>
              </a:extLst>
            </p:cNvPr>
            <p:cNvCxnSpPr>
              <a:cxnSpLocks/>
              <a:stCxn id="34" idx="6"/>
              <a:endCxn id="35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FE77DC46-D70A-2D40-8975-DD37885F6118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D30F7127-AFD0-3F42-8944-CCBA01AB7B8E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68DEA8F6-245B-F84F-BF04-B3C2564CEF7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17BAE682-A348-A24F-8C7B-D5ED0996B7EF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FAF9D5AA-922E-3B43-8B32-ADA4199DC474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4A5A7D82-209B-3246-A6A3-AD81B042597A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30FEF558-710A-A549-915A-6110E1F2AB3E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8B3164DB-509E-A443-916F-5EFC08528CD6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D57C3E19-7534-D149-80E8-BE4C26BCCBC8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EF75D12-D3F6-FF4E-8005-002D38FD7065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D49EB776-6C03-B347-8B1D-549386747587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3036470B-9E25-A44A-B014-8A74DC7AD303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9F306215-3DD8-2848-8ADB-F20289817EB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9F5A0FF5-9A09-CB4A-961A-EF57B53E664C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F1154CA0-2434-A046-B02B-1CCAD3E4F938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D7374B30-C187-6246-ADA9-DBE90D230308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9956389A-BCC9-9742-B32D-3AAD3D53CB44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66B873F7-901F-5546-841A-4F32BE987594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5FF0972C-8084-D247-BE94-6FA84054EF5E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7BF12D6C-E58D-0C40-98AB-9D4829EE83C6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FDCA16F-0462-6441-AB48-B957A8DF14C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BBB05CDF-609E-FA43-A8D6-A9B38E86B8B7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B73F1687-7509-774F-A139-8B140618AD07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22E78898-311E-0840-87A1-0386F898BAC5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2CDE7238-4EBF-F242-BCA3-B40882F52534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1D7DABC5-9B23-6B44-A041-A9742A3493C0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3B55BCBA-A297-DF4A-AE74-6E53E982E1AC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393925CA-23C1-1A45-8B88-2B6F030E96DF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0F495FE3-7204-6D43-80FF-67BA97C5376B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18A332E0-4902-DF4B-9C40-1E0D14F02E54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AAC104B9-45E0-AB44-8729-D93C92868164}"/>
                </a:ext>
              </a:extLst>
            </p:cNvPr>
            <p:cNvCxnSpPr>
              <a:cxnSpLocks/>
              <a:stCxn id="28" idx="4"/>
              <a:endCxn id="35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8C4AB002-C5AB-634A-A8B3-4E15442454E9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C3166789-6594-4549-B886-DFF1E06B9AAF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DE764F7F-48BB-F647-A28E-FE38DD3FCF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F7688D-57CB-0D42-AD6E-B0B63D2F04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F69B0329-1119-9843-8B6F-0D2FE5F029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94515E0D-2C7C-B342-967E-01B2BDB536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03CBCF3-C1CD-F84B-A6E8-C6FA876183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CC1BB805-21A9-B248-AC09-82D099F9DA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8E8F0A9-E8B0-4349-8C0B-A0DEAA2A56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7BADAE9A-1579-0446-8D62-E3F47A21B1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3254A48E-4A64-5C40-B5EC-8101AB2D1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853CB9ED-6A9A-2C4F-A635-799EFDEECE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727529B9-25AC-0249-8A00-379132E1CD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8CA10D2-7ED7-534C-B886-FA88CC3273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7149E671-6643-0443-A349-674C2A190F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468C3679-9DA5-AD42-A55E-631EDBCD10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CC6BF3AB-7181-5D4C-BD4B-835F6A44B0B2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D09677A0-DF2E-EC4C-903F-3BBB1BAD31E3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BB0820F6-64CB-AA43-9E54-9356AF935912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A1F58DE8-94A5-0B40-B9AB-79DD0FF26F9C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1B3A0A56-EEFD-A748-B802-887F71B75767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AE2F9FD5-22E9-7148-8089-F4ECE5C43227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16675683-F265-B94C-AC9C-672C1DECB95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2E4DF0DF-62AF-5C4D-A1F9-69798B0ACFDF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7DDCD264-5660-AA42-9AF5-4E6FD9469DB6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57CE1197-DF66-6241-AB3A-53F791055183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94508997-DD5F-8E49-ACD6-9D317297A07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4AA9EBD5-E292-4E4E-87B0-426108A0F704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7D3FB888-A87E-934E-BF5C-EDB97AAC245E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CFAE1DE6-0ECA-F344-887A-D37F350BC811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A31A823E-E56F-254A-832E-325AC637CC24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5583385-A5D2-6846-BE1C-42514FEA120F}"/>
                </a:ext>
              </a:extLst>
            </p:cNvPr>
            <p:cNvCxnSpPr>
              <a:stCxn id="103" idx="6"/>
              <a:endCxn id="104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01FA230A-7785-CA4F-840A-8A0706D2702F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1CC502E-1FCC-C84C-93C3-6578E11837EB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BD7F29D9-1849-7A4C-94E4-02442E3D1C78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65317EF5-4AC7-174B-90B1-7EBE12787629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09FE9771-5EEF-314C-9CAE-54E8BFE90015}"/>
                </a:ext>
              </a:extLst>
            </p:cNvPr>
            <p:cNvCxnSpPr>
              <a:cxnSpLocks/>
              <a:stCxn id="108" idx="6"/>
              <a:endCxn id="109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2FD9F43B-84BF-4D41-93AA-CED1C6B32F7C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B3DFC5B1-5E85-FA4A-9DF7-131F4EFE17AF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80D5CA0A-32A1-3344-A497-C50D8394FB3C}"/>
                </a:ext>
              </a:extLst>
            </p:cNvPr>
            <p:cNvCxnSpPr>
              <a:cxnSpLocks/>
              <a:endCxn id="14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C073EC02-488F-7642-90BE-AA42FF212EED}"/>
                </a:ext>
              </a:extLst>
            </p:cNvPr>
            <p:cNvCxnSpPr>
              <a:cxnSpLocks/>
              <a:stCxn id="108" idx="4"/>
              <a:endCxn id="13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DD06993D-82B9-984B-8CBD-5C08A0FE9EB2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E66891FA-3DCE-5B4A-A4E4-3146D37FB8D9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07F8E7F3-D30F-CB4E-952B-3DC6373E601F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8D1BC81C-744B-B74B-B3D3-4DAD40DFD90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>
              <a:extLst>
                <a:ext uri="{FF2B5EF4-FFF2-40B4-BE49-F238E27FC236}">
                  <a16:creationId xmlns:a16="http://schemas.microsoft.com/office/drawing/2014/main" id="{9010C467-E658-F142-BDD6-D9E9A2DB5441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F245E934-C198-3047-B500-53DD49C36DE3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21BC2E53-F14A-E249-95DC-006F27328422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BE283E23-9A71-D044-8663-5A31F0A8A9C2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B0E9808C-AA5B-EC40-AC99-92A91E462EA1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637A02E6-22F4-B547-92E6-A3A4DEAF07CE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5B3F76DB-0689-1945-A379-3B12C3B2B440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Ellipse 130">
              <a:extLst>
                <a:ext uri="{FF2B5EF4-FFF2-40B4-BE49-F238E27FC236}">
                  <a16:creationId xmlns:a16="http://schemas.microsoft.com/office/drawing/2014/main" id="{800F48A4-9344-824F-8A1B-59A6C8E2E98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2DA14F30-B1BA-3441-ABC4-3F5A64A4AACE}"/>
                </a:ext>
              </a:extLst>
            </p:cNvPr>
            <p:cNvCxnSpPr>
              <a:stCxn id="125" idx="6"/>
              <a:endCxn id="126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FC2A3982-8947-0D41-B6DE-19C24E21FC04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48BB41BD-EB27-5445-97CF-3A7E743ACC43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4F2AEEA6-DFCC-EC45-A077-3179E3A7C548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D9EC2317-BD0B-354C-8C06-91CD7D5C1848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0BC34370-EAC8-5741-A740-6DA2CFAE33EA}"/>
                </a:ext>
              </a:extLst>
            </p:cNvPr>
            <p:cNvCxnSpPr>
              <a:cxnSpLocks/>
              <a:stCxn id="131" idx="6"/>
              <a:endCxn id="158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731B332E-5AF9-7944-8BFF-4E4849568E29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7CF7D777-162B-F64F-AE70-4563A93AEC2E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C2C4B966-2400-C741-A1C5-A6E40CAA73B7}"/>
                </a:ext>
              </a:extLst>
            </p:cNvPr>
            <p:cNvCxnSpPr>
              <a:cxnSpLocks/>
              <a:stCxn id="131" idx="4"/>
              <a:endCxn id="109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EA932A16-4F1E-B84A-BB44-5D581947E659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92AC8295-2AE5-DF4A-A4E1-66A3897ECC74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56F5EB34-A77D-2142-9B0A-799044CA20CA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218185BA-9A17-8747-BF30-06C00B537117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A32BB919-DA47-6940-90EC-3578087A674E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145">
              <a:extLst>
                <a:ext uri="{FF2B5EF4-FFF2-40B4-BE49-F238E27FC236}">
                  <a16:creationId xmlns:a16="http://schemas.microsoft.com/office/drawing/2014/main" id="{C96E4FEF-AB3E-4145-ABDC-7A01F7861226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BB4AFC0D-6900-744F-8218-1AA5F74F3938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0FED137D-A773-5F40-8C61-4248E7DFB09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56EE9CD4-644E-D84C-9F0D-407B1E6E0C7C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Ellipse 149">
              <a:extLst>
                <a:ext uri="{FF2B5EF4-FFF2-40B4-BE49-F238E27FC236}">
                  <a16:creationId xmlns:a16="http://schemas.microsoft.com/office/drawing/2014/main" id="{F44F9D75-B919-7D48-858F-210E2E15B3BC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DF9610B9-0147-904D-AFD1-D3B7FD4ABA6E}"/>
                </a:ext>
              </a:extLst>
            </p:cNvPr>
            <p:cNvCxnSpPr>
              <a:cxnSpLocks/>
              <a:stCxn id="149" idx="4"/>
              <a:endCxn id="150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E229F870-ECA6-684D-9C09-C85AF321EBC0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8AAD815-3FBE-7E44-B288-A27479CF6FB4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8D9C990F-3A16-A047-BEDA-4D6AE9EC56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154">
              <a:extLst>
                <a:ext uri="{FF2B5EF4-FFF2-40B4-BE49-F238E27FC236}">
                  <a16:creationId xmlns:a16="http://schemas.microsoft.com/office/drawing/2014/main" id="{C605534D-352A-CD44-BC1D-9C0AC0C805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Ellipse 155">
              <a:extLst>
                <a:ext uri="{FF2B5EF4-FFF2-40B4-BE49-F238E27FC236}">
                  <a16:creationId xmlns:a16="http://schemas.microsoft.com/office/drawing/2014/main" id="{264DA329-D542-2846-BCC2-F1D36BF39992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7" name="Connecteur droit 156">
              <a:extLst>
                <a:ext uri="{FF2B5EF4-FFF2-40B4-BE49-F238E27FC236}">
                  <a16:creationId xmlns:a16="http://schemas.microsoft.com/office/drawing/2014/main" id="{9B01E675-41E2-8741-9366-A76628CA379C}"/>
                </a:ext>
              </a:extLst>
            </p:cNvPr>
            <p:cNvCxnSpPr>
              <a:cxnSpLocks/>
              <a:endCxn id="147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Ellipse 157">
              <a:extLst>
                <a:ext uri="{FF2B5EF4-FFF2-40B4-BE49-F238E27FC236}">
                  <a16:creationId xmlns:a16="http://schemas.microsoft.com/office/drawing/2014/main" id="{7EF0C170-53CC-024F-8F72-351CBD4149CF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879ADCD4-DE4C-6C4B-957C-9D0A5AD90776}"/>
                </a:ext>
              </a:extLst>
            </p:cNvPr>
            <p:cNvCxnSpPr>
              <a:cxnSpLocks/>
              <a:stCxn id="158" idx="4"/>
              <a:endCxn id="156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6850A95-1BA2-7140-96CC-9434B594C77B}"/>
                </a:ext>
              </a:extLst>
            </p:cNvPr>
            <p:cNvCxnSpPr>
              <a:cxnSpLocks/>
              <a:stCxn id="130" idx="6"/>
              <a:endCxn id="131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8BE93542-8763-0B4C-B460-027AE872C8CD}"/>
                </a:ext>
              </a:extLst>
            </p:cNvPr>
            <p:cNvCxnSpPr>
              <a:cxnSpLocks/>
              <a:stCxn id="109" idx="6"/>
              <a:endCxn id="156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030CC5-FBE4-004A-B6B8-08C2FEA54857}"/>
                </a:ext>
              </a:extLst>
            </p:cNvPr>
            <p:cNvCxnSpPr>
              <a:cxnSpLocks/>
              <a:stCxn id="14" idx="6"/>
              <a:endCxn id="147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713F8726-A0B8-834F-9373-DB4BF3F7361E}"/>
                </a:ext>
              </a:extLst>
            </p:cNvPr>
            <p:cNvCxnSpPr>
              <a:cxnSpLocks/>
              <a:stCxn id="21" idx="6"/>
              <a:endCxn id="148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67463A81-7D76-AD40-A9EA-9FDBD5A887BC}"/>
                </a:ext>
              </a:extLst>
            </p:cNvPr>
            <p:cNvCxnSpPr>
              <a:cxnSpLocks/>
              <a:stCxn id="28" idx="6"/>
              <a:endCxn id="149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>
              <a:extLst>
                <a:ext uri="{FF2B5EF4-FFF2-40B4-BE49-F238E27FC236}">
                  <a16:creationId xmlns:a16="http://schemas.microsoft.com/office/drawing/2014/main" id="{7A8968BB-EAC9-6643-992A-782FE3179B96}"/>
                </a:ext>
              </a:extLst>
            </p:cNvPr>
            <p:cNvCxnSpPr>
              <a:cxnSpLocks/>
              <a:stCxn id="35" idx="6"/>
              <a:endCxn id="150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3F610DE1-5574-ED43-8F26-FBD6DB948802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B643CE63-CC93-024B-BE21-F2633875FC5E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38C5B8E7-9878-DB44-91F4-B2DE62D2831E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F60A549-FBD8-6F4D-AEB8-DEA87EBACD4F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1D09C427-B4D6-7B48-BC3C-14C572A7F516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3469706B-B9A2-D942-9A4A-4C94D4A407A1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Ellipse 171">
              <a:extLst>
                <a:ext uri="{FF2B5EF4-FFF2-40B4-BE49-F238E27FC236}">
                  <a16:creationId xmlns:a16="http://schemas.microsoft.com/office/drawing/2014/main" id="{EFA62243-A146-F74B-B8A7-05EF956AE3C2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CB3EDB27-65D0-5042-A121-4D16B2120A7D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7F7C8AB1-E091-2148-A335-1E1D89CD236F}"/>
                </a:ext>
              </a:extLst>
            </p:cNvPr>
            <p:cNvCxnSpPr>
              <a:cxnSpLocks/>
              <a:stCxn id="171" idx="6"/>
              <a:endCxn id="172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C8C7585B-49C6-8A4F-871A-F563A2C3DCF9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B433B313-F9D7-3943-AA45-2626083344C1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5411CF47-F74B-674D-9CDC-94CAE1441736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03AF65CE-BCE7-EF4E-9AAD-022C171E2796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C8D74515-1FDD-B646-98EF-25438B4473EF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>
              <a:extLst>
                <a:ext uri="{FF2B5EF4-FFF2-40B4-BE49-F238E27FC236}">
                  <a16:creationId xmlns:a16="http://schemas.microsoft.com/office/drawing/2014/main" id="{FDB99019-81AF-B248-9A9E-D6FEDD1BEA2A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Ellipse 180">
              <a:extLst>
                <a:ext uri="{FF2B5EF4-FFF2-40B4-BE49-F238E27FC236}">
                  <a16:creationId xmlns:a16="http://schemas.microsoft.com/office/drawing/2014/main" id="{73CF8102-2972-5743-95E1-139F7AB98CFC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2" name="Connecteur droit 181">
              <a:extLst>
                <a:ext uri="{FF2B5EF4-FFF2-40B4-BE49-F238E27FC236}">
                  <a16:creationId xmlns:a16="http://schemas.microsoft.com/office/drawing/2014/main" id="{2B76D882-0C12-1F4D-B497-172673EF84FB}"/>
                </a:ext>
              </a:extLst>
            </p:cNvPr>
            <p:cNvCxnSpPr>
              <a:cxnSpLocks/>
              <a:stCxn id="172" idx="6"/>
              <a:endCxn id="181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199C5F8-8787-4C41-9750-C3EFC8626B4A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5DAF706-EB04-2A42-AD6F-EAA20A65B87C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9935A570-8289-6F44-A3E5-CF2BDC318D78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F83C5A6A-E231-C347-81A0-32FEC9EA2CD3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C6B1B12D-2990-3349-ACCA-6CDCE1D26200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4518AE2E-2073-834D-907E-01C9726B2F63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Ellipse 188">
              <a:extLst>
                <a:ext uri="{FF2B5EF4-FFF2-40B4-BE49-F238E27FC236}">
                  <a16:creationId xmlns:a16="http://schemas.microsoft.com/office/drawing/2014/main" id="{D7624D64-282F-E84A-B8BB-6E57063E7160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AB4FA36A-57DC-1D49-BA4B-37469834F46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28C66DB1-62AC-3444-9D6F-C59ACC3C6C24}"/>
                </a:ext>
              </a:extLst>
            </p:cNvPr>
            <p:cNvCxnSpPr>
              <a:cxnSpLocks/>
              <a:stCxn id="188" idx="6"/>
              <a:endCxn id="189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78535512-6D8A-BA46-A4B2-A2EE9C4BA514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A8FA4370-26C9-2E45-8042-4A32665D770F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42EAEA6D-1969-E443-A1CE-218033F1DD83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8D92AD0C-8AD4-D548-B165-7526777859A7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0AF2BC8B-B370-4E45-8A42-FA8ABA5775A1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196">
              <a:extLst>
                <a:ext uri="{FF2B5EF4-FFF2-40B4-BE49-F238E27FC236}">
                  <a16:creationId xmlns:a16="http://schemas.microsoft.com/office/drawing/2014/main" id="{7FEE2193-06CC-2340-A665-D8308B943019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Ellipse 197">
              <a:extLst>
                <a:ext uri="{FF2B5EF4-FFF2-40B4-BE49-F238E27FC236}">
                  <a16:creationId xmlns:a16="http://schemas.microsoft.com/office/drawing/2014/main" id="{D2867EE3-9F8D-D143-B5E3-91E1E24D08ED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9DD7E67E-D3D2-044B-8603-781E41BEB0A3}"/>
                </a:ext>
              </a:extLst>
            </p:cNvPr>
            <p:cNvCxnSpPr>
              <a:cxnSpLocks/>
              <a:stCxn id="189" idx="6"/>
              <a:endCxn id="198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A63612F3-387A-734A-AE78-C261FCBB3FEF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90C2F2F7-71F9-7742-B52F-500AC430A27B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A4917DD7-EB2A-7740-B183-FDA7CF2ADEA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494AE88D-4F9F-BA4E-92EE-144ECEF6AE5D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A91A4B78-0B4B-984E-BB58-B4373C5DF14D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CF83F424-2A63-FE47-B3A8-4EB9185F5542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BAA0997E-27BC-764F-A15E-91F30C944092}"/>
                </a:ext>
              </a:extLst>
            </p:cNvPr>
            <p:cNvCxnSpPr>
              <a:cxnSpLocks/>
              <a:stCxn id="35" idx="4"/>
              <a:endCxn id="172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CDC4B36E-ECC8-FA41-83A3-FD99E614B250}"/>
                </a:ext>
              </a:extLst>
            </p:cNvPr>
            <p:cNvCxnSpPr>
              <a:cxnSpLocks/>
              <a:stCxn id="150" idx="4"/>
              <a:endCxn id="181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5D3A41EC-F722-AF46-9620-D302DE80BF8C}"/>
                </a:ext>
              </a:extLst>
            </p:cNvPr>
            <p:cNvCxnSpPr>
              <a:cxnSpLocks/>
              <a:stCxn id="181" idx="4"/>
              <a:endCxn id="198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5FE33851-700F-A744-B377-3B779BB94DAB}"/>
                </a:ext>
              </a:extLst>
            </p:cNvPr>
            <p:cNvCxnSpPr>
              <a:cxnSpLocks/>
              <a:stCxn id="172" idx="4"/>
              <a:endCxn id="189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01AE58C9-28A9-2346-9CD4-CF43BD91F4A1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E1B284BE-FBB3-F643-938A-29A2AF92ADA3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A6C4AE77-2136-504B-B02E-92E25CEC5833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625A25DB-AC44-2748-9901-08A6ACD292C0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5311EEC3-DB4F-6149-B984-6AA17FB4DB75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cteur droit 214">
              <a:extLst>
                <a:ext uri="{FF2B5EF4-FFF2-40B4-BE49-F238E27FC236}">
                  <a16:creationId xmlns:a16="http://schemas.microsoft.com/office/drawing/2014/main" id="{07E67CA3-5BA3-064A-8AAF-AB713B262774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0F86A531-54F6-E146-BDEB-6092E7C55E2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985947A9-342E-3A4C-A79F-F0A16FAF588C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8C8537F2-7168-EA45-8A37-4F1F97A9ADE0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Ellipse 218">
              <a:extLst>
                <a:ext uri="{FF2B5EF4-FFF2-40B4-BE49-F238E27FC236}">
                  <a16:creationId xmlns:a16="http://schemas.microsoft.com/office/drawing/2014/main" id="{CF5FAE05-A3F8-3247-AA35-F68D67E4EF9F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48BCBE51-8F90-8142-B979-19E0D83CE4A7}"/>
                </a:ext>
              </a:extLst>
            </p:cNvPr>
            <p:cNvCxnSpPr>
              <a:cxnSpLocks/>
              <a:stCxn id="218" idx="4"/>
              <a:endCxn id="219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174F1F80-AE45-FD4C-837D-3502F24C44C7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2F05AB3D-B383-3140-9466-D3E5CEB205CD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1C1F3CC0-F326-314E-95D6-C2A576A129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cteur droit 223">
              <a:extLst>
                <a:ext uri="{FF2B5EF4-FFF2-40B4-BE49-F238E27FC236}">
                  <a16:creationId xmlns:a16="http://schemas.microsoft.com/office/drawing/2014/main" id="{FBD90152-306C-A945-AEE5-B3C9C9C2BA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Ellipse 224">
              <a:extLst>
                <a:ext uri="{FF2B5EF4-FFF2-40B4-BE49-F238E27FC236}">
                  <a16:creationId xmlns:a16="http://schemas.microsoft.com/office/drawing/2014/main" id="{492BFF1E-70FC-4C46-8A88-34A4AF30F117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6" name="Connecteur droit 225">
              <a:extLst>
                <a:ext uri="{FF2B5EF4-FFF2-40B4-BE49-F238E27FC236}">
                  <a16:creationId xmlns:a16="http://schemas.microsoft.com/office/drawing/2014/main" id="{58209CCE-A289-F04D-B08B-05CE5CFDB61D}"/>
                </a:ext>
              </a:extLst>
            </p:cNvPr>
            <p:cNvCxnSpPr>
              <a:cxnSpLocks/>
              <a:endCxn id="216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Ellipse 226">
              <a:extLst>
                <a:ext uri="{FF2B5EF4-FFF2-40B4-BE49-F238E27FC236}">
                  <a16:creationId xmlns:a16="http://schemas.microsoft.com/office/drawing/2014/main" id="{40B4A516-7F13-6544-9AE1-75CEC78A0A47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8" name="Connecteur droit 227">
              <a:extLst>
                <a:ext uri="{FF2B5EF4-FFF2-40B4-BE49-F238E27FC236}">
                  <a16:creationId xmlns:a16="http://schemas.microsoft.com/office/drawing/2014/main" id="{6EF6C887-6C4C-A24F-8D53-B86FEF6F3AB3}"/>
                </a:ext>
              </a:extLst>
            </p:cNvPr>
            <p:cNvCxnSpPr>
              <a:cxnSpLocks/>
              <a:stCxn id="227" idx="4"/>
              <a:endCxn id="225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1CC3E288-6D4B-9043-B8F6-044EC20C3123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Ellipse 229">
              <a:extLst>
                <a:ext uri="{FF2B5EF4-FFF2-40B4-BE49-F238E27FC236}">
                  <a16:creationId xmlns:a16="http://schemas.microsoft.com/office/drawing/2014/main" id="{5607DD01-D5DC-1249-8E8B-442885E9596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23A30963-8653-874C-86E3-BE9BC147C3A1}"/>
                </a:ext>
              </a:extLst>
            </p:cNvPr>
            <p:cNvCxnSpPr>
              <a:cxnSpLocks/>
              <a:stCxn id="219" idx="4"/>
              <a:endCxn id="229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551225EF-3CDB-864C-AEB2-C2AE0F62E441}"/>
                </a:ext>
              </a:extLst>
            </p:cNvPr>
            <p:cNvCxnSpPr>
              <a:cxnSpLocks/>
              <a:stCxn id="229" idx="4"/>
              <a:endCxn id="230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cteur droit 232">
              <a:extLst>
                <a:ext uri="{FF2B5EF4-FFF2-40B4-BE49-F238E27FC236}">
                  <a16:creationId xmlns:a16="http://schemas.microsoft.com/office/drawing/2014/main" id="{5755C1E1-E4D8-9445-BE0D-84D786932558}"/>
                </a:ext>
              </a:extLst>
            </p:cNvPr>
            <p:cNvCxnSpPr>
              <a:cxnSpLocks/>
              <a:stCxn id="158" idx="6"/>
              <a:endCxn id="227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2A935924-FB80-A948-9EEF-097087209993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68A6F2C6-DAA6-2546-9873-6A2223EBB2DD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9E7324C2-4BD2-124E-AABA-AF11E6DDE4C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Ellipse 236">
              <a:extLst>
                <a:ext uri="{FF2B5EF4-FFF2-40B4-BE49-F238E27FC236}">
                  <a16:creationId xmlns:a16="http://schemas.microsoft.com/office/drawing/2014/main" id="{87E97212-CCA2-8743-AD64-3D19EC235A6F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3846D953-7A40-E24C-9514-5AFDE2EF18B7}"/>
                </a:ext>
              </a:extLst>
            </p:cNvPr>
            <p:cNvCxnSpPr>
              <a:cxnSpLocks/>
              <a:stCxn id="236" idx="4"/>
              <a:endCxn id="237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6E5DD92-5EE7-B147-85DD-153DB15E1507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31D1444D-A30C-0546-83F1-ABCA86DDD0EB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DF6022E3-87AC-C142-92DD-F8021F0430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cteur droit 241">
              <a:extLst>
                <a:ext uri="{FF2B5EF4-FFF2-40B4-BE49-F238E27FC236}">
                  <a16:creationId xmlns:a16="http://schemas.microsoft.com/office/drawing/2014/main" id="{6162A352-EB93-A848-A130-BFA8829E4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Ellipse 242">
              <a:extLst>
                <a:ext uri="{FF2B5EF4-FFF2-40B4-BE49-F238E27FC236}">
                  <a16:creationId xmlns:a16="http://schemas.microsoft.com/office/drawing/2014/main" id="{ACC953D2-7188-8B42-92F1-F2BE8496B47A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4" name="Connecteur droit 243">
              <a:extLst>
                <a:ext uri="{FF2B5EF4-FFF2-40B4-BE49-F238E27FC236}">
                  <a16:creationId xmlns:a16="http://schemas.microsoft.com/office/drawing/2014/main" id="{F697303C-6D58-E447-9847-8AB7174E8CB9}"/>
                </a:ext>
              </a:extLst>
            </p:cNvPr>
            <p:cNvCxnSpPr>
              <a:cxnSpLocks/>
              <a:endCxn id="234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e 244">
              <a:extLst>
                <a:ext uri="{FF2B5EF4-FFF2-40B4-BE49-F238E27FC236}">
                  <a16:creationId xmlns:a16="http://schemas.microsoft.com/office/drawing/2014/main" id="{0E63D2E9-BBF5-5B4C-8FE0-D3BB3D20A405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6" name="Connecteur droit 245">
              <a:extLst>
                <a:ext uri="{FF2B5EF4-FFF2-40B4-BE49-F238E27FC236}">
                  <a16:creationId xmlns:a16="http://schemas.microsoft.com/office/drawing/2014/main" id="{A355901A-5045-CD45-BA9C-D9652DF30EA8}"/>
                </a:ext>
              </a:extLst>
            </p:cNvPr>
            <p:cNvCxnSpPr>
              <a:cxnSpLocks/>
              <a:stCxn id="245" idx="4"/>
              <a:endCxn id="243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1396B700-B45A-A249-8417-0BAB33B615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Ellipse 247">
              <a:extLst>
                <a:ext uri="{FF2B5EF4-FFF2-40B4-BE49-F238E27FC236}">
                  <a16:creationId xmlns:a16="http://schemas.microsoft.com/office/drawing/2014/main" id="{72006067-C194-1741-9EC8-3939154655F3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41269B95-199B-094E-8E77-FF1B0E23395E}"/>
                </a:ext>
              </a:extLst>
            </p:cNvPr>
            <p:cNvCxnSpPr>
              <a:cxnSpLocks/>
              <a:stCxn id="237" idx="4"/>
              <a:endCxn id="247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ABF3DDDE-1C0E-B04E-8D5A-176EF32D2AFB}"/>
                </a:ext>
              </a:extLst>
            </p:cNvPr>
            <p:cNvCxnSpPr>
              <a:cxnSpLocks/>
              <a:stCxn id="247" idx="4"/>
              <a:endCxn id="248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81D8284C-70CC-EB46-8324-8BEE1A0AAEDA}"/>
                </a:ext>
              </a:extLst>
            </p:cNvPr>
            <p:cNvCxnSpPr>
              <a:cxnSpLocks/>
              <a:stCxn id="227" idx="6"/>
              <a:endCxn id="245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8587184E-5B5B-004D-9B75-28BAF0181D5D}"/>
                </a:ext>
              </a:extLst>
            </p:cNvPr>
            <p:cNvCxnSpPr>
              <a:cxnSpLocks/>
              <a:stCxn id="156" idx="6"/>
              <a:endCxn id="225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13770A54-1CDF-9045-B5C0-372F2F5FAA13}"/>
                </a:ext>
              </a:extLst>
            </p:cNvPr>
            <p:cNvCxnSpPr>
              <a:cxnSpLocks/>
              <a:stCxn id="225" idx="6"/>
              <a:endCxn id="243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65C046BF-45EA-A646-9328-8CEBF0F989CD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8BAA677-33DA-4844-A00F-C1445715D512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DA40EA44-2198-684A-9650-22A292DDB0CD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E848F632-6380-0A42-918B-28673179FF0F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D93C765C-A9AD-374A-BDE2-35B90858F44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E12EEBCC-F36C-1B49-B3E6-969C10B6B0D7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FAB4618C-8E3E-F546-8797-8C21634DD8C6}"/>
                </a:ext>
              </a:extLst>
            </p:cNvPr>
            <p:cNvCxnSpPr>
              <a:cxnSpLocks/>
              <a:stCxn id="219" idx="6"/>
              <a:endCxn id="237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D9518925-3AC6-254B-B695-971D15540CCD}"/>
                </a:ext>
              </a:extLst>
            </p:cNvPr>
            <p:cNvCxnSpPr>
              <a:cxnSpLocks/>
              <a:stCxn id="150" idx="6"/>
              <a:endCxn id="219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E8782C7B-B7DC-D840-A117-19966582C9D0}"/>
                </a:ext>
              </a:extLst>
            </p:cNvPr>
            <p:cNvCxnSpPr>
              <a:cxnSpLocks/>
              <a:stCxn id="181" idx="6"/>
              <a:endCxn id="229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7199C452-129A-3043-9B59-913A9A3D9069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BED71937-BA11-294A-8623-F5A7760C968D}"/>
                </a:ext>
              </a:extLst>
            </p:cNvPr>
            <p:cNvCxnSpPr>
              <a:cxnSpLocks/>
              <a:stCxn id="230" idx="6"/>
              <a:endCxn id="248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cteur droit 264">
              <a:extLst>
                <a:ext uri="{FF2B5EF4-FFF2-40B4-BE49-F238E27FC236}">
                  <a16:creationId xmlns:a16="http://schemas.microsoft.com/office/drawing/2014/main" id="{1210D102-DDB0-2242-B59C-B2DAE1751818}"/>
                </a:ext>
              </a:extLst>
            </p:cNvPr>
            <p:cNvCxnSpPr>
              <a:cxnSpLocks/>
              <a:stCxn id="198" idx="6"/>
              <a:endCxn id="230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61FE0E8C-18D4-CB44-911D-5AE1EF6EB4F8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C15B817D-A5B8-1B40-8050-6515786F6841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C457DC10-042D-9A43-B705-D5BFDAE9F049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08D9D11C-1DED-5142-A36B-50D72B138132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1DF40A8A-59FB-9449-ACF3-5713E4070B52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85E42F80-73FF-E74C-A3DB-D2E4FB6F2023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Ellipse 271">
              <a:extLst>
                <a:ext uri="{FF2B5EF4-FFF2-40B4-BE49-F238E27FC236}">
                  <a16:creationId xmlns:a16="http://schemas.microsoft.com/office/drawing/2014/main" id="{EE1027AD-E998-C540-88FD-C575B0AA0CC9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4F2EBE82-6D0B-8F46-9CFE-5590EFAFBAED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C3CDA272-3254-834C-989E-AE56C8182067}"/>
                </a:ext>
              </a:extLst>
            </p:cNvPr>
            <p:cNvCxnSpPr>
              <a:cxnSpLocks/>
              <a:stCxn id="271" idx="6"/>
              <a:endCxn id="272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E86DFC1E-7CF4-5142-8A3E-92B2D2976F5C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9DA268F3-59DE-A34C-8C09-85450D8DDC12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401824EB-1E4A-094C-B0E1-2C921FB678AD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85DA2A9-3D50-A147-A35A-8BBF023FFC7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D7862FAB-7136-284E-980B-780D2158B83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cteur droit 279">
              <a:extLst>
                <a:ext uri="{FF2B5EF4-FFF2-40B4-BE49-F238E27FC236}">
                  <a16:creationId xmlns:a16="http://schemas.microsoft.com/office/drawing/2014/main" id="{4E206917-69F5-A743-B1A4-CC27473446A4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Ellipse 280">
              <a:extLst>
                <a:ext uri="{FF2B5EF4-FFF2-40B4-BE49-F238E27FC236}">
                  <a16:creationId xmlns:a16="http://schemas.microsoft.com/office/drawing/2014/main" id="{27193442-2B63-FF4A-B891-1C34004CC448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2" name="Connecteur droit 281">
              <a:extLst>
                <a:ext uri="{FF2B5EF4-FFF2-40B4-BE49-F238E27FC236}">
                  <a16:creationId xmlns:a16="http://schemas.microsoft.com/office/drawing/2014/main" id="{D65A0204-9D8D-AD41-8845-6497C6CF71CE}"/>
                </a:ext>
              </a:extLst>
            </p:cNvPr>
            <p:cNvCxnSpPr>
              <a:cxnSpLocks/>
              <a:stCxn id="272" idx="6"/>
              <a:endCxn id="281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5771041E-1C08-A349-9C91-0172C5FBDE76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Ellipse 283">
              <a:extLst>
                <a:ext uri="{FF2B5EF4-FFF2-40B4-BE49-F238E27FC236}">
                  <a16:creationId xmlns:a16="http://schemas.microsoft.com/office/drawing/2014/main" id="{29052842-6CBE-5244-94B0-B29E86F3904E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422CEBCF-062A-BA45-98DB-A7310A9A9A16}"/>
                </a:ext>
              </a:extLst>
            </p:cNvPr>
            <p:cNvCxnSpPr>
              <a:cxnSpLocks/>
              <a:stCxn id="283" idx="6"/>
              <a:endCxn id="284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81F39075-024F-0D44-94C4-32131A64F477}"/>
                </a:ext>
              </a:extLst>
            </p:cNvPr>
            <p:cNvCxnSpPr>
              <a:cxnSpLocks/>
              <a:stCxn id="281" idx="6"/>
              <a:endCxn id="283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cteur droit 286">
              <a:extLst>
                <a:ext uri="{FF2B5EF4-FFF2-40B4-BE49-F238E27FC236}">
                  <a16:creationId xmlns:a16="http://schemas.microsoft.com/office/drawing/2014/main" id="{F5A14D62-67CE-BE43-AC81-7B7B45B3B956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F5878771-EC85-2F46-ABA8-9EA217771104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1B9381D9-FD36-9748-8D88-C9FFF74A7D01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6406D4A8-C17D-8D4C-89F8-F1E64FD6CF6B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2E4D442A-666F-2A46-958A-F39100477134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5CADF07B-5B47-D440-8DEF-1872360D61BC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FB6294D0-DBF6-7940-9572-6AD648A7FE4D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Ellipse 293">
              <a:extLst>
                <a:ext uri="{FF2B5EF4-FFF2-40B4-BE49-F238E27FC236}">
                  <a16:creationId xmlns:a16="http://schemas.microsoft.com/office/drawing/2014/main" id="{4F27DA1D-9C6B-1A47-987F-0DB05D6206CC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F9134B99-5B77-D749-8469-428D253D4A24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1CE97846-B76A-FC4A-9914-928B1BFF3F3A}"/>
                </a:ext>
              </a:extLst>
            </p:cNvPr>
            <p:cNvCxnSpPr>
              <a:cxnSpLocks/>
              <a:stCxn id="293" idx="6"/>
              <a:endCxn id="294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9A75147A-BEA1-994D-A28B-392F904F7D23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D16752C1-CC05-1D4D-B757-9619ABF3B9B2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B8176A0C-4389-424E-9E06-524DC011565B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92643298-E196-7B40-9FF7-8B5D9A64938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6A5A1B0D-9820-7948-BD21-8EC847E67599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necteur droit 301">
              <a:extLst>
                <a:ext uri="{FF2B5EF4-FFF2-40B4-BE49-F238E27FC236}">
                  <a16:creationId xmlns:a16="http://schemas.microsoft.com/office/drawing/2014/main" id="{212B07E1-0AC0-3E4E-A699-DF4B0EE79C2C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Ellipse 302">
              <a:extLst>
                <a:ext uri="{FF2B5EF4-FFF2-40B4-BE49-F238E27FC236}">
                  <a16:creationId xmlns:a16="http://schemas.microsoft.com/office/drawing/2014/main" id="{8D30BE49-405D-0A4F-A113-C4C3B07D083B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4" name="Connecteur droit 303">
              <a:extLst>
                <a:ext uri="{FF2B5EF4-FFF2-40B4-BE49-F238E27FC236}">
                  <a16:creationId xmlns:a16="http://schemas.microsoft.com/office/drawing/2014/main" id="{D795A2B2-915E-3644-A839-204550B28176}"/>
                </a:ext>
              </a:extLst>
            </p:cNvPr>
            <p:cNvCxnSpPr>
              <a:cxnSpLocks/>
              <a:stCxn id="294" idx="6"/>
              <a:endCxn id="303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9DD4F1FC-FBEA-A845-8D8C-659493CBCDE5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Ellipse 305">
              <a:extLst>
                <a:ext uri="{FF2B5EF4-FFF2-40B4-BE49-F238E27FC236}">
                  <a16:creationId xmlns:a16="http://schemas.microsoft.com/office/drawing/2014/main" id="{C517BD75-B9E5-174E-8CA9-5B891388B0B8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DC35ED2B-5804-5644-8991-1B0DCD407CD2}"/>
                </a:ext>
              </a:extLst>
            </p:cNvPr>
            <p:cNvCxnSpPr>
              <a:cxnSpLocks/>
              <a:stCxn id="305" idx="6"/>
              <a:endCxn id="306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8CA5291F-C864-334C-9C20-7BBACC6F1B0D}"/>
                </a:ext>
              </a:extLst>
            </p:cNvPr>
            <p:cNvCxnSpPr>
              <a:cxnSpLocks/>
              <a:stCxn id="303" idx="6"/>
              <a:endCxn id="305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C13F97AF-3794-4349-994E-D9418A8ADC88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D0D184C-47D6-C14E-9AE7-52C3144AAAF2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BE4CDE85-FF40-2845-B256-F86C721AA98B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848DFA49-3445-854E-A3B5-66EA2B8829CB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7E812650-F9F6-D743-A87E-FE407A98F7CE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7ABE1634-133D-2D4A-B91A-BC39B4CFDA1D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66B29E7-183C-2945-95AC-8C20A56664A6}"/>
                </a:ext>
              </a:extLst>
            </p:cNvPr>
            <p:cNvCxnSpPr>
              <a:cxnSpLocks/>
              <a:stCxn id="189" idx="4"/>
              <a:endCxn id="272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78DF4B25-266C-B945-A124-3DD0CF8C593A}"/>
                </a:ext>
              </a:extLst>
            </p:cNvPr>
            <p:cNvCxnSpPr>
              <a:cxnSpLocks/>
              <a:stCxn id="198" idx="4"/>
              <a:endCxn id="281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C2E6133C-EFBC-2F4B-9A23-5A4612BDB67B}"/>
                </a:ext>
              </a:extLst>
            </p:cNvPr>
            <p:cNvCxnSpPr>
              <a:cxnSpLocks/>
              <a:stCxn id="230" idx="4"/>
              <a:endCxn id="283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BDB7A375-E13B-0D4D-B14D-42EC0BABF338}"/>
                </a:ext>
              </a:extLst>
            </p:cNvPr>
            <p:cNvCxnSpPr>
              <a:cxnSpLocks/>
              <a:stCxn id="248" idx="4"/>
              <a:endCxn id="284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2698FBD3-4E3C-0B47-BFA2-429CA3357CCD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F6083379-F004-184E-9231-02E569657748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E93F5010-7009-944D-86A4-2A432AF67EF6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7DDFC896-6994-394F-BF86-65DA6130B3C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7B7070D-3582-844C-86B9-C00FD27E324E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DD12A27-3FC5-1548-92E0-0552F2E41A48}"/>
                </a:ext>
              </a:extLst>
            </p:cNvPr>
            <p:cNvCxnSpPr>
              <a:cxnSpLocks/>
              <a:stCxn id="272" idx="4"/>
              <a:endCxn id="294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1993CA74-76CD-7646-B357-1D5A7FBD4A8B}"/>
                </a:ext>
              </a:extLst>
            </p:cNvPr>
            <p:cNvCxnSpPr>
              <a:cxnSpLocks/>
              <a:stCxn id="281" idx="4"/>
              <a:endCxn id="303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847643D0-D46B-8F4E-9628-4A285455D842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Connecteur droit 326">
              <a:extLst>
                <a:ext uri="{FF2B5EF4-FFF2-40B4-BE49-F238E27FC236}">
                  <a16:creationId xmlns:a16="http://schemas.microsoft.com/office/drawing/2014/main" id="{C828D853-4D28-6E46-82FF-4D86D82BC50C}"/>
                </a:ext>
              </a:extLst>
            </p:cNvPr>
            <p:cNvCxnSpPr>
              <a:cxnSpLocks/>
              <a:stCxn id="284" idx="4"/>
              <a:endCxn id="306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320FA202-5469-5040-AC63-76EA4B0FBDD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A9D62EF2-8C1E-A340-A72A-CEFBFD7740D3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9779CE99-F9C5-9A43-932C-01591406C062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5DC704DC-3985-6947-B0A0-A37A5C8CE75F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0276A606-F661-7048-A022-FD0F009251EA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5206F3C0-6A2F-F540-91F1-DB8B09D7B6A1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Ellipse 333">
              <a:extLst>
                <a:ext uri="{FF2B5EF4-FFF2-40B4-BE49-F238E27FC236}">
                  <a16:creationId xmlns:a16="http://schemas.microsoft.com/office/drawing/2014/main" id="{2AAF3682-57B3-0945-8651-4EEB0F3D1472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41E6CFE3-3CFA-0848-9A6F-128CB704E61B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51964193-119E-0E41-A77F-120EE6D611FE}"/>
                </a:ext>
              </a:extLst>
            </p:cNvPr>
            <p:cNvCxnSpPr>
              <a:cxnSpLocks/>
              <a:stCxn id="333" idx="6"/>
              <a:endCxn id="334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F248C3EF-2074-9743-9126-0593A955AA93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68B1CAB8-C67D-654D-98B8-85C23EBD6BA8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9036D57C-7A96-E147-96B1-95B31765A2B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647DA78C-42CC-9146-9AB1-49A356E3919E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0D220A11-D57C-4945-8E26-ED6128AEAA3D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Connecteur droit 341">
              <a:extLst>
                <a:ext uri="{FF2B5EF4-FFF2-40B4-BE49-F238E27FC236}">
                  <a16:creationId xmlns:a16="http://schemas.microsoft.com/office/drawing/2014/main" id="{887B63F8-84DB-2440-B0F5-60009BCB9733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3" name="Ellipse 342">
              <a:extLst>
                <a:ext uri="{FF2B5EF4-FFF2-40B4-BE49-F238E27FC236}">
                  <a16:creationId xmlns:a16="http://schemas.microsoft.com/office/drawing/2014/main" id="{F6B0A14D-B2CD-434E-8C42-3F4300D0B425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4" name="Connecteur droit 343">
              <a:extLst>
                <a:ext uri="{FF2B5EF4-FFF2-40B4-BE49-F238E27FC236}">
                  <a16:creationId xmlns:a16="http://schemas.microsoft.com/office/drawing/2014/main" id="{66E00352-D948-6B42-B6AC-173F6B11CF22}"/>
                </a:ext>
              </a:extLst>
            </p:cNvPr>
            <p:cNvCxnSpPr>
              <a:cxnSpLocks/>
              <a:stCxn id="334" idx="6"/>
              <a:endCxn id="343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CF6E9201-3EEA-FB44-9817-83E300C86D9E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Ellipse 345">
              <a:extLst>
                <a:ext uri="{FF2B5EF4-FFF2-40B4-BE49-F238E27FC236}">
                  <a16:creationId xmlns:a16="http://schemas.microsoft.com/office/drawing/2014/main" id="{F236C7F4-B4D3-DA4B-BC34-2029F24E5909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4EFFCADB-1880-A84C-A6BB-319AB33B2169}"/>
                </a:ext>
              </a:extLst>
            </p:cNvPr>
            <p:cNvCxnSpPr>
              <a:cxnSpLocks/>
              <a:stCxn id="345" idx="6"/>
              <a:endCxn id="346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8DB54DB1-F36C-4A47-B188-91E73FC45F64}"/>
                </a:ext>
              </a:extLst>
            </p:cNvPr>
            <p:cNvCxnSpPr>
              <a:cxnSpLocks/>
              <a:stCxn id="343" idx="6"/>
              <a:endCxn id="345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81495E21-D24D-4543-A2FE-469BF0895A41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9DC165D0-B0B8-E74C-A7B5-9305F4561892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867F2B72-F503-CC4B-B2AA-95F69E4E898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69D823E3-5158-D34D-BF01-44031919C8FA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544B18CD-CC7C-1D4B-8DF6-3DC1AEDCBB80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AD179D85-DFCA-C546-9DE8-DEDADF97EAA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F2D646F0-8572-E94C-BCB6-51BDC7740864}"/>
                </a:ext>
              </a:extLst>
            </p:cNvPr>
            <p:cNvCxnSpPr>
              <a:cxnSpLocks/>
              <a:stCxn id="294" idx="4"/>
              <a:endCxn id="334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F2351C10-4E47-C240-92C2-038A202A9635}"/>
                </a:ext>
              </a:extLst>
            </p:cNvPr>
            <p:cNvCxnSpPr>
              <a:cxnSpLocks/>
              <a:stCxn id="303" idx="4"/>
              <a:endCxn id="343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A3CA1E0A-B80E-AF44-B6C4-E2D449083263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Connecteur droit 357">
              <a:extLst>
                <a:ext uri="{FF2B5EF4-FFF2-40B4-BE49-F238E27FC236}">
                  <a16:creationId xmlns:a16="http://schemas.microsoft.com/office/drawing/2014/main" id="{CD230DFE-2F2F-7E40-B555-DE5301F11355}"/>
                </a:ext>
              </a:extLst>
            </p:cNvPr>
            <p:cNvCxnSpPr>
              <a:cxnSpLocks/>
              <a:stCxn id="306" idx="4"/>
              <a:endCxn id="346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9" name="Espace réservé du contenu 2">
            <a:extLst>
              <a:ext uri="{FF2B5EF4-FFF2-40B4-BE49-F238E27FC236}">
                <a16:creationId xmlns:a16="http://schemas.microsoft.com/office/drawing/2014/main" id="{22751D70-226E-FC86-114B-2237E63C4B71}"/>
              </a:ext>
            </a:extLst>
          </p:cNvPr>
          <p:cNvSpPr txBox="1">
            <a:spLocks/>
          </p:cNvSpPr>
          <p:nvPr/>
        </p:nvSpPr>
        <p:spPr>
          <a:xfrm>
            <a:off x="838695" y="1825625"/>
            <a:ext cx="408125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Distance 1</a:t>
            </a:r>
          </a:p>
          <a:p>
            <a:r>
              <a:rPr lang="en-US" dirty="0"/>
              <a:t>6 robots</a:t>
            </a:r>
          </a:p>
          <a:p>
            <a:r>
              <a:rPr lang="en-US" dirty="0"/>
              <a:t>2 colors</a:t>
            </a:r>
          </a:p>
          <a:p>
            <a:endParaRPr lang="en-US" dirty="0"/>
          </a:p>
          <a:p>
            <a:r>
              <a:rPr lang="en-US" dirty="0"/>
              <a:t>Eventually …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83AAB2D-E6CB-FDCA-1BFE-ACE37A253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84964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8E6E3D-7A59-5D49-80D6-D3F2C10C0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First Solution</a:t>
            </a:r>
          </a:p>
        </p:txBody>
      </p:sp>
      <p:sp>
        <p:nvSpPr>
          <p:cNvPr id="379" name="Espace réservé du contenu 2">
            <a:extLst>
              <a:ext uri="{FF2B5EF4-FFF2-40B4-BE49-F238E27FC236}">
                <a16:creationId xmlns:a16="http://schemas.microsoft.com/office/drawing/2014/main" id="{22751D70-226E-FC86-114B-2237E63C4B71}"/>
              </a:ext>
            </a:extLst>
          </p:cNvPr>
          <p:cNvSpPr txBox="1">
            <a:spLocks/>
          </p:cNvSpPr>
          <p:nvPr/>
        </p:nvSpPr>
        <p:spPr>
          <a:xfrm>
            <a:off x="838695" y="1825625"/>
            <a:ext cx="408125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Distance 1</a:t>
            </a:r>
          </a:p>
          <a:p>
            <a:r>
              <a:rPr lang="en-US" dirty="0"/>
              <a:t>6 robots</a:t>
            </a:r>
          </a:p>
          <a:p>
            <a:r>
              <a:rPr lang="en-US" dirty="0"/>
              <a:t>2 colors</a:t>
            </a:r>
          </a:p>
          <a:p>
            <a:endParaRPr lang="en-US" dirty="0"/>
          </a:p>
          <a:p>
            <a:r>
              <a:rPr lang="en-US" dirty="0"/>
              <a:t>Another turn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3841411E-997B-95C9-C0A2-E183A2CBC755}"/>
              </a:ext>
            </a:extLst>
          </p:cNvPr>
          <p:cNvGrpSpPr/>
          <p:nvPr/>
        </p:nvGrpSpPr>
        <p:grpSpPr>
          <a:xfrm rot="10800000">
            <a:off x="277758" y="4657258"/>
            <a:ext cx="905928" cy="1060470"/>
            <a:chOff x="5887448" y="1361357"/>
            <a:chExt cx="1244152" cy="1305499"/>
          </a:xfrm>
        </p:grpSpPr>
        <p:sp>
          <p:nvSpPr>
            <p:cNvPr id="4" name="Ellipse 3">
              <a:extLst>
                <a:ext uri="{FF2B5EF4-FFF2-40B4-BE49-F238E27FC236}">
                  <a16:creationId xmlns:a16="http://schemas.microsoft.com/office/drawing/2014/main" id="{93C03A2E-479E-CE17-0F7A-D3B9B495A019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777BA866-4837-05E7-29BA-50E5958CCEBA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" name="Ellipse 358">
              <a:extLst>
                <a:ext uri="{FF2B5EF4-FFF2-40B4-BE49-F238E27FC236}">
                  <a16:creationId xmlns:a16="http://schemas.microsoft.com/office/drawing/2014/main" id="{93A87D70-0421-865B-58E0-12ED31C6158C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360" name="Ellipse 359">
              <a:extLst>
                <a:ext uri="{FF2B5EF4-FFF2-40B4-BE49-F238E27FC236}">
                  <a16:creationId xmlns:a16="http://schemas.microsoft.com/office/drawing/2014/main" id="{17C4D64F-4DEA-8E28-0A51-CBFB76106DD1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61" name="Connecteur droit 360">
              <a:extLst>
                <a:ext uri="{FF2B5EF4-FFF2-40B4-BE49-F238E27FC236}">
                  <a16:creationId xmlns:a16="http://schemas.microsoft.com/office/drawing/2014/main" id="{E4538AFA-688A-B8E9-FFE9-A34D67C05327}"/>
                </a:ext>
              </a:extLst>
            </p:cNvPr>
            <p:cNvCxnSpPr>
              <a:cxnSpLocks/>
              <a:stCxn id="4" idx="6"/>
              <a:endCxn id="6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2" name="Connecteur droit 361">
              <a:extLst>
                <a:ext uri="{FF2B5EF4-FFF2-40B4-BE49-F238E27FC236}">
                  <a16:creationId xmlns:a16="http://schemas.microsoft.com/office/drawing/2014/main" id="{D09C6091-8F85-D747-27B4-396F0F981219}"/>
                </a:ext>
              </a:extLst>
            </p:cNvPr>
            <p:cNvCxnSpPr>
              <a:cxnSpLocks/>
              <a:stCxn id="6" idx="6"/>
              <a:endCxn id="359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" name="Connecteur droit 362">
              <a:extLst>
                <a:ext uri="{FF2B5EF4-FFF2-40B4-BE49-F238E27FC236}">
                  <a16:creationId xmlns:a16="http://schemas.microsoft.com/office/drawing/2014/main" id="{18FF0B06-13A8-65DB-80BE-766BFA06FEBA}"/>
                </a:ext>
              </a:extLst>
            </p:cNvPr>
            <p:cNvCxnSpPr>
              <a:cxnSpLocks/>
              <a:stCxn id="6" idx="4"/>
              <a:endCxn id="360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4" name="Ellipse 363">
              <a:extLst>
                <a:ext uri="{FF2B5EF4-FFF2-40B4-BE49-F238E27FC236}">
                  <a16:creationId xmlns:a16="http://schemas.microsoft.com/office/drawing/2014/main" id="{5B7C8D76-FA91-E473-2E85-73B440907A42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5" name="Connecteur droit 364">
              <a:extLst>
                <a:ext uri="{FF2B5EF4-FFF2-40B4-BE49-F238E27FC236}">
                  <a16:creationId xmlns:a16="http://schemas.microsoft.com/office/drawing/2014/main" id="{690A9E81-5EEE-4C41-0C2C-4F4553619B79}"/>
                </a:ext>
              </a:extLst>
            </p:cNvPr>
            <p:cNvCxnSpPr>
              <a:cxnSpLocks/>
              <a:stCxn id="364" idx="4"/>
              <a:endCxn id="6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6" name="Groupe 365">
            <a:extLst>
              <a:ext uri="{FF2B5EF4-FFF2-40B4-BE49-F238E27FC236}">
                <a16:creationId xmlns:a16="http://schemas.microsoft.com/office/drawing/2014/main" id="{4AB4599E-4B02-3B65-1A6F-FA5F1AD0C828}"/>
              </a:ext>
            </a:extLst>
          </p:cNvPr>
          <p:cNvGrpSpPr/>
          <p:nvPr/>
        </p:nvGrpSpPr>
        <p:grpSpPr>
          <a:xfrm>
            <a:off x="1710319" y="4657260"/>
            <a:ext cx="905928" cy="1060470"/>
            <a:chOff x="1737855" y="4838950"/>
            <a:chExt cx="1244152" cy="1305499"/>
          </a:xfrm>
        </p:grpSpPr>
        <p:grpSp>
          <p:nvGrpSpPr>
            <p:cNvPr id="367" name="Groupe 366">
              <a:extLst>
                <a:ext uri="{FF2B5EF4-FFF2-40B4-BE49-F238E27FC236}">
                  <a16:creationId xmlns:a16="http://schemas.microsoft.com/office/drawing/2014/main" id="{64716285-3A26-FA8E-5521-B26A5BF48782}"/>
                </a:ext>
              </a:extLst>
            </p:cNvPr>
            <p:cNvGrpSpPr/>
            <p:nvPr/>
          </p:nvGrpSpPr>
          <p:grpSpPr>
            <a:xfrm rot="10800000">
              <a:off x="1737855" y="4838950"/>
              <a:ext cx="1244152" cy="1305499"/>
              <a:chOff x="5887448" y="1361357"/>
              <a:chExt cx="1244152" cy="1305499"/>
            </a:xfrm>
          </p:grpSpPr>
          <p:sp>
            <p:nvSpPr>
              <p:cNvPr id="369" name="Ellipse 368">
                <a:extLst>
                  <a:ext uri="{FF2B5EF4-FFF2-40B4-BE49-F238E27FC236}">
                    <a16:creationId xmlns:a16="http://schemas.microsoft.com/office/drawing/2014/main" id="{00276335-704D-7DC8-AE81-1A4B0EBB81C0}"/>
                  </a:ext>
                </a:extLst>
              </p:cNvPr>
              <p:cNvSpPr/>
              <p:nvPr/>
            </p:nvSpPr>
            <p:spPr>
              <a:xfrm>
                <a:off x="5887448" y="1913472"/>
                <a:ext cx="183345" cy="178705"/>
              </a:xfrm>
              <a:prstGeom prst="ellipse">
                <a:avLst/>
              </a:prstGeom>
              <a:solidFill>
                <a:srgbClr val="00B05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0" name="Ellipse 369">
                <a:extLst>
                  <a:ext uri="{FF2B5EF4-FFF2-40B4-BE49-F238E27FC236}">
                    <a16:creationId xmlns:a16="http://schemas.microsoft.com/office/drawing/2014/main" id="{4525B00E-2FD0-9520-A5FF-5D230F6D4468}"/>
                  </a:ext>
                </a:extLst>
              </p:cNvPr>
              <p:cNvSpPr/>
              <p:nvPr/>
            </p:nvSpPr>
            <p:spPr>
              <a:xfrm>
                <a:off x="6435607" y="1913088"/>
                <a:ext cx="183345" cy="178705"/>
              </a:xfrm>
              <a:prstGeom prst="ellipse">
                <a:avLst/>
              </a:prstGeom>
              <a:solidFill>
                <a:srgbClr val="00B05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1" name="Ellipse 370">
                <a:extLst>
                  <a:ext uri="{FF2B5EF4-FFF2-40B4-BE49-F238E27FC236}">
                    <a16:creationId xmlns:a16="http://schemas.microsoft.com/office/drawing/2014/main" id="{DC31298C-6539-637E-0E44-57EAFAB43BBD}"/>
                  </a:ext>
                </a:extLst>
              </p:cNvPr>
              <p:cNvSpPr/>
              <p:nvPr/>
            </p:nvSpPr>
            <p:spPr>
              <a:xfrm>
                <a:off x="6948255" y="1913088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highlight>
                    <a:srgbClr val="000000"/>
                  </a:highlight>
                </a:endParaRPr>
              </a:p>
            </p:txBody>
          </p:sp>
          <p:sp>
            <p:nvSpPr>
              <p:cNvPr id="372" name="Ellipse 371">
                <a:extLst>
                  <a:ext uri="{FF2B5EF4-FFF2-40B4-BE49-F238E27FC236}">
                    <a16:creationId xmlns:a16="http://schemas.microsoft.com/office/drawing/2014/main" id="{57D27AD8-EB19-26B0-DEBA-F971A6D7FA6A}"/>
                  </a:ext>
                </a:extLst>
              </p:cNvPr>
              <p:cNvSpPr/>
              <p:nvPr/>
            </p:nvSpPr>
            <p:spPr>
              <a:xfrm>
                <a:off x="6433254" y="2488151"/>
                <a:ext cx="183345" cy="178705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73" name="Connecteur droit 372">
                <a:extLst>
                  <a:ext uri="{FF2B5EF4-FFF2-40B4-BE49-F238E27FC236}">
                    <a16:creationId xmlns:a16="http://schemas.microsoft.com/office/drawing/2014/main" id="{EC7332E1-148B-C391-0DF8-E3168A4AE7AD}"/>
                  </a:ext>
                </a:extLst>
              </p:cNvPr>
              <p:cNvCxnSpPr>
                <a:cxnSpLocks/>
                <a:stCxn id="369" idx="6"/>
                <a:endCxn id="370" idx="2"/>
              </p:cNvCxnSpPr>
              <p:nvPr/>
            </p:nvCxnSpPr>
            <p:spPr>
              <a:xfrm flipV="1">
                <a:off x="6070791" y="2002440"/>
                <a:ext cx="364815" cy="384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4" name="Connecteur droit 373">
                <a:extLst>
                  <a:ext uri="{FF2B5EF4-FFF2-40B4-BE49-F238E27FC236}">
                    <a16:creationId xmlns:a16="http://schemas.microsoft.com/office/drawing/2014/main" id="{2EF2B093-40A2-5FC9-C2A2-801A3B83E0CD}"/>
                  </a:ext>
                </a:extLst>
              </p:cNvPr>
              <p:cNvCxnSpPr>
                <a:cxnSpLocks/>
                <a:stCxn id="370" idx="6"/>
                <a:endCxn id="371" idx="2"/>
              </p:cNvCxnSpPr>
              <p:nvPr/>
            </p:nvCxnSpPr>
            <p:spPr>
              <a:xfrm>
                <a:off x="6618951" y="2002440"/>
                <a:ext cx="329304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5" name="Connecteur droit 374">
                <a:extLst>
                  <a:ext uri="{FF2B5EF4-FFF2-40B4-BE49-F238E27FC236}">
                    <a16:creationId xmlns:a16="http://schemas.microsoft.com/office/drawing/2014/main" id="{0F8741D3-DAD2-9C8D-70BE-11770EB22C43}"/>
                  </a:ext>
                </a:extLst>
              </p:cNvPr>
              <p:cNvCxnSpPr>
                <a:cxnSpLocks/>
                <a:stCxn id="370" idx="4"/>
                <a:endCxn id="372" idx="0"/>
              </p:cNvCxnSpPr>
              <p:nvPr/>
            </p:nvCxnSpPr>
            <p:spPr>
              <a:xfrm flipH="1">
                <a:off x="6524928" y="2091792"/>
                <a:ext cx="2351" cy="396359"/>
              </a:xfrm>
              <a:prstGeom prst="line">
                <a:avLst/>
              </a:prstGeom>
              <a:ln w="28575">
                <a:solidFill>
                  <a:schemeClr val="tx1"/>
                </a:solidFill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6" name="Ellipse 375">
                <a:extLst>
                  <a:ext uri="{FF2B5EF4-FFF2-40B4-BE49-F238E27FC236}">
                    <a16:creationId xmlns:a16="http://schemas.microsoft.com/office/drawing/2014/main" id="{A2793573-A54A-B1AC-3820-299EC020DDBC}"/>
                  </a:ext>
                </a:extLst>
              </p:cNvPr>
              <p:cNvSpPr/>
              <p:nvPr/>
            </p:nvSpPr>
            <p:spPr>
              <a:xfrm>
                <a:off x="6428552" y="1361357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77" name="Connecteur droit 376">
                <a:extLst>
                  <a:ext uri="{FF2B5EF4-FFF2-40B4-BE49-F238E27FC236}">
                    <a16:creationId xmlns:a16="http://schemas.microsoft.com/office/drawing/2014/main" id="{DC9FA2A9-6078-5A74-437B-EE087722D35F}"/>
                  </a:ext>
                </a:extLst>
              </p:cNvPr>
              <p:cNvCxnSpPr>
                <a:cxnSpLocks/>
                <a:stCxn id="376" idx="4"/>
                <a:endCxn id="370" idx="0"/>
              </p:cNvCxnSpPr>
              <p:nvPr/>
            </p:nvCxnSpPr>
            <p:spPr>
              <a:xfrm>
                <a:off x="6520223" y="1540062"/>
                <a:ext cx="7056" cy="373026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8" name="Ellipse 367">
              <a:extLst>
                <a:ext uri="{FF2B5EF4-FFF2-40B4-BE49-F238E27FC236}">
                  <a16:creationId xmlns:a16="http://schemas.microsoft.com/office/drawing/2014/main" id="{C80B79BB-6616-7D95-BAAB-12B148C71D0B}"/>
                </a:ext>
              </a:extLst>
            </p:cNvPr>
            <p:cNvSpPr/>
            <p:nvPr/>
          </p:nvSpPr>
          <p:spPr>
            <a:xfrm rot="10800000">
              <a:off x="2420496" y="5616190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78" name="Groupe 377">
            <a:extLst>
              <a:ext uri="{FF2B5EF4-FFF2-40B4-BE49-F238E27FC236}">
                <a16:creationId xmlns:a16="http://schemas.microsoft.com/office/drawing/2014/main" id="{FF876C07-B43B-8185-A321-AF9A4E8E7763}"/>
              </a:ext>
            </a:extLst>
          </p:cNvPr>
          <p:cNvGrpSpPr/>
          <p:nvPr/>
        </p:nvGrpSpPr>
        <p:grpSpPr>
          <a:xfrm rot="10800000">
            <a:off x="281016" y="5767116"/>
            <a:ext cx="905928" cy="1060470"/>
            <a:chOff x="5887448" y="1361357"/>
            <a:chExt cx="1244152" cy="1305499"/>
          </a:xfrm>
        </p:grpSpPr>
        <p:sp>
          <p:nvSpPr>
            <p:cNvPr id="380" name="Ellipse 379">
              <a:extLst>
                <a:ext uri="{FF2B5EF4-FFF2-40B4-BE49-F238E27FC236}">
                  <a16:creationId xmlns:a16="http://schemas.microsoft.com/office/drawing/2014/main" id="{AF566C66-E363-DE62-A0CF-6075759072D5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1" name="Ellipse 380">
              <a:extLst>
                <a:ext uri="{FF2B5EF4-FFF2-40B4-BE49-F238E27FC236}">
                  <a16:creationId xmlns:a16="http://schemas.microsoft.com/office/drawing/2014/main" id="{320C8D19-0CA1-9EFE-9D20-FA76D0728A8D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2" name="Ellipse 381">
              <a:extLst>
                <a:ext uri="{FF2B5EF4-FFF2-40B4-BE49-F238E27FC236}">
                  <a16:creationId xmlns:a16="http://schemas.microsoft.com/office/drawing/2014/main" id="{9B8DF70B-BDBB-9BE7-AECE-CCC4DEAD98D3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highlight>
                  <a:srgbClr val="000000"/>
                </a:highlight>
              </a:endParaRPr>
            </a:p>
          </p:txBody>
        </p:sp>
        <p:sp>
          <p:nvSpPr>
            <p:cNvPr id="383" name="Ellipse 382">
              <a:extLst>
                <a:ext uri="{FF2B5EF4-FFF2-40B4-BE49-F238E27FC236}">
                  <a16:creationId xmlns:a16="http://schemas.microsoft.com/office/drawing/2014/main" id="{E8AC862C-E498-85C5-7468-0D10B233329F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84" name="Connecteur droit 383">
              <a:extLst>
                <a:ext uri="{FF2B5EF4-FFF2-40B4-BE49-F238E27FC236}">
                  <a16:creationId xmlns:a16="http://schemas.microsoft.com/office/drawing/2014/main" id="{5B259D2F-CD28-DF68-E6FC-CF73845B21B3}"/>
                </a:ext>
              </a:extLst>
            </p:cNvPr>
            <p:cNvCxnSpPr>
              <a:cxnSpLocks/>
              <a:stCxn id="380" idx="6"/>
              <a:endCxn id="381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Connecteur droit 384">
              <a:extLst>
                <a:ext uri="{FF2B5EF4-FFF2-40B4-BE49-F238E27FC236}">
                  <a16:creationId xmlns:a16="http://schemas.microsoft.com/office/drawing/2014/main" id="{CAF9880B-518E-0002-988A-84F9237866F6}"/>
                </a:ext>
              </a:extLst>
            </p:cNvPr>
            <p:cNvCxnSpPr>
              <a:cxnSpLocks/>
              <a:stCxn id="381" idx="6"/>
              <a:endCxn id="382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Connecteur droit 385">
              <a:extLst>
                <a:ext uri="{FF2B5EF4-FFF2-40B4-BE49-F238E27FC236}">
                  <a16:creationId xmlns:a16="http://schemas.microsoft.com/office/drawing/2014/main" id="{FF76D7BA-E4AC-ADE6-54DC-B77B21EB3C4D}"/>
                </a:ext>
              </a:extLst>
            </p:cNvPr>
            <p:cNvCxnSpPr>
              <a:cxnSpLocks/>
              <a:stCxn id="381" idx="4"/>
              <a:endCxn id="383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7" name="Ellipse 386">
              <a:extLst>
                <a:ext uri="{FF2B5EF4-FFF2-40B4-BE49-F238E27FC236}">
                  <a16:creationId xmlns:a16="http://schemas.microsoft.com/office/drawing/2014/main" id="{7596C3DC-1016-0873-E218-197F155FB590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88" name="Connecteur droit 387">
              <a:extLst>
                <a:ext uri="{FF2B5EF4-FFF2-40B4-BE49-F238E27FC236}">
                  <a16:creationId xmlns:a16="http://schemas.microsoft.com/office/drawing/2014/main" id="{787148BE-8274-2CB6-A818-4223F5FEFD2B}"/>
                </a:ext>
              </a:extLst>
            </p:cNvPr>
            <p:cNvCxnSpPr>
              <a:cxnSpLocks/>
              <a:stCxn id="387" idx="4"/>
              <a:endCxn id="381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9" name="Groupe 388">
            <a:extLst>
              <a:ext uri="{FF2B5EF4-FFF2-40B4-BE49-F238E27FC236}">
                <a16:creationId xmlns:a16="http://schemas.microsoft.com/office/drawing/2014/main" id="{7CAF313B-3E6A-E57F-3C4A-D6565C295632}"/>
              </a:ext>
            </a:extLst>
          </p:cNvPr>
          <p:cNvGrpSpPr/>
          <p:nvPr/>
        </p:nvGrpSpPr>
        <p:grpSpPr>
          <a:xfrm>
            <a:off x="1713412" y="5780537"/>
            <a:ext cx="905928" cy="1060470"/>
            <a:chOff x="9223846" y="2123501"/>
            <a:chExt cx="1244152" cy="1305499"/>
          </a:xfrm>
        </p:grpSpPr>
        <p:grpSp>
          <p:nvGrpSpPr>
            <p:cNvPr id="390" name="Groupe 389">
              <a:extLst>
                <a:ext uri="{FF2B5EF4-FFF2-40B4-BE49-F238E27FC236}">
                  <a16:creationId xmlns:a16="http://schemas.microsoft.com/office/drawing/2014/main" id="{451B4D5D-6BBC-E02A-37C5-CF50D813509C}"/>
                </a:ext>
              </a:extLst>
            </p:cNvPr>
            <p:cNvGrpSpPr/>
            <p:nvPr/>
          </p:nvGrpSpPr>
          <p:grpSpPr>
            <a:xfrm rot="10800000">
              <a:off x="9223846" y="2123501"/>
              <a:ext cx="1244152" cy="1305499"/>
              <a:chOff x="5887448" y="1361357"/>
              <a:chExt cx="1244152" cy="1305499"/>
            </a:xfrm>
          </p:grpSpPr>
          <p:sp>
            <p:nvSpPr>
              <p:cNvPr id="392" name="Ellipse 391">
                <a:extLst>
                  <a:ext uri="{FF2B5EF4-FFF2-40B4-BE49-F238E27FC236}">
                    <a16:creationId xmlns:a16="http://schemas.microsoft.com/office/drawing/2014/main" id="{0D1F2DC4-5047-594C-16D5-291E2832FA4C}"/>
                  </a:ext>
                </a:extLst>
              </p:cNvPr>
              <p:cNvSpPr/>
              <p:nvPr/>
            </p:nvSpPr>
            <p:spPr>
              <a:xfrm>
                <a:off x="5887448" y="1913472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3" name="Ellipse 392">
                <a:extLst>
                  <a:ext uri="{FF2B5EF4-FFF2-40B4-BE49-F238E27FC236}">
                    <a16:creationId xmlns:a16="http://schemas.microsoft.com/office/drawing/2014/main" id="{D8327C3E-2654-4069-3C6E-541BDC3CEBFB}"/>
                  </a:ext>
                </a:extLst>
              </p:cNvPr>
              <p:cNvSpPr/>
              <p:nvPr/>
            </p:nvSpPr>
            <p:spPr>
              <a:xfrm>
                <a:off x="6435607" y="1913088"/>
                <a:ext cx="183345" cy="178705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4" name="Ellipse 393">
                <a:extLst>
                  <a:ext uri="{FF2B5EF4-FFF2-40B4-BE49-F238E27FC236}">
                    <a16:creationId xmlns:a16="http://schemas.microsoft.com/office/drawing/2014/main" id="{B38F0F32-4A43-1817-0E9E-4E37F4B6F795}"/>
                  </a:ext>
                </a:extLst>
              </p:cNvPr>
              <p:cNvSpPr/>
              <p:nvPr/>
            </p:nvSpPr>
            <p:spPr>
              <a:xfrm>
                <a:off x="6948255" y="1913088"/>
                <a:ext cx="183345" cy="178705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highlight>
                    <a:srgbClr val="000000"/>
                  </a:highlight>
                </a:endParaRPr>
              </a:p>
            </p:txBody>
          </p:sp>
          <p:sp>
            <p:nvSpPr>
              <p:cNvPr id="395" name="Ellipse 394">
                <a:extLst>
                  <a:ext uri="{FF2B5EF4-FFF2-40B4-BE49-F238E27FC236}">
                    <a16:creationId xmlns:a16="http://schemas.microsoft.com/office/drawing/2014/main" id="{5043BE4A-304C-F699-B111-A358DA6C1B04}"/>
                  </a:ext>
                </a:extLst>
              </p:cNvPr>
              <p:cNvSpPr/>
              <p:nvPr/>
            </p:nvSpPr>
            <p:spPr>
              <a:xfrm>
                <a:off x="6433254" y="2488151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96" name="Connecteur droit 395">
                <a:extLst>
                  <a:ext uri="{FF2B5EF4-FFF2-40B4-BE49-F238E27FC236}">
                    <a16:creationId xmlns:a16="http://schemas.microsoft.com/office/drawing/2014/main" id="{195A9858-AAE6-3CBC-BC91-43CADC0AA78B}"/>
                  </a:ext>
                </a:extLst>
              </p:cNvPr>
              <p:cNvCxnSpPr>
                <a:cxnSpLocks/>
                <a:stCxn id="392" idx="6"/>
                <a:endCxn id="393" idx="2"/>
              </p:cNvCxnSpPr>
              <p:nvPr/>
            </p:nvCxnSpPr>
            <p:spPr>
              <a:xfrm flipV="1">
                <a:off x="6070791" y="2002440"/>
                <a:ext cx="364815" cy="384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7" name="Connecteur droit 396">
                <a:extLst>
                  <a:ext uri="{FF2B5EF4-FFF2-40B4-BE49-F238E27FC236}">
                    <a16:creationId xmlns:a16="http://schemas.microsoft.com/office/drawing/2014/main" id="{CE35EB5E-32B6-D0C2-B4CC-CEC9E53156F3}"/>
                  </a:ext>
                </a:extLst>
              </p:cNvPr>
              <p:cNvCxnSpPr>
                <a:cxnSpLocks/>
                <a:stCxn id="393" idx="6"/>
                <a:endCxn id="394" idx="2"/>
              </p:cNvCxnSpPr>
              <p:nvPr/>
            </p:nvCxnSpPr>
            <p:spPr>
              <a:xfrm>
                <a:off x="6618951" y="2002440"/>
                <a:ext cx="329304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8" name="Connecteur droit 397">
                <a:extLst>
                  <a:ext uri="{FF2B5EF4-FFF2-40B4-BE49-F238E27FC236}">
                    <a16:creationId xmlns:a16="http://schemas.microsoft.com/office/drawing/2014/main" id="{F89E7DA2-2E94-71D8-A348-64CFA385759B}"/>
                  </a:ext>
                </a:extLst>
              </p:cNvPr>
              <p:cNvCxnSpPr>
                <a:cxnSpLocks/>
                <a:stCxn id="393" idx="4"/>
                <a:endCxn id="395" idx="0"/>
              </p:cNvCxnSpPr>
              <p:nvPr/>
            </p:nvCxnSpPr>
            <p:spPr>
              <a:xfrm flipH="1">
                <a:off x="6524928" y="2091792"/>
                <a:ext cx="2351" cy="396359"/>
              </a:xfrm>
              <a:prstGeom prst="line">
                <a:avLst/>
              </a:prstGeom>
              <a:ln w="28575">
                <a:solidFill>
                  <a:schemeClr val="tx1"/>
                </a:solidFill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9" name="Ellipse 398">
                <a:extLst>
                  <a:ext uri="{FF2B5EF4-FFF2-40B4-BE49-F238E27FC236}">
                    <a16:creationId xmlns:a16="http://schemas.microsoft.com/office/drawing/2014/main" id="{C80F87DF-49FD-58F7-DEA8-08AF1FF68E0A}"/>
                  </a:ext>
                </a:extLst>
              </p:cNvPr>
              <p:cNvSpPr/>
              <p:nvPr/>
            </p:nvSpPr>
            <p:spPr>
              <a:xfrm>
                <a:off x="6428552" y="1361357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00" name="Connecteur droit 399">
                <a:extLst>
                  <a:ext uri="{FF2B5EF4-FFF2-40B4-BE49-F238E27FC236}">
                    <a16:creationId xmlns:a16="http://schemas.microsoft.com/office/drawing/2014/main" id="{B273FC5E-9B49-3C98-82B9-74A41BEE6469}"/>
                  </a:ext>
                </a:extLst>
              </p:cNvPr>
              <p:cNvCxnSpPr>
                <a:cxnSpLocks/>
                <a:stCxn id="399" idx="4"/>
                <a:endCxn id="393" idx="0"/>
              </p:cNvCxnSpPr>
              <p:nvPr/>
            </p:nvCxnSpPr>
            <p:spPr>
              <a:xfrm>
                <a:off x="6520223" y="1540062"/>
                <a:ext cx="7056" cy="373026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1" name="Ellipse 390">
              <a:extLst>
                <a:ext uri="{FF2B5EF4-FFF2-40B4-BE49-F238E27FC236}">
                  <a16:creationId xmlns:a16="http://schemas.microsoft.com/office/drawing/2014/main" id="{67963D00-DF80-45FE-5BF0-558BEF993FF5}"/>
                </a:ext>
              </a:extLst>
            </p:cNvPr>
            <p:cNvSpPr/>
            <p:nvPr/>
          </p:nvSpPr>
          <p:spPr>
            <a:xfrm rot="10800000">
              <a:off x="9940126" y="2500444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highlight>
                  <a:srgbClr val="000000"/>
                </a:highlight>
              </a:endParaRPr>
            </a:p>
          </p:txBody>
        </p:sp>
      </p:grpSp>
      <p:grpSp>
        <p:nvGrpSpPr>
          <p:cNvPr id="401" name="Groupe 400">
            <a:extLst>
              <a:ext uri="{FF2B5EF4-FFF2-40B4-BE49-F238E27FC236}">
                <a16:creationId xmlns:a16="http://schemas.microsoft.com/office/drawing/2014/main" id="{48F9E9FA-582E-400A-68B7-C3D50DE2E681}"/>
              </a:ext>
            </a:extLst>
          </p:cNvPr>
          <p:cNvGrpSpPr/>
          <p:nvPr/>
        </p:nvGrpSpPr>
        <p:grpSpPr>
          <a:xfrm rot="10800000">
            <a:off x="3204070" y="5785018"/>
            <a:ext cx="905928" cy="1060470"/>
            <a:chOff x="5887448" y="1361357"/>
            <a:chExt cx="1244152" cy="1305499"/>
          </a:xfrm>
        </p:grpSpPr>
        <p:sp>
          <p:nvSpPr>
            <p:cNvPr id="402" name="Ellipse 401">
              <a:extLst>
                <a:ext uri="{FF2B5EF4-FFF2-40B4-BE49-F238E27FC236}">
                  <a16:creationId xmlns:a16="http://schemas.microsoft.com/office/drawing/2014/main" id="{E8E9CD62-F240-197A-C383-085A382EE0C4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3" name="Ellipse 402">
              <a:extLst>
                <a:ext uri="{FF2B5EF4-FFF2-40B4-BE49-F238E27FC236}">
                  <a16:creationId xmlns:a16="http://schemas.microsoft.com/office/drawing/2014/main" id="{A7E7F413-02EC-3F25-31F4-860D78A99FEC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4" name="Ellipse 403">
              <a:extLst>
                <a:ext uri="{FF2B5EF4-FFF2-40B4-BE49-F238E27FC236}">
                  <a16:creationId xmlns:a16="http://schemas.microsoft.com/office/drawing/2014/main" id="{77AEDF3E-7136-90F8-40E6-759201E3DEBE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405" name="Ellipse 404">
              <a:extLst>
                <a:ext uri="{FF2B5EF4-FFF2-40B4-BE49-F238E27FC236}">
                  <a16:creationId xmlns:a16="http://schemas.microsoft.com/office/drawing/2014/main" id="{4C610E69-4040-B056-3DF1-70B2373C3F25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06" name="Connecteur droit 405">
              <a:extLst>
                <a:ext uri="{FF2B5EF4-FFF2-40B4-BE49-F238E27FC236}">
                  <a16:creationId xmlns:a16="http://schemas.microsoft.com/office/drawing/2014/main" id="{08838BA2-0519-521A-D3F9-EFE9DB4F13B7}"/>
                </a:ext>
              </a:extLst>
            </p:cNvPr>
            <p:cNvCxnSpPr>
              <a:cxnSpLocks/>
              <a:stCxn id="402" idx="6"/>
              <a:endCxn id="403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7" name="Connecteur droit 406">
              <a:extLst>
                <a:ext uri="{FF2B5EF4-FFF2-40B4-BE49-F238E27FC236}">
                  <a16:creationId xmlns:a16="http://schemas.microsoft.com/office/drawing/2014/main" id="{E3604692-682C-8801-98CB-DA998D99EDD1}"/>
                </a:ext>
              </a:extLst>
            </p:cNvPr>
            <p:cNvCxnSpPr>
              <a:cxnSpLocks/>
              <a:stCxn id="403" idx="6"/>
              <a:endCxn id="404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8" name="Connecteur droit 407">
              <a:extLst>
                <a:ext uri="{FF2B5EF4-FFF2-40B4-BE49-F238E27FC236}">
                  <a16:creationId xmlns:a16="http://schemas.microsoft.com/office/drawing/2014/main" id="{34D4A385-7C1D-EDCB-F3A9-AFA2E9C57EED}"/>
                </a:ext>
              </a:extLst>
            </p:cNvPr>
            <p:cNvCxnSpPr>
              <a:cxnSpLocks/>
              <a:stCxn id="403" idx="4"/>
              <a:endCxn id="405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9" name="Ellipse 408">
              <a:extLst>
                <a:ext uri="{FF2B5EF4-FFF2-40B4-BE49-F238E27FC236}">
                  <a16:creationId xmlns:a16="http://schemas.microsoft.com/office/drawing/2014/main" id="{C2BE4E25-850B-D83D-07E5-B5B2CE174F68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10" name="Connecteur droit 409">
              <a:extLst>
                <a:ext uri="{FF2B5EF4-FFF2-40B4-BE49-F238E27FC236}">
                  <a16:creationId xmlns:a16="http://schemas.microsoft.com/office/drawing/2014/main" id="{00BFC730-58D5-7884-3CF0-2AAFED32D932}"/>
                </a:ext>
              </a:extLst>
            </p:cNvPr>
            <p:cNvCxnSpPr>
              <a:cxnSpLocks/>
              <a:stCxn id="409" idx="4"/>
              <a:endCxn id="403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1" name="Groupe 410">
            <a:extLst>
              <a:ext uri="{FF2B5EF4-FFF2-40B4-BE49-F238E27FC236}">
                <a16:creationId xmlns:a16="http://schemas.microsoft.com/office/drawing/2014/main" id="{071B6AF7-C0AF-D2CB-7A3C-418744D36FCE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412" name="Ellipse 411">
              <a:extLst>
                <a:ext uri="{FF2B5EF4-FFF2-40B4-BE49-F238E27FC236}">
                  <a16:creationId xmlns:a16="http://schemas.microsoft.com/office/drawing/2014/main" id="{0D656E42-1113-C2E0-AED2-583AFD7EB402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" name="Ellipse 412">
              <a:extLst>
                <a:ext uri="{FF2B5EF4-FFF2-40B4-BE49-F238E27FC236}">
                  <a16:creationId xmlns:a16="http://schemas.microsoft.com/office/drawing/2014/main" id="{B41DBF46-E5A7-3F3B-84D7-B9E997DAFBDB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4" name="Ellipse 413">
              <a:extLst>
                <a:ext uri="{FF2B5EF4-FFF2-40B4-BE49-F238E27FC236}">
                  <a16:creationId xmlns:a16="http://schemas.microsoft.com/office/drawing/2014/main" id="{F9B7B9D1-EAA8-A889-ED18-27A429084240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5" name="Ellipse 414">
              <a:extLst>
                <a:ext uri="{FF2B5EF4-FFF2-40B4-BE49-F238E27FC236}">
                  <a16:creationId xmlns:a16="http://schemas.microsoft.com/office/drawing/2014/main" id="{D4A3F95E-107E-DFEC-CF68-7E9E638C145C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416" name="Ellipse 415">
              <a:extLst>
                <a:ext uri="{FF2B5EF4-FFF2-40B4-BE49-F238E27FC236}">
                  <a16:creationId xmlns:a16="http://schemas.microsoft.com/office/drawing/2014/main" id="{F7F86FF0-98A0-6DD4-79BA-B122FE031185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7" name="Ellipse 416">
              <a:extLst>
                <a:ext uri="{FF2B5EF4-FFF2-40B4-BE49-F238E27FC236}">
                  <a16:creationId xmlns:a16="http://schemas.microsoft.com/office/drawing/2014/main" id="{881AEC9F-8977-A6F6-2842-3B8CCB6C293D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8" name="Ellipse 417">
              <a:extLst>
                <a:ext uri="{FF2B5EF4-FFF2-40B4-BE49-F238E27FC236}">
                  <a16:creationId xmlns:a16="http://schemas.microsoft.com/office/drawing/2014/main" id="{4D67B702-822E-13D7-E02D-3B67E6368590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9" name="Ellipse 418">
              <a:extLst>
                <a:ext uri="{FF2B5EF4-FFF2-40B4-BE49-F238E27FC236}">
                  <a16:creationId xmlns:a16="http://schemas.microsoft.com/office/drawing/2014/main" id="{4E75A351-FB84-FEFE-8322-E1F1AE83EA51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0" name="Ellipse 419">
              <a:extLst>
                <a:ext uri="{FF2B5EF4-FFF2-40B4-BE49-F238E27FC236}">
                  <a16:creationId xmlns:a16="http://schemas.microsoft.com/office/drawing/2014/main" id="{E5BE3F59-26B1-39F6-3868-D442A21D5036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1" name="Ellipse 420">
              <a:extLst>
                <a:ext uri="{FF2B5EF4-FFF2-40B4-BE49-F238E27FC236}">
                  <a16:creationId xmlns:a16="http://schemas.microsoft.com/office/drawing/2014/main" id="{0864DAF1-AB75-189D-7F5C-63B826D40707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2" name="Ellipse 421">
              <a:extLst>
                <a:ext uri="{FF2B5EF4-FFF2-40B4-BE49-F238E27FC236}">
                  <a16:creationId xmlns:a16="http://schemas.microsoft.com/office/drawing/2014/main" id="{5963127B-92EE-BC72-E9DA-77234A0DD4AF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423" name="Ellipse 422">
              <a:extLst>
                <a:ext uri="{FF2B5EF4-FFF2-40B4-BE49-F238E27FC236}">
                  <a16:creationId xmlns:a16="http://schemas.microsoft.com/office/drawing/2014/main" id="{2AB4F47E-5978-CFC1-D995-2C81AD6935FD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4" name="Ellipse 423">
              <a:extLst>
                <a:ext uri="{FF2B5EF4-FFF2-40B4-BE49-F238E27FC236}">
                  <a16:creationId xmlns:a16="http://schemas.microsoft.com/office/drawing/2014/main" id="{7A9BA23F-E588-9F3D-500B-5D6444E26A90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425" name="Ellipse 424">
              <a:extLst>
                <a:ext uri="{FF2B5EF4-FFF2-40B4-BE49-F238E27FC236}">
                  <a16:creationId xmlns:a16="http://schemas.microsoft.com/office/drawing/2014/main" id="{9F9AC34D-69D1-9655-3E5B-0876D6E47552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6" name="Ellipse 425">
              <a:extLst>
                <a:ext uri="{FF2B5EF4-FFF2-40B4-BE49-F238E27FC236}">
                  <a16:creationId xmlns:a16="http://schemas.microsoft.com/office/drawing/2014/main" id="{94772BD3-96DA-C1FD-7F7A-F8E3F2207050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7" name="Ellipse 426">
              <a:extLst>
                <a:ext uri="{FF2B5EF4-FFF2-40B4-BE49-F238E27FC236}">
                  <a16:creationId xmlns:a16="http://schemas.microsoft.com/office/drawing/2014/main" id="{469407A8-FA4F-C8A9-FD30-A8943ECD6EEF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428" name="Ellipse 427">
              <a:extLst>
                <a:ext uri="{FF2B5EF4-FFF2-40B4-BE49-F238E27FC236}">
                  <a16:creationId xmlns:a16="http://schemas.microsoft.com/office/drawing/2014/main" id="{CFEFF96A-249C-2ED7-16D5-36E18663C9A3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9" name="Ellipse 428">
              <a:extLst>
                <a:ext uri="{FF2B5EF4-FFF2-40B4-BE49-F238E27FC236}">
                  <a16:creationId xmlns:a16="http://schemas.microsoft.com/office/drawing/2014/main" id="{530C7BA3-6545-22B0-7017-8E55A1A0C472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0" name="Ellipse 429">
              <a:extLst>
                <a:ext uri="{FF2B5EF4-FFF2-40B4-BE49-F238E27FC236}">
                  <a16:creationId xmlns:a16="http://schemas.microsoft.com/office/drawing/2014/main" id="{A71344E3-D040-D2F5-56B2-D8A6065BACA0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431" name="Ellipse 430">
              <a:extLst>
                <a:ext uri="{FF2B5EF4-FFF2-40B4-BE49-F238E27FC236}">
                  <a16:creationId xmlns:a16="http://schemas.microsoft.com/office/drawing/2014/main" id="{5370B54D-A7C0-F319-BD2A-42BB9380D9D6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2" name="Ellipse 431">
              <a:extLst>
                <a:ext uri="{FF2B5EF4-FFF2-40B4-BE49-F238E27FC236}">
                  <a16:creationId xmlns:a16="http://schemas.microsoft.com/office/drawing/2014/main" id="{08450D5F-557B-EED7-636E-E3C2A0075AE7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3" name="Ellipse 432">
              <a:extLst>
                <a:ext uri="{FF2B5EF4-FFF2-40B4-BE49-F238E27FC236}">
                  <a16:creationId xmlns:a16="http://schemas.microsoft.com/office/drawing/2014/main" id="{6EBA6318-5DB5-577C-D930-84CD8EB46FED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4" name="Ellipse 433">
              <a:extLst>
                <a:ext uri="{FF2B5EF4-FFF2-40B4-BE49-F238E27FC236}">
                  <a16:creationId xmlns:a16="http://schemas.microsoft.com/office/drawing/2014/main" id="{0BECDE77-1ED0-7DE6-E686-E1C0F0023D45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5" name="Ellipse 434">
              <a:extLst>
                <a:ext uri="{FF2B5EF4-FFF2-40B4-BE49-F238E27FC236}">
                  <a16:creationId xmlns:a16="http://schemas.microsoft.com/office/drawing/2014/main" id="{1EF87791-7279-2018-0662-9950DB83A1BB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6" name="Ellipse 435">
              <a:extLst>
                <a:ext uri="{FF2B5EF4-FFF2-40B4-BE49-F238E27FC236}">
                  <a16:creationId xmlns:a16="http://schemas.microsoft.com/office/drawing/2014/main" id="{3E2A0782-5D94-BEB7-3A8E-2CDEFB4C4838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7" name="Ellipse 436">
              <a:extLst>
                <a:ext uri="{FF2B5EF4-FFF2-40B4-BE49-F238E27FC236}">
                  <a16:creationId xmlns:a16="http://schemas.microsoft.com/office/drawing/2014/main" id="{A60AD70D-3258-8859-5EA1-AFA26482BAA4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438" name="Ellipse 437">
              <a:extLst>
                <a:ext uri="{FF2B5EF4-FFF2-40B4-BE49-F238E27FC236}">
                  <a16:creationId xmlns:a16="http://schemas.microsoft.com/office/drawing/2014/main" id="{C0F54195-0D86-EEB3-7952-8D707037B668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439" name="Ellipse 438">
              <a:extLst>
                <a:ext uri="{FF2B5EF4-FFF2-40B4-BE49-F238E27FC236}">
                  <a16:creationId xmlns:a16="http://schemas.microsoft.com/office/drawing/2014/main" id="{B4514853-1E64-6943-A009-BC89E5CF5BC4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440" name="Connecteur droit 439">
              <a:extLst>
                <a:ext uri="{FF2B5EF4-FFF2-40B4-BE49-F238E27FC236}">
                  <a16:creationId xmlns:a16="http://schemas.microsoft.com/office/drawing/2014/main" id="{6891BF8C-A764-B8C3-D8E3-E75FA2A54835}"/>
                </a:ext>
              </a:extLst>
            </p:cNvPr>
            <p:cNvCxnSpPr>
              <a:stCxn id="412" idx="6"/>
              <a:endCxn id="413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1" name="Connecteur droit 440">
              <a:extLst>
                <a:ext uri="{FF2B5EF4-FFF2-40B4-BE49-F238E27FC236}">
                  <a16:creationId xmlns:a16="http://schemas.microsoft.com/office/drawing/2014/main" id="{17F825DB-3A7F-FE44-83B7-EC00A2EF0C02}"/>
                </a:ext>
              </a:extLst>
            </p:cNvPr>
            <p:cNvCxnSpPr>
              <a:cxnSpLocks/>
              <a:stCxn id="419" idx="6"/>
              <a:endCxn id="420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2" name="Connecteur droit 441">
              <a:extLst>
                <a:ext uri="{FF2B5EF4-FFF2-40B4-BE49-F238E27FC236}">
                  <a16:creationId xmlns:a16="http://schemas.microsoft.com/office/drawing/2014/main" id="{69A4756E-6B4A-674F-C3ED-2F10A5251FFE}"/>
                </a:ext>
              </a:extLst>
            </p:cNvPr>
            <p:cNvCxnSpPr>
              <a:cxnSpLocks/>
              <a:stCxn id="426" idx="6"/>
              <a:endCxn id="427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3" name="Connecteur droit 442">
              <a:extLst>
                <a:ext uri="{FF2B5EF4-FFF2-40B4-BE49-F238E27FC236}">
                  <a16:creationId xmlns:a16="http://schemas.microsoft.com/office/drawing/2014/main" id="{CCC5F658-A40A-8261-5CC0-408850579BFA}"/>
                </a:ext>
              </a:extLst>
            </p:cNvPr>
            <p:cNvCxnSpPr>
              <a:cxnSpLocks/>
              <a:stCxn id="433" idx="6"/>
              <a:endCxn id="434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4" name="Connecteur droit 443">
              <a:extLst>
                <a:ext uri="{FF2B5EF4-FFF2-40B4-BE49-F238E27FC236}">
                  <a16:creationId xmlns:a16="http://schemas.microsoft.com/office/drawing/2014/main" id="{CF508D20-631B-D91E-94C1-C7DA066FF9D8}"/>
                </a:ext>
              </a:extLst>
            </p:cNvPr>
            <p:cNvCxnSpPr>
              <a:cxnSpLocks/>
              <a:stCxn id="413" idx="6"/>
              <a:endCxn id="414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5" name="Connecteur droit 444">
              <a:extLst>
                <a:ext uri="{FF2B5EF4-FFF2-40B4-BE49-F238E27FC236}">
                  <a16:creationId xmlns:a16="http://schemas.microsoft.com/office/drawing/2014/main" id="{C3E5553A-AF3F-0B5B-2169-8711BF8ECCD1}"/>
                </a:ext>
              </a:extLst>
            </p:cNvPr>
            <p:cNvCxnSpPr>
              <a:cxnSpLocks/>
              <a:stCxn id="414" idx="6"/>
              <a:endCxn id="415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6" name="Connecteur droit 445">
              <a:extLst>
                <a:ext uri="{FF2B5EF4-FFF2-40B4-BE49-F238E27FC236}">
                  <a16:creationId xmlns:a16="http://schemas.microsoft.com/office/drawing/2014/main" id="{1A4BF5F5-A7DC-4586-892F-92E986DF133B}"/>
                </a:ext>
              </a:extLst>
            </p:cNvPr>
            <p:cNvCxnSpPr>
              <a:cxnSpLocks/>
              <a:stCxn id="415" idx="6"/>
              <a:endCxn id="416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7" name="Connecteur droit 446">
              <a:extLst>
                <a:ext uri="{FF2B5EF4-FFF2-40B4-BE49-F238E27FC236}">
                  <a16:creationId xmlns:a16="http://schemas.microsoft.com/office/drawing/2014/main" id="{31B0AE4C-AE9E-84A6-FF3D-29A77F216ACD}"/>
                </a:ext>
              </a:extLst>
            </p:cNvPr>
            <p:cNvCxnSpPr>
              <a:cxnSpLocks/>
              <a:stCxn id="416" idx="6"/>
              <a:endCxn id="417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8" name="Connecteur droit 447">
              <a:extLst>
                <a:ext uri="{FF2B5EF4-FFF2-40B4-BE49-F238E27FC236}">
                  <a16:creationId xmlns:a16="http://schemas.microsoft.com/office/drawing/2014/main" id="{8BCFDE74-8CBD-9D1C-2377-319B1BD977AA}"/>
                </a:ext>
              </a:extLst>
            </p:cNvPr>
            <p:cNvCxnSpPr>
              <a:cxnSpLocks/>
              <a:stCxn id="417" idx="6"/>
              <a:endCxn id="418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9" name="Connecteur droit 448">
              <a:extLst>
                <a:ext uri="{FF2B5EF4-FFF2-40B4-BE49-F238E27FC236}">
                  <a16:creationId xmlns:a16="http://schemas.microsoft.com/office/drawing/2014/main" id="{11820961-6F29-50C4-AECA-D97839D60B91}"/>
                </a:ext>
              </a:extLst>
            </p:cNvPr>
            <p:cNvCxnSpPr>
              <a:cxnSpLocks/>
              <a:stCxn id="424" idx="6"/>
              <a:endCxn id="425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0" name="Connecteur droit 449">
              <a:extLst>
                <a:ext uri="{FF2B5EF4-FFF2-40B4-BE49-F238E27FC236}">
                  <a16:creationId xmlns:a16="http://schemas.microsoft.com/office/drawing/2014/main" id="{BC99D026-03EB-47E8-26E6-EA5A87AC7BA9}"/>
                </a:ext>
              </a:extLst>
            </p:cNvPr>
            <p:cNvCxnSpPr>
              <a:cxnSpLocks/>
              <a:stCxn id="431" idx="6"/>
              <a:endCxn id="432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1" name="Connecteur droit 450">
              <a:extLst>
                <a:ext uri="{FF2B5EF4-FFF2-40B4-BE49-F238E27FC236}">
                  <a16:creationId xmlns:a16="http://schemas.microsoft.com/office/drawing/2014/main" id="{D9C501F4-F5E7-8E7E-DB51-2917782EF4B3}"/>
                </a:ext>
              </a:extLst>
            </p:cNvPr>
            <p:cNvCxnSpPr>
              <a:cxnSpLocks/>
              <a:stCxn id="438" idx="6"/>
              <a:endCxn id="439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2" name="Connecteur droit 451">
              <a:extLst>
                <a:ext uri="{FF2B5EF4-FFF2-40B4-BE49-F238E27FC236}">
                  <a16:creationId xmlns:a16="http://schemas.microsoft.com/office/drawing/2014/main" id="{6C31CA21-EF30-D9A5-3B26-8DE98718BB4F}"/>
                </a:ext>
              </a:extLst>
            </p:cNvPr>
            <p:cNvCxnSpPr>
              <a:cxnSpLocks/>
              <a:stCxn id="423" idx="6"/>
              <a:endCxn id="424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3" name="Connecteur droit 452">
              <a:extLst>
                <a:ext uri="{FF2B5EF4-FFF2-40B4-BE49-F238E27FC236}">
                  <a16:creationId xmlns:a16="http://schemas.microsoft.com/office/drawing/2014/main" id="{42B5019F-E6D7-EDEC-0BD1-44579AB71EFC}"/>
                </a:ext>
              </a:extLst>
            </p:cNvPr>
            <p:cNvCxnSpPr>
              <a:cxnSpLocks/>
              <a:stCxn id="430" idx="6"/>
              <a:endCxn id="431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4" name="Connecteur droit 453">
              <a:extLst>
                <a:ext uri="{FF2B5EF4-FFF2-40B4-BE49-F238E27FC236}">
                  <a16:creationId xmlns:a16="http://schemas.microsoft.com/office/drawing/2014/main" id="{5A9CE1E3-C5C4-1B72-34EB-C9021C7D5F0E}"/>
                </a:ext>
              </a:extLst>
            </p:cNvPr>
            <p:cNvCxnSpPr>
              <a:cxnSpLocks/>
              <a:stCxn id="437" idx="6"/>
              <a:endCxn id="438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5" name="Connecteur droit 454">
              <a:extLst>
                <a:ext uri="{FF2B5EF4-FFF2-40B4-BE49-F238E27FC236}">
                  <a16:creationId xmlns:a16="http://schemas.microsoft.com/office/drawing/2014/main" id="{817E99D3-D281-CBE4-88DC-C8265611AB9A}"/>
                </a:ext>
              </a:extLst>
            </p:cNvPr>
            <p:cNvCxnSpPr>
              <a:cxnSpLocks/>
              <a:stCxn id="436" idx="6"/>
              <a:endCxn id="437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6" name="Connecteur droit 455">
              <a:extLst>
                <a:ext uri="{FF2B5EF4-FFF2-40B4-BE49-F238E27FC236}">
                  <a16:creationId xmlns:a16="http://schemas.microsoft.com/office/drawing/2014/main" id="{B4352D6A-A173-5BA7-3B33-BC8B5D11FFA7}"/>
                </a:ext>
              </a:extLst>
            </p:cNvPr>
            <p:cNvCxnSpPr>
              <a:cxnSpLocks/>
              <a:stCxn id="435" idx="6"/>
              <a:endCxn id="436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7" name="Connecteur droit 456">
              <a:extLst>
                <a:ext uri="{FF2B5EF4-FFF2-40B4-BE49-F238E27FC236}">
                  <a16:creationId xmlns:a16="http://schemas.microsoft.com/office/drawing/2014/main" id="{15DD4A2F-947D-8FAE-0BE0-008FE41FC5DA}"/>
                </a:ext>
              </a:extLst>
            </p:cNvPr>
            <p:cNvCxnSpPr>
              <a:cxnSpLocks/>
              <a:stCxn id="434" idx="6"/>
              <a:endCxn id="435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8" name="Connecteur droit 457">
              <a:extLst>
                <a:ext uri="{FF2B5EF4-FFF2-40B4-BE49-F238E27FC236}">
                  <a16:creationId xmlns:a16="http://schemas.microsoft.com/office/drawing/2014/main" id="{56E8DEAD-F64E-C0E0-6ADE-8458535253D4}"/>
                </a:ext>
              </a:extLst>
            </p:cNvPr>
            <p:cNvCxnSpPr>
              <a:cxnSpLocks/>
              <a:stCxn id="427" idx="6"/>
              <a:endCxn id="428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9" name="Connecteur droit 458">
              <a:extLst>
                <a:ext uri="{FF2B5EF4-FFF2-40B4-BE49-F238E27FC236}">
                  <a16:creationId xmlns:a16="http://schemas.microsoft.com/office/drawing/2014/main" id="{E1E714BB-8985-A1D7-FE2D-B86406C472F8}"/>
                </a:ext>
              </a:extLst>
            </p:cNvPr>
            <p:cNvCxnSpPr>
              <a:cxnSpLocks/>
              <a:stCxn id="428" idx="6"/>
              <a:endCxn id="429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0" name="Connecteur droit 459">
              <a:extLst>
                <a:ext uri="{FF2B5EF4-FFF2-40B4-BE49-F238E27FC236}">
                  <a16:creationId xmlns:a16="http://schemas.microsoft.com/office/drawing/2014/main" id="{DA02C748-2C96-6D5A-0E1A-C87AB8AD67E8}"/>
                </a:ext>
              </a:extLst>
            </p:cNvPr>
            <p:cNvCxnSpPr>
              <a:cxnSpLocks/>
              <a:stCxn id="429" idx="6"/>
              <a:endCxn id="430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1" name="Connecteur droit 460">
              <a:extLst>
                <a:ext uri="{FF2B5EF4-FFF2-40B4-BE49-F238E27FC236}">
                  <a16:creationId xmlns:a16="http://schemas.microsoft.com/office/drawing/2014/main" id="{4CB0E5FD-FD9F-AF45-CB26-BAFCA4BA50F1}"/>
                </a:ext>
              </a:extLst>
            </p:cNvPr>
            <p:cNvCxnSpPr>
              <a:cxnSpLocks/>
              <a:stCxn id="422" idx="6"/>
              <a:endCxn id="423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2" name="Connecteur droit 461">
              <a:extLst>
                <a:ext uri="{FF2B5EF4-FFF2-40B4-BE49-F238E27FC236}">
                  <a16:creationId xmlns:a16="http://schemas.microsoft.com/office/drawing/2014/main" id="{5B432B7C-BEE6-67E6-81C5-7D91C11C107D}"/>
                </a:ext>
              </a:extLst>
            </p:cNvPr>
            <p:cNvCxnSpPr>
              <a:cxnSpLocks/>
              <a:stCxn id="421" idx="6"/>
              <a:endCxn id="422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3" name="Connecteur droit 462">
              <a:extLst>
                <a:ext uri="{FF2B5EF4-FFF2-40B4-BE49-F238E27FC236}">
                  <a16:creationId xmlns:a16="http://schemas.microsoft.com/office/drawing/2014/main" id="{BEA123F4-5FCF-3C3A-8EE2-CF61375008A5}"/>
                </a:ext>
              </a:extLst>
            </p:cNvPr>
            <p:cNvCxnSpPr>
              <a:cxnSpLocks/>
              <a:stCxn id="420" idx="6"/>
              <a:endCxn id="421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4" name="Connecteur droit 463">
              <a:extLst>
                <a:ext uri="{FF2B5EF4-FFF2-40B4-BE49-F238E27FC236}">
                  <a16:creationId xmlns:a16="http://schemas.microsoft.com/office/drawing/2014/main" id="{284A60B5-EDEA-3B9E-3534-2A06B205CBEB}"/>
                </a:ext>
              </a:extLst>
            </p:cNvPr>
            <p:cNvCxnSpPr>
              <a:cxnSpLocks/>
              <a:stCxn id="412" idx="4"/>
              <a:endCxn id="419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5" name="Connecteur droit 464">
              <a:extLst>
                <a:ext uri="{FF2B5EF4-FFF2-40B4-BE49-F238E27FC236}">
                  <a16:creationId xmlns:a16="http://schemas.microsoft.com/office/drawing/2014/main" id="{E5BAC61D-FD2E-4D49-A791-F854C32F8787}"/>
                </a:ext>
              </a:extLst>
            </p:cNvPr>
            <p:cNvCxnSpPr>
              <a:cxnSpLocks/>
              <a:stCxn id="419" idx="4"/>
              <a:endCxn id="426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6" name="Connecteur droit 465">
              <a:extLst>
                <a:ext uri="{FF2B5EF4-FFF2-40B4-BE49-F238E27FC236}">
                  <a16:creationId xmlns:a16="http://schemas.microsoft.com/office/drawing/2014/main" id="{4214A726-5E77-0011-1C1C-C8B4C9715B05}"/>
                </a:ext>
              </a:extLst>
            </p:cNvPr>
            <p:cNvCxnSpPr>
              <a:cxnSpLocks/>
              <a:stCxn id="426" idx="4"/>
              <a:endCxn id="433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7" name="Connecteur droit 466">
              <a:extLst>
                <a:ext uri="{FF2B5EF4-FFF2-40B4-BE49-F238E27FC236}">
                  <a16:creationId xmlns:a16="http://schemas.microsoft.com/office/drawing/2014/main" id="{1E6EFBD3-3489-4AD2-3639-08FA66EA2998}"/>
                </a:ext>
              </a:extLst>
            </p:cNvPr>
            <p:cNvCxnSpPr>
              <a:cxnSpLocks/>
              <a:stCxn id="413" idx="4"/>
              <a:endCxn id="420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8" name="Connecteur droit 467">
              <a:extLst>
                <a:ext uri="{FF2B5EF4-FFF2-40B4-BE49-F238E27FC236}">
                  <a16:creationId xmlns:a16="http://schemas.microsoft.com/office/drawing/2014/main" id="{AA024354-2D9E-95E4-C7AA-3281F983DE20}"/>
                </a:ext>
              </a:extLst>
            </p:cNvPr>
            <p:cNvCxnSpPr>
              <a:cxnSpLocks/>
              <a:stCxn id="420" idx="4"/>
              <a:endCxn id="427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9" name="Connecteur droit 468">
              <a:extLst>
                <a:ext uri="{FF2B5EF4-FFF2-40B4-BE49-F238E27FC236}">
                  <a16:creationId xmlns:a16="http://schemas.microsoft.com/office/drawing/2014/main" id="{F13118B3-7033-4738-4B6C-74A643CD21DE}"/>
                </a:ext>
              </a:extLst>
            </p:cNvPr>
            <p:cNvCxnSpPr>
              <a:cxnSpLocks/>
              <a:stCxn id="427" idx="4"/>
              <a:endCxn id="434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0" name="Connecteur droit 469">
              <a:extLst>
                <a:ext uri="{FF2B5EF4-FFF2-40B4-BE49-F238E27FC236}">
                  <a16:creationId xmlns:a16="http://schemas.microsoft.com/office/drawing/2014/main" id="{ACD6CD14-CB4B-9637-3989-9324269FB16F}"/>
                </a:ext>
              </a:extLst>
            </p:cNvPr>
            <p:cNvCxnSpPr>
              <a:cxnSpLocks/>
              <a:stCxn id="428" idx="4"/>
              <a:endCxn id="435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1" name="Connecteur droit 470">
              <a:extLst>
                <a:ext uri="{FF2B5EF4-FFF2-40B4-BE49-F238E27FC236}">
                  <a16:creationId xmlns:a16="http://schemas.microsoft.com/office/drawing/2014/main" id="{4C1733D0-BFF3-6C97-49CE-D6329FF487CE}"/>
                </a:ext>
              </a:extLst>
            </p:cNvPr>
            <p:cNvCxnSpPr>
              <a:cxnSpLocks/>
              <a:stCxn id="421" idx="4"/>
              <a:endCxn id="428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2" name="Connecteur droit 471">
              <a:extLst>
                <a:ext uri="{FF2B5EF4-FFF2-40B4-BE49-F238E27FC236}">
                  <a16:creationId xmlns:a16="http://schemas.microsoft.com/office/drawing/2014/main" id="{CA5677DA-DD91-1586-1816-8A305040D6B0}"/>
                </a:ext>
              </a:extLst>
            </p:cNvPr>
            <p:cNvCxnSpPr>
              <a:cxnSpLocks/>
              <a:stCxn id="414" idx="4"/>
              <a:endCxn id="421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3" name="Connecteur droit 472">
              <a:extLst>
                <a:ext uri="{FF2B5EF4-FFF2-40B4-BE49-F238E27FC236}">
                  <a16:creationId xmlns:a16="http://schemas.microsoft.com/office/drawing/2014/main" id="{296E92B1-2583-1F3F-1E17-5581C3B267F3}"/>
                </a:ext>
              </a:extLst>
            </p:cNvPr>
            <p:cNvCxnSpPr>
              <a:cxnSpLocks/>
              <a:stCxn id="415" idx="4"/>
              <a:endCxn id="422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4" name="Connecteur droit 473">
              <a:extLst>
                <a:ext uri="{FF2B5EF4-FFF2-40B4-BE49-F238E27FC236}">
                  <a16:creationId xmlns:a16="http://schemas.microsoft.com/office/drawing/2014/main" id="{170DB799-E703-C510-5601-D8FAEA50BD67}"/>
                </a:ext>
              </a:extLst>
            </p:cNvPr>
            <p:cNvCxnSpPr>
              <a:cxnSpLocks/>
              <a:stCxn id="422" idx="4"/>
              <a:endCxn id="429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5" name="Connecteur droit 474">
              <a:extLst>
                <a:ext uri="{FF2B5EF4-FFF2-40B4-BE49-F238E27FC236}">
                  <a16:creationId xmlns:a16="http://schemas.microsoft.com/office/drawing/2014/main" id="{FF5C24E2-BABF-DADC-2836-3728598F1FC8}"/>
                </a:ext>
              </a:extLst>
            </p:cNvPr>
            <p:cNvCxnSpPr>
              <a:cxnSpLocks/>
              <a:stCxn id="429" idx="4"/>
              <a:endCxn id="436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6" name="Connecteur droit 475">
              <a:extLst>
                <a:ext uri="{FF2B5EF4-FFF2-40B4-BE49-F238E27FC236}">
                  <a16:creationId xmlns:a16="http://schemas.microsoft.com/office/drawing/2014/main" id="{A0AED172-855D-79D4-2CBF-9C5B18CE367A}"/>
                </a:ext>
              </a:extLst>
            </p:cNvPr>
            <p:cNvCxnSpPr>
              <a:cxnSpLocks/>
              <a:stCxn id="430" idx="4"/>
              <a:endCxn id="437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7" name="Connecteur droit 476">
              <a:extLst>
                <a:ext uri="{FF2B5EF4-FFF2-40B4-BE49-F238E27FC236}">
                  <a16:creationId xmlns:a16="http://schemas.microsoft.com/office/drawing/2014/main" id="{BD70AD38-5222-ADCD-7F7C-4FBBF70E4FAE}"/>
                </a:ext>
              </a:extLst>
            </p:cNvPr>
            <p:cNvCxnSpPr>
              <a:cxnSpLocks/>
              <a:stCxn id="423" idx="4"/>
              <a:endCxn id="430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8" name="Connecteur droit 477">
              <a:extLst>
                <a:ext uri="{FF2B5EF4-FFF2-40B4-BE49-F238E27FC236}">
                  <a16:creationId xmlns:a16="http://schemas.microsoft.com/office/drawing/2014/main" id="{6BCD0F82-32CB-6883-D413-7DCB7F41F261}"/>
                </a:ext>
              </a:extLst>
            </p:cNvPr>
            <p:cNvCxnSpPr>
              <a:cxnSpLocks/>
              <a:stCxn id="416" idx="4"/>
              <a:endCxn id="423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9" name="Connecteur droit 478">
              <a:extLst>
                <a:ext uri="{FF2B5EF4-FFF2-40B4-BE49-F238E27FC236}">
                  <a16:creationId xmlns:a16="http://schemas.microsoft.com/office/drawing/2014/main" id="{AFD25B82-18C1-7F6C-F8FA-FEA6F4940401}"/>
                </a:ext>
              </a:extLst>
            </p:cNvPr>
            <p:cNvCxnSpPr>
              <a:cxnSpLocks/>
              <a:stCxn id="417" idx="4"/>
              <a:endCxn id="424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0" name="Connecteur droit 479">
              <a:extLst>
                <a:ext uri="{FF2B5EF4-FFF2-40B4-BE49-F238E27FC236}">
                  <a16:creationId xmlns:a16="http://schemas.microsoft.com/office/drawing/2014/main" id="{052E45AB-94B4-F209-7C5D-4542FD2E4FD7}"/>
                </a:ext>
              </a:extLst>
            </p:cNvPr>
            <p:cNvCxnSpPr>
              <a:cxnSpLocks/>
              <a:stCxn id="424" idx="4"/>
              <a:endCxn id="431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1" name="Connecteur droit 480">
              <a:extLst>
                <a:ext uri="{FF2B5EF4-FFF2-40B4-BE49-F238E27FC236}">
                  <a16:creationId xmlns:a16="http://schemas.microsoft.com/office/drawing/2014/main" id="{0A72C937-F299-6FF2-960E-8EE7C3124D60}"/>
                </a:ext>
              </a:extLst>
            </p:cNvPr>
            <p:cNvCxnSpPr>
              <a:cxnSpLocks/>
              <a:stCxn id="431" idx="4"/>
              <a:endCxn id="438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2" name="Connecteur droit 481">
              <a:extLst>
                <a:ext uri="{FF2B5EF4-FFF2-40B4-BE49-F238E27FC236}">
                  <a16:creationId xmlns:a16="http://schemas.microsoft.com/office/drawing/2014/main" id="{AAEAE692-08F4-5FF0-DE3A-7695DEDC677E}"/>
                </a:ext>
              </a:extLst>
            </p:cNvPr>
            <p:cNvCxnSpPr>
              <a:cxnSpLocks/>
              <a:stCxn id="432" idx="4"/>
              <a:endCxn id="439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3" name="Connecteur droit 482">
              <a:extLst>
                <a:ext uri="{FF2B5EF4-FFF2-40B4-BE49-F238E27FC236}">
                  <a16:creationId xmlns:a16="http://schemas.microsoft.com/office/drawing/2014/main" id="{7004548C-ABCA-F7AB-215E-C77E75AB2E93}"/>
                </a:ext>
              </a:extLst>
            </p:cNvPr>
            <p:cNvCxnSpPr>
              <a:cxnSpLocks/>
              <a:stCxn id="425" idx="4"/>
              <a:endCxn id="432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4" name="Connecteur droit 483">
              <a:extLst>
                <a:ext uri="{FF2B5EF4-FFF2-40B4-BE49-F238E27FC236}">
                  <a16:creationId xmlns:a16="http://schemas.microsoft.com/office/drawing/2014/main" id="{86641F68-8689-1327-414C-D7FF658D0A29}"/>
                </a:ext>
              </a:extLst>
            </p:cNvPr>
            <p:cNvCxnSpPr>
              <a:cxnSpLocks/>
              <a:stCxn id="418" idx="4"/>
              <a:endCxn id="425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5" name="Connecteur droit 484">
              <a:extLst>
                <a:ext uri="{FF2B5EF4-FFF2-40B4-BE49-F238E27FC236}">
                  <a16:creationId xmlns:a16="http://schemas.microsoft.com/office/drawing/2014/main" id="{40C7B385-B2B0-0F68-24FD-B8B3A83B7CC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6" name="Connecteur droit 485">
              <a:extLst>
                <a:ext uri="{FF2B5EF4-FFF2-40B4-BE49-F238E27FC236}">
                  <a16:creationId xmlns:a16="http://schemas.microsoft.com/office/drawing/2014/main" id="{9298DA26-04C1-4413-B23B-4E283DC61C8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7" name="Connecteur droit 486">
              <a:extLst>
                <a:ext uri="{FF2B5EF4-FFF2-40B4-BE49-F238E27FC236}">
                  <a16:creationId xmlns:a16="http://schemas.microsoft.com/office/drawing/2014/main" id="{43B035BD-E93A-1F3B-F4C8-E7B2BFAB937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8" name="Connecteur droit 487">
              <a:extLst>
                <a:ext uri="{FF2B5EF4-FFF2-40B4-BE49-F238E27FC236}">
                  <a16:creationId xmlns:a16="http://schemas.microsoft.com/office/drawing/2014/main" id="{26A256C0-D366-4461-4380-25AFA8E9F49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9" name="Connecteur droit 488">
              <a:extLst>
                <a:ext uri="{FF2B5EF4-FFF2-40B4-BE49-F238E27FC236}">
                  <a16:creationId xmlns:a16="http://schemas.microsoft.com/office/drawing/2014/main" id="{FB2C41DF-501F-E7C4-2425-F56F40348B4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0" name="Connecteur droit 489">
              <a:extLst>
                <a:ext uri="{FF2B5EF4-FFF2-40B4-BE49-F238E27FC236}">
                  <a16:creationId xmlns:a16="http://schemas.microsoft.com/office/drawing/2014/main" id="{64496B47-906E-A2A2-99B7-D21BDA24F27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1" name="Connecteur droit 490">
              <a:extLst>
                <a:ext uri="{FF2B5EF4-FFF2-40B4-BE49-F238E27FC236}">
                  <a16:creationId xmlns:a16="http://schemas.microsoft.com/office/drawing/2014/main" id="{25765A38-28B8-64B8-3E1E-515CC2C79AF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2" name="Connecteur droit 491">
              <a:extLst>
                <a:ext uri="{FF2B5EF4-FFF2-40B4-BE49-F238E27FC236}">
                  <a16:creationId xmlns:a16="http://schemas.microsoft.com/office/drawing/2014/main" id="{2AD346A9-BC17-4E6D-BD01-4E764400FD8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3" name="Connecteur droit 492">
              <a:extLst>
                <a:ext uri="{FF2B5EF4-FFF2-40B4-BE49-F238E27FC236}">
                  <a16:creationId xmlns:a16="http://schemas.microsoft.com/office/drawing/2014/main" id="{C906F6BB-703D-2B10-8DB6-D3DAB94FC03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4" name="Connecteur droit 493">
              <a:extLst>
                <a:ext uri="{FF2B5EF4-FFF2-40B4-BE49-F238E27FC236}">
                  <a16:creationId xmlns:a16="http://schemas.microsoft.com/office/drawing/2014/main" id="{6A387794-FA61-B01B-6CF5-83231E6E67C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5" name="Connecteur droit 494">
              <a:extLst>
                <a:ext uri="{FF2B5EF4-FFF2-40B4-BE49-F238E27FC236}">
                  <a16:creationId xmlns:a16="http://schemas.microsoft.com/office/drawing/2014/main" id="{70F9768D-54A5-4CAD-10F0-BBA9591E72E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6" name="Connecteur droit 495">
              <a:extLst>
                <a:ext uri="{FF2B5EF4-FFF2-40B4-BE49-F238E27FC236}">
                  <a16:creationId xmlns:a16="http://schemas.microsoft.com/office/drawing/2014/main" id="{90FCD72B-7ACE-1B23-7350-161A37E683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7" name="Connecteur droit 496">
              <a:extLst>
                <a:ext uri="{FF2B5EF4-FFF2-40B4-BE49-F238E27FC236}">
                  <a16:creationId xmlns:a16="http://schemas.microsoft.com/office/drawing/2014/main" id="{07D2D1DC-1683-FBDC-E638-7A62D63831D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8" name="Connecteur droit 497">
              <a:extLst>
                <a:ext uri="{FF2B5EF4-FFF2-40B4-BE49-F238E27FC236}">
                  <a16:creationId xmlns:a16="http://schemas.microsoft.com/office/drawing/2014/main" id="{CD4DD76C-01BF-3413-94DC-928E42BD5BE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9" name="Connecteur droit 498">
              <a:extLst>
                <a:ext uri="{FF2B5EF4-FFF2-40B4-BE49-F238E27FC236}">
                  <a16:creationId xmlns:a16="http://schemas.microsoft.com/office/drawing/2014/main" id="{D83FDD23-8FD2-352F-FEBF-A6223CE51395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0" name="Connecteur droit 499">
              <a:extLst>
                <a:ext uri="{FF2B5EF4-FFF2-40B4-BE49-F238E27FC236}">
                  <a16:creationId xmlns:a16="http://schemas.microsoft.com/office/drawing/2014/main" id="{29B10179-DAB7-F432-31DB-D6844D7234DA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1" name="Connecteur droit 500">
              <a:extLst>
                <a:ext uri="{FF2B5EF4-FFF2-40B4-BE49-F238E27FC236}">
                  <a16:creationId xmlns:a16="http://schemas.microsoft.com/office/drawing/2014/main" id="{97E55AA6-1E55-0346-2C4C-EE42DD72D00E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2" name="Connecteur droit 501">
              <a:extLst>
                <a:ext uri="{FF2B5EF4-FFF2-40B4-BE49-F238E27FC236}">
                  <a16:creationId xmlns:a16="http://schemas.microsoft.com/office/drawing/2014/main" id="{DA063504-39F1-4395-A112-45CDD6F418C6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3" name="Connecteur droit 502">
              <a:extLst>
                <a:ext uri="{FF2B5EF4-FFF2-40B4-BE49-F238E27FC236}">
                  <a16:creationId xmlns:a16="http://schemas.microsoft.com/office/drawing/2014/main" id="{EB67C6A4-1B7D-44B4-B86E-7B22BE8C8DD6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4" name="Connecteur droit 503">
              <a:extLst>
                <a:ext uri="{FF2B5EF4-FFF2-40B4-BE49-F238E27FC236}">
                  <a16:creationId xmlns:a16="http://schemas.microsoft.com/office/drawing/2014/main" id="{9868DC20-DB12-0742-596A-FB72B5AB8EB6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5" name="Connecteur droit 504">
              <a:extLst>
                <a:ext uri="{FF2B5EF4-FFF2-40B4-BE49-F238E27FC236}">
                  <a16:creationId xmlns:a16="http://schemas.microsoft.com/office/drawing/2014/main" id="{AC5A7DE1-212F-0FD0-4244-E7396C6717B8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6" name="Connecteur droit 505">
              <a:extLst>
                <a:ext uri="{FF2B5EF4-FFF2-40B4-BE49-F238E27FC236}">
                  <a16:creationId xmlns:a16="http://schemas.microsoft.com/office/drawing/2014/main" id="{013E5281-5CFF-D94F-C6CA-AF6652D2045B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7" name="Ellipse 506">
              <a:extLst>
                <a:ext uri="{FF2B5EF4-FFF2-40B4-BE49-F238E27FC236}">
                  <a16:creationId xmlns:a16="http://schemas.microsoft.com/office/drawing/2014/main" id="{7E434B76-1C78-3EB0-3BC9-C1F391AFE39F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8" name="Ellipse 507">
              <a:extLst>
                <a:ext uri="{FF2B5EF4-FFF2-40B4-BE49-F238E27FC236}">
                  <a16:creationId xmlns:a16="http://schemas.microsoft.com/office/drawing/2014/main" id="{3D04D1A2-A7B4-5AD3-BFD2-42B1DFFBBB8A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9" name="Ellipse 508">
              <a:extLst>
                <a:ext uri="{FF2B5EF4-FFF2-40B4-BE49-F238E27FC236}">
                  <a16:creationId xmlns:a16="http://schemas.microsoft.com/office/drawing/2014/main" id="{6A5BC33D-AAB4-C255-4AE7-216A07A2D6EE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0" name="Ellipse 509">
              <a:extLst>
                <a:ext uri="{FF2B5EF4-FFF2-40B4-BE49-F238E27FC236}">
                  <a16:creationId xmlns:a16="http://schemas.microsoft.com/office/drawing/2014/main" id="{AC83ED1A-ED5F-F1F5-CD87-8065255F66F6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511" name="Ellipse 510">
              <a:extLst>
                <a:ext uri="{FF2B5EF4-FFF2-40B4-BE49-F238E27FC236}">
                  <a16:creationId xmlns:a16="http://schemas.microsoft.com/office/drawing/2014/main" id="{7A08D4D7-8033-6365-A5CD-A126AF5693C3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" name="Ellipse 511">
              <a:extLst>
                <a:ext uri="{FF2B5EF4-FFF2-40B4-BE49-F238E27FC236}">
                  <a16:creationId xmlns:a16="http://schemas.microsoft.com/office/drawing/2014/main" id="{9291CA65-BD01-7654-BAEA-CAF9D302B7F2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3" name="Ellipse 512">
              <a:extLst>
                <a:ext uri="{FF2B5EF4-FFF2-40B4-BE49-F238E27FC236}">
                  <a16:creationId xmlns:a16="http://schemas.microsoft.com/office/drawing/2014/main" id="{6E0F19DB-60D3-6ECE-5D51-E9E71451F8CB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14" name="Connecteur droit 513">
              <a:extLst>
                <a:ext uri="{FF2B5EF4-FFF2-40B4-BE49-F238E27FC236}">
                  <a16:creationId xmlns:a16="http://schemas.microsoft.com/office/drawing/2014/main" id="{246DCB4D-F418-630E-9C67-0894BC8615CB}"/>
                </a:ext>
              </a:extLst>
            </p:cNvPr>
            <p:cNvCxnSpPr>
              <a:stCxn id="507" idx="6"/>
              <a:endCxn id="508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5" name="Connecteur droit 514">
              <a:extLst>
                <a:ext uri="{FF2B5EF4-FFF2-40B4-BE49-F238E27FC236}">
                  <a16:creationId xmlns:a16="http://schemas.microsoft.com/office/drawing/2014/main" id="{98616A12-22AF-2299-3968-2C157FD0A1BA}"/>
                </a:ext>
              </a:extLst>
            </p:cNvPr>
            <p:cNvCxnSpPr>
              <a:cxnSpLocks/>
              <a:stCxn id="508" idx="6"/>
              <a:endCxn id="509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6" name="Connecteur droit 515">
              <a:extLst>
                <a:ext uri="{FF2B5EF4-FFF2-40B4-BE49-F238E27FC236}">
                  <a16:creationId xmlns:a16="http://schemas.microsoft.com/office/drawing/2014/main" id="{7FED38A6-4E94-5BFA-6F2A-08E4F63445DB}"/>
                </a:ext>
              </a:extLst>
            </p:cNvPr>
            <p:cNvCxnSpPr>
              <a:cxnSpLocks/>
              <a:stCxn id="509" idx="6"/>
              <a:endCxn id="510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7" name="Connecteur droit 516">
              <a:extLst>
                <a:ext uri="{FF2B5EF4-FFF2-40B4-BE49-F238E27FC236}">
                  <a16:creationId xmlns:a16="http://schemas.microsoft.com/office/drawing/2014/main" id="{42E33C12-40CE-5EDF-CC57-ED167619FA9E}"/>
                </a:ext>
              </a:extLst>
            </p:cNvPr>
            <p:cNvCxnSpPr>
              <a:cxnSpLocks/>
              <a:stCxn id="510" idx="6"/>
              <a:endCxn id="511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8" name="Connecteur droit 517">
              <a:extLst>
                <a:ext uri="{FF2B5EF4-FFF2-40B4-BE49-F238E27FC236}">
                  <a16:creationId xmlns:a16="http://schemas.microsoft.com/office/drawing/2014/main" id="{44AE5464-2C5D-B62B-8672-E9DF4376ECEE}"/>
                </a:ext>
              </a:extLst>
            </p:cNvPr>
            <p:cNvCxnSpPr>
              <a:cxnSpLocks/>
              <a:stCxn id="511" idx="6"/>
              <a:endCxn id="512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9" name="Connecteur droit 518">
              <a:extLst>
                <a:ext uri="{FF2B5EF4-FFF2-40B4-BE49-F238E27FC236}">
                  <a16:creationId xmlns:a16="http://schemas.microsoft.com/office/drawing/2014/main" id="{3DAE179D-D37B-0CBD-0DD2-84E930DC708F}"/>
                </a:ext>
              </a:extLst>
            </p:cNvPr>
            <p:cNvCxnSpPr>
              <a:cxnSpLocks/>
              <a:stCxn id="512" idx="6"/>
              <a:endCxn id="513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0" name="Connecteur droit 519">
              <a:extLst>
                <a:ext uri="{FF2B5EF4-FFF2-40B4-BE49-F238E27FC236}">
                  <a16:creationId xmlns:a16="http://schemas.microsoft.com/office/drawing/2014/main" id="{21D5BC9F-5943-6F03-3A07-1FB4B743F665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1" name="Connecteur droit 520">
              <a:extLst>
                <a:ext uri="{FF2B5EF4-FFF2-40B4-BE49-F238E27FC236}">
                  <a16:creationId xmlns:a16="http://schemas.microsoft.com/office/drawing/2014/main" id="{08E7BA84-DAF9-FCAB-349B-E332CBE3DCF1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2" name="Connecteur droit 521">
              <a:extLst>
                <a:ext uri="{FF2B5EF4-FFF2-40B4-BE49-F238E27FC236}">
                  <a16:creationId xmlns:a16="http://schemas.microsoft.com/office/drawing/2014/main" id="{C1EFA25D-C2AF-EE52-7C24-AFE39081C3D3}"/>
                </a:ext>
              </a:extLst>
            </p:cNvPr>
            <p:cNvCxnSpPr>
              <a:cxnSpLocks/>
              <a:endCxn id="418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3" name="Connecteur droit 522">
              <a:extLst>
                <a:ext uri="{FF2B5EF4-FFF2-40B4-BE49-F238E27FC236}">
                  <a16:creationId xmlns:a16="http://schemas.microsoft.com/office/drawing/2014/main" id="{CB097A31-250E-E1AE-2815-FC4A4800F7C8}"/>
                </a:ext>
              </a:extLst>
            </p:cNvPr>
            <p:cNvCxnSpPr>
              <a:cxnSpLocks/>
              <a:stCxn id="512" idx="4"/>
              <a:endCxn id="417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4" name="Connecteur droit 523">
              <a:extLst>
                <a:ext uri="{FF2B5EF4-FFF2-40B4-BE49-F238E27FC236}">
                  <a16:creationId xmlns:a16="http://schemas.microsoft.com/office/drawing/2014/main" id="{68D49319-FE3B-8AE1-C918-FAD804422C41}"/>
                </a:ext>
              </a:extLst>
            </p:cNvPr>
            <p:cNvCxnSpPr>
              <a:cxnSpLocks/>
              <a:stCxn id="511" idx="4"/>
              <a:endCxn id="416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5" name="Connecteur droit 524">
              <a:extLst>
                <a:ext uri="{FF2B5EF4-FFF2-40B4-BE49-F238E27FC236}">
                  <a16:creationId xmlns:a16="http://schemas.microsoft.com/office/drawing/2014/main" id="{AD55880D-33FE-D215-B4E9-BFC141E93EC7}"/>
                </a:ext>
              </a:extLst>
            </p:cNvPr>
            <p:cNvCxnSpPr>
              <a:cxnSpLocks/>
              <a:stCxn id="510" idx="4"/>
              <a:endCxn id="415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6" name="Connecteur droit 525">
              <a:extLst>
                <a:ext uri="{FF2B5EF4-FFF2-40B4-BE49-F238E27FC236}">
                  <a16:creationId xmlns:a16="http://schemas.microsoft.com/office/drawing/2014/main" id="{477CC6F3-D732-139F-29E7-0D0ACD47A715}"/>
                </a:ext>
              </a:extLst>
            </p:cNvPr>
            <p:cNvCxnSpPr>
              <a:cxnSpLocks/>
              <a:stCxn id="509" idx="4"/>
              <a:endCxn id="414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7" name="Connecteur droit 526">
              <a:extLst>
                <a:ext uri="{FF2B5EF4-FFF2-40B4-BE49-F238E27FC236}">
                  <a16:creationId xmlns:a16="http://schemas.microsoft.com/office/drawing/2014/main" id="{23ACAD59-4571-CA55-BF3C-1901C4ADB689}"/>
                </a:ext>
              </a:extLst>
            </p:cNvPr>
            <p:cNvCxnSpPr>
              <a:cxnSpLocks/>
              <a:stCxn id="508" idx="4"/>
              <a:endCxn id="413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8" name="Connecteur droit 527">
              <a:extLst>
                <a:ext uri="{FF2B5EF4-FFF2-40B4-BE49-F238E27FC236}">
                  <a16:creationId xmlns:a16="http://schemas.microsoft.com/office/drawing/2014/main" id="{DBE1729C-89E4-DF18-252F-4CB5F3A71EAD}"/>
                </a:ext>
              </a:extLst>
            </p:cNvPr>
            <p:cNvCxnSpPr>
              <a:cxnSpLocks/>
              <a:stCxn id="507" idx="4"/>
              <a:endCxn id="412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9" name="Ellipse 528">
              <a:extLst>
                <a:ext uri="{FF2B5EF4-FFF2-40B4-BE49-F238E27FC236}">
                  <a16:creationId xmlns:a16="http://schemas.microsoft.com/office/drawing/2014/main" id="{9994E780-0D4B-88FA-8537-6218A5065B18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0" name="Ellipse 529">
              <a:extLst>
                <a:ext uri="{FF2B5EF4-FFF2-40B4-BE49-F238E27FC236}">
                  <a16:creationId xmlns:a16="http://schemas.microsoft.com/office/drawing/2014/main" id="{85F18401-62E6-A86B-9BAE-7DE698098E9F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1" name="Ellipse 530">
              <a:extLst>
                <a:ext uri="{FF2B5EF4-FFF2-40B4-BE49-F238E27FC236}">
                  <a16:creationId xmlns:a16="http://schemas.microsoft.com/office/drawing/2014/main" id="{45D3D67D-412A-7D3F-3B33-D872357814A2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2" name="Ellipse 531">
              <a:extLst>
                <a:ext uri="{FF2B5EF4-FFF2-40B4-BE49-F238E27FC236}">
                  <a16:creationId xmlns:a16="http://schemas.microsoft.com/office/drawing/2014/main" id="{39506748-0F89-7D03-355E-8619B13C9B99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533" name="Ellipse 532">
              <a:extLst>
                <a:ext uri="{FF2B5EF4-FFF2-40B4-BE49-F238E27FC236}">
                  <a16:creationId xmlns:a16="http://schemas.microsoft.com/office/drawing/2014/main" id="{1097D106-E65E-8278-9162-768FBC62B859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4" name="Ellipse 533">
              <a:extLst>
                <a:ext uri="{FF2B5EF4-FFF2-40B4-BE49-F238E27FC236}">
                  <a16:creationId xmlns:a16="http://schemas.microsoft.com/office/drawing/2014/main" id="{C5229B94-A50C-80D3-7705-D7EB75ECD89C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5" name="Ellipse 534">
              <a:extLst>
                <a:ext uri="{FF2B5EF4-FFF2-40B4-BE49-F238E27FC236}">
                  <a16:creationId xmlns:a16="http://schemas.microsoft.com/office/drawing/2014/main" id="{EF1A9C7B-A67F-9564-BEE8-60AE3B02AD7F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36" name="Connecteur droit 535">
              <a:extLst>
                <a:ext uri="{FF2B5EF4-FFF2-40B4-BE49-F238E27FC236}">
                  <a16:creationId xmlns:a16="http://schemas.microsoft.com/office/drawing/2014/main" id="{5509F884-74C1-10C1-94A2-41EC1FAA41C1}"/>
                </a:ext>
              </a:extLst>
            </p:cNvPr>
            <p:cNvCxnSpPr>
              <a:stCxn id="529" idx="6"/>
              <a:endCxn id="530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7" name="Connecteur droit 536">
              <a:extLst>
                <a:ext uri="{FF2B5EF4-FFF2-40B4-BE49-F238E27FC236}">
                  <a16:creationId xmlns:a16="http://schemas.microsoft.com/office/drawing/2014/main" id="{18ADA1F1-752C-8303-C237-7F6AC4E1F16C}"/>
                </a:ext>
              </a:extLst>
            </p:cNvPr>
            <p:cNvCxnSpPr>
              <a:cxnSpLocks/>
              <a:stCxn id="530" idx="6"/>
              <a:endCxn id="531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8" name="Connecteur droit 537">
              <a:extLst>
                <a:ext uri="{FF2B5EF4-FFF2-40B4-BE49-F238E27FC236}">
                  <a16:creationId xmlns:a16="http://schemas.microsoft.com/office/drawing/2014/main" id="{3FF0D642-E8B2-2D7C-213D-5D0B14428672}"/>
                </a:ext>
              </a:extLst>
            </p:cNvPr>
            <p:cNvCxnSpPr>
              <a:cxnSpLocks/>
              <a:stCxn id="531" idx="6"/>
              <a:endCxn id="532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9" name="Connecteur droit 538">
              <a:extLst>
                <a:ext uri="{FF2B5EF4-FFF2-40B4-BE49-F238E27FC236}">
                  <a16:creationId xmlns:a16="http://schemas.microsoft.com/office/drawing/2014/main" id="{B2CE92CF-4836-613A-14C8-BF8DFBEED890}"/>
                </a:ext>
              </a:extLst>
            </p:cNvPr>
            <p:cNvCxnSpPr>
              <a:cxnSpLocks/>
              <a:stCxn id="532" idx="6"/>
              <a:endCxn id="533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0" name="Connecteur droit 539">
              <a:extLst>
                <a:ext uri="{FF2B5EF4-FFF2-40B4-BE49-F238E27FC236}">
                  <a16:creationId xmlns:a16="http://schemas.microsoft.com/office/drawing/2014/main" id="{E24E055E-C718-CAB7-8FC5-22BE5C87358B}"/>
                </a:ext>
              </a:extLst>
            </p:cNvPr>
            <p:cNvCxnSpPr>
              <a:cxnSpLocks/>
              <a:stCxn id="533" idx="6"/>
              <a:endCxn id="534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1" name="Connecteur droit 540">
              <a:extLst>
                <a:ext uri="{FF2B5EF4-FFF2-40B4-BE49-F238E27FC236}">
                  <a16:creationId xmlns:a16="http://schemas.microsoft.com/office/drawing/2014/main" id="{4F97D9A1-A30C-1F95-5344-1D32219370E6}"/>
                </a:ext>
              </a:extLst>
            </p:cNvPr>
            <p:cNvCxnSpPr>
              <a:cxnSpLocks/>
              <a:stCxn id="535" idx="6"/>
              <a:endCxn id="562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2" name="Connecteur droit 541">
              <a:extLst>
                <a:ext uri="{FF2B5EF4-FFF2-40B4-BE49-F238E27FC236}">
                  <a16:creationId xmlns:a16="http://schemas.microsoft.com/office/drawing/2014/main" id="{D1B8E040-8115-350F-9626-35F9BB9A08F6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3" name="Connecteur droit 542">
              <a:extLst>
                <a:ext uri="{FF2B5EF4-FFF2-40B4-BE49-F238E27FC236}">
                  <a16:creationId xmlns:a16="http://schemas.microsoft.com/office/drawing/2014/main" id="{0D4ACFEF-63AF-25B5-F9B8-6B7A1E09CE1A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4" name="Connecteur droit 543">
              <a:extLst>
                <a:ext uri="{FF2B5EF4-FFF2-40B4-BE49-F238E27FC236}">
                  <a16:creationId xmlns:a16="http://schemas.microsoft.com/office/drawing/2014/main" id="{1ABAEC28-4AC7-561D-98A4-00A60178F2AA}"/>
                </a:ext>
              </a:extLst>
            </p:cNvPr>
            <p:cNvCxnSpPr>
              <a:cxnSpLocks/>
              <a:stCxn id="535" idx="4"/>
              <a:endCxn id="513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5" name="Connecteur droit 544">
              <a:extLst>
                <a:ext uri="{FF2B5EF4-FFF2-40B4-BE49-F238E27FC236}">
                  <a16:creationId xmlns:a16="http://schemas.microsoft.com/office/drawing/2014/main" id="{5C0E9385-3936-2A8E-E18B-4A53422CD602}"/>
                </a:ext>
              </a:extLst>
            </p:cNvPr>
            <p:cNvCxnSpPr>
              <a:cxnSpLocks/>
              <a:stCxn id="534" idx="4"/>
              <a:endCxn id="512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6" name="Connecteur droit 545">
              <a:extLst>
                <a:ext uri="{FF2B5EF4-FFF2-40B4-BE49-F238E27FC236}">
                  <a16:creationId xmlns:a16="http://schemas.microsoft.com/office/drawing/2014/main" id="{CB848A86-F768-B8B4-607F-1EB2A64556A1}"/>
                </a:ext>
              </a:extLst>
            </p:cNvPr>
            <p:cNvCxnSpPr>
              <a:cxnSpLocks/>
              <a:stCxn id="533" idx="4"/>
              <a:endCxn id="511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7" name="Connecteur droit 546">
              <a:extLst>
                <a:ext uri="{FF2B5EF4-FFF2-40B4-BE49-F238E27FC236}">
                  <a16:creationId xmlns:a16="http://schemas.microsoft.com/office/drawing/2014/main" id="{CE519F10-16B0-DF76-9996-395598566C02}"/>
                </a:ext>
              </a:extLst>
            </p:cNvPr>
            <p:cNvCxnSpPr>
              <a:cxnSpLocks/>
              <a:stCxn id="532" idx="4"/>
              <a:endCxn id="510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8" name="Connecteur droit 547">
              <a:extLst>
                <a:ext uri="{FF2B5EF4-FFF2-40B4-BE49-F238E27FC236}">
                  <a16:creationId xmlns:a16="http://schemas.microsoft.com/office/drawing/2014/main" id="{6D0D70EB-0772-991E-00E9-8005167BF221}"/>
                </a:ext>
              </a:extLst>
            </p:cNvPr>
            <p:cNvCxnSpPr>
              <a:cxnSpLocks/>
              <a:stCxn id="531" idx="4"/>
              <a:endCxn id="509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9" name="Connecteur droit 548">
              <a:extLst>
                <a:ext uri="{FF2B5EF4-FFF2-40B4-BE49-F238E27FC236}">
                  <a16:creationId xmlns:a16="http://schemas.microsoft.com/office/drawing/2014/main" id="{1540EA9B-ABC9-826F-1642-F1E5989790A8}"/>
                </a:ext>
              </a:extLst>
            </p:cNvPr>
            <p:cNvCxnSpPr>
              <a:cxnSpLocks/>
              <a:stCxn id="530" idx="4"/>
              <a:endCxn id="508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0" name="Connecteur droit 549">
              <a:extLst>
                <a:ext uri="{FF2B5EF4-FFF2-40B4-BE49-F238E27FC236}">
                  <a16:creationId xmlns:a16="http://schemas.microsoft.com/office/drawing/2014/main" id="{592E894B-8E65-1F99-7D35-D30EB4A97086}"/>
                </a:ext>
              </a:extLst>
            </p:cNvPr>
            <p:cNvCxnSpPr>
              <a:cxnSpLocks/>
              <a:stCxn id="529" idx="4"/>
              <a:endCxn id="507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1" name="Ellipse 550">
              <a:extLst>
                <a:ext uri="{FF2B5EF4-FFF2-40B4-BE49-F238E27FC236}">
                  <a16:creationId xmlns:a16="http://schemas.microsoft.com/office/drawing/2014/main" id="{02BA081D-2A05-BA5D-1DE6-C6AA381E71D3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2" name="Ellipse 551">
              <a:extLst>
                <a:ext uri="{FF2B5EF4-FFF2-40B4-BE49-F238E27FC236}">
                  <a16:creationId xmlns:a16="http://schemas.microsoft.com/office/drawing/2014/main" id="{BF3E7500-9FB8-94C8-A707-C097FDF39BE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3" name="Ellipse 552">
              <a:extLst>
                <a:ext uri="{FF2B5EF4-FFF2-40B4-BE49-F238E27FC236}">
                  <a16:creationId xmlns:a16="http://schemas.microsoft.com/office/drawing/2014/main" id="{47BF81C2-6BB7-A513-BFD2-FFCB9B30D308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4" name="Ellipse 553">
              <a:extLst>
                <a:ext uri="{FF2B5EF4-FFF2-40B4-BE49-F238E27FC236}">
                  <a16:creationId xmlns:a16="http://schemas.microsoft.com/office/drawing/2014/main" id="{5443FC38-75BF-8F78-5855-B112B2C59531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55" name="Connecteur droit 554">
              <a:extLst>
                <a:ext uri="{FF2B5EF4-FFF2-40B4-BE49-F238E27FC236}">
                  <a16:creationId xmlns:a16="http://schemas.microsoft.com/office/drawing/2014/main" id="{104D4A70-607A-6A6E-693D-52B10026495F}"/>
                </a:ext>
              </a:extLst>
            </p:cNvPr>
            <p:cNvCxnSpPr>
              <a:cxnSpLocks/>
              <a:stCxn id="553" idx="4"/>
              <a:endCxn id="554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6" name="Connecteur droit 555">
              <a:extLst>
                <a:ext uri="{FF2B5EF4-FFF2-40B4-BE49-F238E27FC236}">
                  <a16:creationId xmlns:a16="http://schemas.microsoft.com/office/drawing/2014/main" id="{33074832-4781-C0B9-1AF2-9F28646CCFF9}"/>
                </a:ext>
              </a:extLst>
            </p:cNvPr>
            <p:cNvCxnSpPr>
              <a:cxnSpLocks/>
              <a:stCxn id="552" idx="4"/>
              <a:endCxn id="553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7" name="Connecteur droit 556">
              <a:extLst>
                <a:ext uri="{FF2B5EF4-FFF2-40B4-BE49-F238E27FC236}">
                  <a16:creationId xmlns:a16="http://schemas.microsoft.com/office/drawing/2014/main" id="{AE329943-F712-3F0A-A8D5-3203A2C568BE}"/>
                </a:ext>
              </a:extLst>
            </p:cNvPr>
            <p:cNvCxnSpPr>
              <a:cxnSpLocks/>
              <a:stCxn id="551" idx="4"/>
              <a:endCxn id="552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8" name="Connecteur droit 557">
              <a:extLst>
                <a:ext uri="{FF2B5EF4-FFF2-40B4-BE49-F238E27FC236}">
                  <a16:creationId xmlns:a16="http://schemas.microsoft.com/office/drawing/2014/main" id="{26D0A8F2-C04A-1536-DD48-64E38198D71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9" name="Connecteur droit 558">
              <a:extLst>
                <a:ext uri="{FF2B5EF4-FFF2-40B4-BE49-F238E27FC236}">
                  <a16:creationId xmlns:a16="http://schemas.microsoft.com/office/drawing/2014/main" id="{C7E842F4-B857-3827-DC70-05E2045AA7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0" name="Ellipse 559">
              <a:extLst>
                <a:ext uri="{FF2B5EF4-FFF2-40B4-BE49-F238E27FC236}">
                  <a16:creationId xmlns:a16="http://schemas.microsoft.com/office/drawing/2014/main" id="{2897DF61-5918-4F7D-84AB-9B5BAEC35EF8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61" name="Connecteur droit 560">
              <a:extLst>
                <a:ext uri="{FF2B5EF4-FFF2-40B4-BE49-F238E27FC236}">
                  <a16:creationId xmlns:a16="http://schemas.microsoft.com/office/drawing/2014/main" id="{F91929CC-94EA-1CA9-2829-4A29D1444CB8}"/>
                </a:ext>
              </a:extLst>
            </p:cNvPr>
            <p:cNvCxnSpPr>
              <a:cxnSpLocks/>
              <a:endCxn id="551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2" name="Ellipse 561">
              <a:extLst>
                <a:ext uri="{FF2B5EF4-FFF2-40B4-BE49-F238E27FC236}">
                  <a16:creationId xmlns:a16="http://schemas.microsoft.com/office/drawing/2014/main" id="{0F808213-736D-5F70-4185-FB7B3AD4EF79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63" name="Connecteur droit 562">
              <a:extLst>
                <a:ext uri="{FF2B5EF4-FFF2-40B4-BE49-F238E27FC236}">
                  <a16:creationId xmlns:a16="http://schemas.microsoft.com/office/drawing/2014/main" id="{A27B5179-F182-0FA0-D8B2-8E9E99C4F0AB}"/>
                </a:ext>
              </a:extLst>
            </p:cNvPr>
            <p:cNvCxnSpPr>
              <a:cxnSpLocks/>
              <a:stCxn id="562" idx="4"/>
              <a:endCxn id="560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4" name="Connecteur droit 563">
              <a:extLst>
                <a:ext uri="{FF2B5EF4-FFF2-40B4-BE49-F238E27FC236}">
                  <a16:creationId xmlns:a16="http://schemas.microsoft.com/office/drawing/2014/main" id="{DB58820A-5C3E-CDB1-2B54-4B084B57188B}"/>
                </a:ext>
              </a:extLst>
            </p:cNvPr>
            <p:cNvCxnSpPr>
              <a:cxnSpLocks/>
              <a:stCxn id="534" idx="6"/>
              <a:endCxn id="535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5" name="Connecteur droit 564">
              <a:extLst>
                <a:ext uri="{FF2B5EF4-FFF2-40B4-BE49-F238E27FC236}">
                  <a16:creationId xmlns:a16="http://schemas.microsoft.com/office/drawing/2014/main" id="{72B3CDC3-FF62-07E8-7DC0-95C8E504D4E9}"/>
                </a:ext>
              </a:extLst>
            </p:cNvPr>
            <p:cNvCxnSpPr>
              <a:cxnSpLocks/>
              <a:stCxn id="513" idx="6"/>
              <a:endCxn id="560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6" name="Connecteur droit 565">
              <a:extLst>
                <a:ext uri="{FF2B5EF4-FFF2-40B4-BE49-F238E27FC236}">
                  <a16:creationId xmlns:a16="http://schemas.microsoft.com/office/drawing/2014/main" id="{CA56DDBC-EB3A-8235-1EB1-4AD86574D7AB}"/>
                </a:ext>
              </a:extLst>
            </p:cNvPr>
            <p:cNvCxnSpPr>
              <a:cxnSpLocks/>
              <a:stCxn id="418" idx="6"/>
              <a:endCxn id="551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7" name="Connecteur droit 566">
              <a:extLst>
                <a:ext uri="{FF2B5EF4-FFF2-40B4-BE49-F238E27FC236}">
                  <a16:creationId xmlns:a16="http://schemas.microsoft.com/office/drawing/2014/main" id="{843F15BD-FEBD-BFEF-1AED-4EC34CD62B37}"/>
                </a:ext>
              </a:extLst>
            </p:cNvPr>
            <p:cNvCxnSpPr>
              <a:cxnSpLocks/>
              <a:stCxn id="425" idx="6"/>
              <a:endCxn id="552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8" name="Connecteur droit 567">
              <a:extLst>
                <a:ext uri="{FF2B5EF4-FFF2-40B4-BE49-F238E27FC236}">
                  <a16:creationId xmlns:a16="http://schemas.microsoft.com/office/drawing/2014/main" id="{9391E566-72C0-2DB7-7467-33B9685AB4CD}"/>
                </a:ext>
              </a:extLst>
            </p:cNvPr>
            <p:cNvCxnSpPr>
              <a:cxnSpLocks/>
              <a:stCxn id="432" idx="6"/>
              <a:endCxn id="553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9" name="Connecteur droit 568">
              <a:extLst>
                <a:ext uri="{FF2B5EF4-FFF2-40B4-BE49-F238E27FC236}">
                  <a16:creationId xmlns:a16="http://schemas.microsoft.com/office/drawing/2014/main" id="{BC34CA71-C7AC-A8C2-D21E-10BB69B02083}"/>
                </a:ext>
              </a:extLst>
            </p:cNvPr>
            <p:cNvCxnSpPr>
              <a:cxnSpLocks/>
              <a:stCxn id="439" idx="6"/>
              <a:endCxn id="554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0" name="Ellipse 569">
              <a:extLst>
                <a:ext uri="{FF2B5EF4-FFF2-40B4-BE49-F238E27FC236}">
                  <a16:creationId xmlns:a16="http://schemas.microsoft.com/office/drawing/2014/main" id="{D9657293-E62F-E31B-8684-5DB4D50CD537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1" name="Ellipse 570">
              <a:extLst>
                <a:ext uri="{FF2B5EF4-FFF2-40B4-BE49-F238E27FC236}">
                  <a16:creationId xmlns:a16="http://schemas.microsoft.com/office/drawing/2014/main" id="{FB40F7D3-7C5C-E658-8C3A-220B50CD47EF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2" name="Ellipse 571">
              <a:extLst>
                <a:ext uri="{FF2B5EF4-FFF2-40B4-BE49-F238E27FC236}">
                  <a16:creationId xmlns:a16="http://schemas.microsoft.com/office/drawing/2014/main" id="{70A8BB2D-93FD-DC85-8109-46E9C10A5384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3" name="Ellipse 572">
              <a:extLst>
                <a:ext uri="{FF2B5EF4-FFF2-40B4-BE49-F238E27FC236}">
                  <a16:creationId xmlns:a16="http://schemas.microsoft.com/office/drawing/2014/main" id="{08D0B286-85C2-4034-E1BE-458BF6509F05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4" name="Ellipse 573">
              <a:extLst>
                <a:ext uri="{FF2B5EF4-FFF2-40B4-BE49-F238E27FC236}">
                  <a16:creationId xmlns:a16="http://schemas.microsoft.com/office/drawing/2014/main" id="{02862DC7-09BA-611E-AB4C-9F1A7D08AAD1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5" name="Ellipse 574">
              <a:extLst>
                <a:ext uri="{FF2B5EF4-FFF2-40B4-BE49-F238E27FC236}">
                  <a16:creationId xmlns:a16="http://schemas.microsoft.com/office/drawing/2014/main" id="{8D1CB3D1-39FF-26E8-172B-46F330F20353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6" name="Ellipse 575">
              <a:extLst>
                <a:ext uri="{FF2B5EF4-FFF2-40B4-BE49-F238E27FC236}">
                  <a16:creationId xmlns:a16="http://schemas.microsoft.com/office/drawing/2014/main" id="{63F0BB8A-F215-5C02-1E5D-A38E133D6EC9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77" name="Connecteur droit 576">
              <a:extLst>
                <a:ext uri="{FF2B5EF4-FFF2-40B4-BE49-F238E27FC236}">
                  <a16:creationId xmlns:a16="http://schemas.microsoft.com/office/drawing/2014/main" id="{545CAC88-1870-3E76-4174-B38C6BD1B047}"/>
                </a:ext>
              </a:extLst>
            </p:cNvPr>
            <p:cNvCxnSpPr>
              <a:cxnSpLocks/>
              <a:stCxn id="570" idx="6"/>
              <a:endCxn id="571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8" name="Connecteur droit 577">
              <a:extLst>
                <a:ext uri="{FF2B5EF4-FFF2-40B4-BE49-F238E27FC236}">
                  <a16:creationId xmlns:a16="http://schemas.microsoft.com/office/drawing/2014/main" id="{71A36DA0-4CD6-1027-32BD-AA1BE8C68E58}"/>
                </a:ext>
              </a:extLst>
            </p:cNvPr>
            <p:cNvCxnSpPr>
              <a:cxnSpLocks/>
              <a:stCxn id="575" idx="6"/>
              <a:endCxn id="576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9" name="Connecteur droit 578">
              <a:extLst>
                <a:ext uri="{FF2B5EF4-FFF2-40B4-BE49-F238E27FC236}">
                  <a16:creationId xmlns:a16="http://schemas.microsoft.com/office/drawing/2014/main" id="{2DC9C364-8B86-4F98-A29E-7609FC864D1D}"/>
                </a:ext>
              </a:extLst>
            </p:cNvPr>
            <p:cNvCxnSpPr>
              <a:cxnSpLocks/>
              <a:stCxn id="574" idx="6"/>
              <a:endCxn id="575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0" name="Connecteur droit 579">
              <a:extLst>
                <a:ext uri="{FF2B5EF4-FFF2-40B4-BE49-F238E27FC236}">
                  <a16:creationId xmlns:a16="http://schemas.microsoft.com/office/drawing/2014/main" id="{091B5750-63A0-9E8B-CE11-37DAA87E1D60}"/>
                </a:ext>
              </a:extLst>
            </p:cNvPr>
            <p:cNvCxnSpPr>
              <a:cxnSpLocks/>
              <a:stCxn id="573" idx="6"/>
              <a:endCxn id="574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1" name="Connecteur droit 580">
              <a:extLst>
                <a:ext uri="{FF2B5EF4-FFF2-40B4-BE49-F238E27FC236}">
                  <a16:creationId xmlns:a16="http://schemas.microsoft.com/office/drawing/2014/main" id="{0399B9A0-13F8-989C-4D09-4F3BEB0FD804}"/>
                </a:ext>
              </a:extLst>
            </p:cNvPr>
            <p:cNvCxnSpPr>
              <a:cxnSpLocks/>
              <a:stCxn id="572" idx="6"/>
              <a:endCxn id="573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2" name="Connecteur droit 581">
              <a:extLst>
                <a:ext uri="{FF2B5EF4-FFF2-40B4-BE49-F238E27FC236}">
                  <a16:creationId xmlns:a16="http://schemas.microsoft.com/office/drawing/2014/main" id="{9A8291E5-5DEB-9577-7800-B5614AC2591F}"/>
                </a:ext>
              </a:extLst>
            </p:cNvPr>
            <p:cNvCxnSpPr>
              <a:cxnSpLocks/>
              <a:stCxn id="571" idx="6"/>
              <a:endCxn id="572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3" name="Connecteur droit 582">
              <a:extLst>
                <a:ext uri="{FF2B5EF4-FFF2-40B4-BE49-F238E27FC236}">
                  <a16:creationId xmlns:a16="http://schemas.microsoft.com/office/drawing/2014/main" id="{8EFEC51B-02A2-2872-63B7-C684B4CAFEB3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4" name="Connecteur droit 583">
              <a:extLst>
                <a:ext uri="{FF2B5EF4-FFF2-40B4-BE49-F238E27FC236}">
                  <a16:creationId xmlns:a16="http://schemas.microsoft.com/office/drawing/2014/main" id="{870B00DB-DA58-40F3-1C54-E5150FFCA6B6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5" name="Ellipse 584">
              <a:extLst>
                <a:ext uri="{FF2B5EF4-FFF2-40B4-BE49-F238E27FC236}">
                  <a16:creationId xmlns:a16="http://schemas.microsoft.com/office/drawing/2014/main" id="{B93097AC-8F3B-085C-C4BC-525502D2936E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86" name="Connecteur droit 585">
              <a:extLst>
                <a:ext uri="{FF2B5EF4-FFF2-40B4-BE49-F238E27FC236}">
                  <a16:creationId xmlns:a16="http://schemas.microsoft.com/office/drawing/2014/main" id="{63BBDA8A-F843-8396-FEB0-118A0C0EA470}"/>
                </a:ext>
              </a:extLst>
            </p:cNvPr>
            <p:cNvCxnSpPr>
              <a:cxnSpLocks/>
              <a:stCxn id="576" idx="6"/>
              <a:endCxn id="585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7" name="Ellipse 586">
              <a:extLst>
                <a:ext uri="{FF2B5EF4-FFF2-40B4-BE49-F238E27FC236}">
                  <a16:creationId xmlns:a16="http://schemas.microsoft.com/office/drawing/2014/main" id="{68469C5E-BA5C-E74A-45D6-E420167831D4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8" name="Ellipse 587">
              <a:extLst>
                <a:ext uri="{FF2B5EF4-FFF2-40B4-BE49-F238E27FC236}">
                  <a16:creationId xmlns:a16="http://schemas.microsoft.com/office/drawing/2014/main" id="{BB11800C-27D7-18DC-8AC5-51EE06BF341F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9" name="Ellipse 588">
              <a:extLst>
                <a:ext uri="{FF2B5EF4-FFF2-40B4-BE49-F238E27FC236}">
                  <a16:creationId xmlns:a16="http://schemas.microsoft.com/office/drawing/2014/main" id="{F4BB3D1E-0139-7FB1-E190-7D33CAAFA887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0" name="Ellipse 589">
              <a:extLst>
                <a:ext uri="{FF2B5EF4-FFF2-40B4-BE49-F238E27FC236}">
                  <a16:creationId xmlns:a16="http://schemas.microsoft.com/office/drawing/2014/main" id="{5DE9491E-B531-0678-8ED3-F13D7514E423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1" name="Ellipse 590">
              <a:extLst>
                <a:ext uri="{FF2B5EF4-FFF2-40B4-BE49-F238E27FC236}">
                  <a16:creationId xmlns:a16="http://schemas.microsoft.com/office/drawing/2014/main" id="{3DCD6A2B-D053-B0B2-198F-1E5919D45621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2" name="Ellipse 591">
              <a:extLst>
                <a:ext uri="{FF2B5EF4-FFF2-40B4-BE49-F238E27FC236}">
                  <a16:creationId xmlns:a16="http://schemas.microsoft.com/office/drawing/2014/main" id="{7F87B3B3-5B89-A900-C0F5-3193D53BD0B7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3" name="Ellipse 592">
              <a:extLst>
                <a:ext uri="{FF2B5EF4-FFF2-40B4-BE49-F238E27FC236}">
                  <a16:creationId xmlns:a16="http://schemas.microsoft.com/office/drawing/2014/main" id="{0ED43FBF-7864-874A-5C04-991EB97EA5AF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94" name="Connecteur droit 593">
              <a:extLst>
                <a:ext uri="{FF2B5EF4-FFF2-40B4-BE49-F238E27FC236}">
                  <a16:creationId xmlns:a16="http://schemas.microsoft.com/office/drawing/2014/main" id="{78523798-98C4-8B6F-FE7F-3021ECA1C41E}"/>
                </a:ext>
              </a:extLst>
            </p:cNvPr>
            <p:cNvCxnSpPr>
              <a:cxnSpLocks/>
              <a:stCxn id="587" idx="6"/>
              <a:endCxn id="588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5" name="Connecteur droit 594">
              <a:extLst>
                <a:ext uri="{FF2B5EF4-FFF2-40B4-BE49-F238E27FC236}">
                  <a16:creationId xmlns:a16="http://schemas.microsoft.com/office/drawing/2014/main" id="{E6370698-7A42-71E6-3EA4-6D40BAC124D7}"/>
                </a:ext>
              </a:extLst>
            </p:cNvPr>
            <p:cNvCxnSpPr>
              <a:cxnSpLocks/>
              <a:stCxn id="592" idx="6"/>
              <a:endCxn id="593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6" name="Connecteur droit 595">
              <a:extLst>
                <a:ext uri="{FF2B5EF4-FFF2-40B4-BE49-F238E27FC236}">
                  <a16:creationId xmlns:a16="http://schemas.microsoft.com/office/drawing/2014/main" id="{E8ADE2F4-A858-6B6B-1F7B-80786041277A}"/>
                </a:ext>
              </a:extLst>
            </p:cNvPr>
            <p:cNvCxnSpPr>
              <a:cxnSpLocks/>
              <a:stCxn id="591" idx="6"/>
              <a:endCxn id="592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7" name="Connecteur droit 596">
              <a:extLst>
                <a:ext uri="{FF2B5EF4-FFF2-40B4-BE49-F238E27FC236}">
                  <a16:creationId xmlns:a16="http://schemas.microsoft.com/office/drawing/2014/main" id="{73D76400-1042-B2C3-B29E-D23F4126E1DF}"/>
                </a:ext>
              </a:extLst>
            </p:cNvPr>
            <p:cNvCxnSpPr>
              <a:cxnSpLocks/>
              <a:stCxn id="590" idx="6"/>
              <a:endCxn id="591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8" name="Connecteur droit 597">
              <a:extLst>
                <a:ext uri="{FF2B5EF4-FFF2-40B4-BE49-F238E27FC236}">
                  <a16:creationId xmlns:a16="http://schemas.microsoft.com/office/drawing/2014/main" id="{1880EFB9-B14E-FF6B-EEC7-3EB95037D118}"/>
                </a:ext>
              </a:extLst>
            </p:cNvPr>
            <p:cNvCxnSpPr>
              <a:cxnSpLocks/>
              <a:stCxn id="589" idx="6"/>
              <a:endCxn id="590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9" name="Connecteur droit 598">
              <a:extLst>
                <a:ext uri="{FF2B5EF4-FFF2-40B4-BE49-F238E27FC236}">
                  <a16:creationId xmlns:a16="http://schemas.microsoft.com/office/drawing/2014/main" id="{5A9EFADE-3B9E-1675-15DA-2C535625C02C}"/>
                </a:ext>
              </a:extLst>
            </p:cNvPr>
            <p:cNvCxnSpPr>
              <a:cxnSpLocks/>
              <a:stCxn id="588" idx="6"/>
              <a:endCxn id="589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0" name="Connecteur droit 599">
              <a:extLst>
                <a:ext uri="{FF2B5EF4-FFF2-40B4-BE49-F238E27FC236}">
                  <a16:creationId xmlns:a16="http://schemas.microsoft.com/office/drawing/2014/main" id="{21F8CCBB-F924-2CA2-4795-159B9B156B9C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1" name="Connecteur droit 600">
              <a:extLst>
                <a:ext uri="{FF2B5EF4-FFF2-40B4-BE49-F238E27FC236}">
                  <a16:creationId xmlns:a16="http://schemas.microsoft.com/office/drawing/2014/main" id="{9EBBAEBE-D4F8-5858-7BC0-7846FF297D9D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2" name="Ellipse 601">
              <a:extLst>
                <a:ext uri="{FF2B5EF4-FFF2-40B4-BE49-F238E27FC236}">
                  <a16:creationId xmlns:a16="http://schemas.microsoft.com/office/drawing/2014/main" id="{352D8874-6C7F-F22F-CABA-88A7797CA1F9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03" name="Connecteur droit 602">
              <a:extLst>
                <a:ext uri="{FF2B5EF4-FFF2-40B4-BE49-F238E27FC236}">
                  <a16:creationId xmlns:a16="http://schemas.microsoft.com/office/drawing/2014/main" id="{E143BBF7-1D40-EDF1-BD7A-E62A36F667B0}"/>
                </a:ext>
              </a:extLst>
            </p:cNvPr>
            <p:cNvCxnSpPr>
              <a:cxnSpLocks/>
              <a:stCxn id="593" idx="6"/>
              <a:endCxn id="602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4" name="Connecteur droit 603">
              <a:extLst>
                <a:ext uri="{FF2B5EF4-FFF2-40B4-BE49-F238E27FC236}">
                  <a16:creationId xmlns:a16="http://schemas.microsoft.com/office/drawing/2014/main" id="{87DAA4C5-65CB-EFE6-21A7-93F16F18A894}"/>
                </a:ext>
              </a:extLst>
            </p:cNvPr>
            <p:cNvCxnSpPr>
              <a:cxnSpLocks/>
              <a:stCxn id="433" idx="4"/>
              <a:endCxn id="570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5" name="Connecteur droit 604">
              <a:extLst>
                <a:ext uri="{FF2B5EF4-FFF2-40B4-BE49-F238E27FC236}">
                  <a16:creationId xmlns:a16="http://schemas.microsoft.com/office/drawing/2014/main" id="{A70DA82C-4B61-CD2A-B3DB-3FDBE85E69AC}"/>
                </a:ext>
              </a:extLst>
            </p:cNvPr>
            <p:cNvCxnSpPr>
              <a:cxnSpLocks/>
              <a:stCxn id="434" idx="4"/>
              <a:endCxn id="571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6" name="Connecteur droit 605">
              <a:extLst>
                <a:ext uri="{FF2B5EF4-FFF2-40B4-BE49-F238E27FC236}">
                  <a16:creationId xmlns:a16="http://schemas.microsoft.com/office/drawing/2014/main" id="{60C3E9F8-0AB4-34F6-3F44-FD74F31414D0}"/>
                </a:ext>
              </a:extLst>
            </p:cNvPr>
            <p:cNvCxnSpPr>
              <a:cxnSpLocks/>
              <a:stCxn id="435" idx="4"/>
              <a:endCxn id="572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7" name="Connecteur droit 606">
              <a:extLst>
                <a:ext uri="{FF2B5EF4-FFF2-40B4-BE49-F238E27FC236}">
                  <a16:creationId xmlns:a16="http://schemas.microsoft.com/office/drawing/2014/main" id="{9A7D20B9-C242-4CED-434F-97AF3D7DA463}"/>
                </a:ext>
              </a:extLst>
            </p:cNvPr>
            <p:cNvCxnSpPr>
              <a:cxnSpLocks/>
              <a:stCxn id="436" idx="4"/>
              <a:endCxn id="573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8" name="Connecteur droit 607">
              <a:extLst>
                <a:ext uri="{FF2B5EF4-FFF2-40B4-BE49-F238E27FC236}">
                  <a16:creationId xmlns:a16="http://schemas.microsoft.com/office/drawing/2014/main" id="{328754A2-84EC-C253-D4E0-30EAADC53297}"/>
                </a:ext>
              </a:extLst>
            </p:cNvPr>
            <p:cNvCxnSpPr>
              <a:cxnSpLocks/>
              <a:stCxn id="437" idx="4"/>
              <a:endCxn id="574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9" name="Connecteur droit 608">
              <a:extLst>
                <a:ext uri="{FF2B5EF4-FFF2-40B4-BE49-F238E27FC236}">
                  <a16:creationId xmlns:a16="http://schemas.microsoft.com/office/drawing/2014/main" id="{DC70D0B0-FD31-C500-9E47-8F8625E68DB4}"/>
                </a:ext>
              </a:extLst>
            </p:cNvPr>
            <p:cNvCxnSpPr>
              <a:cxnSpLocks/>
              <a:stCxn id="438" idx="4"/>
              <a:endCxn id="575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0" name="Connecteur droit 609">
              <a:extLst>
                <a:ext uri="{FF2B5EF4-FFF2-40B4-BE49-F238E27FC236}">
                  <a16:creationId xmlns:a16="http://schemas.microsoft.com/office/drawing/2014/main" id="{6758A6C7-0EC6-A8FC-4718-E2653F637EC3}"/>
                </a:ext>
              </a:extLst>
            </p:cNvPr>
            <p:cNvCxnSpPr>
              <a:cxnSpLocks/>
              <a:stCxn id="439" idx="4"/>
              <a:endCxn id="576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1" name="Connecteur droit 610">
              <a:extLst>
                <a:ext uri="{FF2B5EF4-FFF2-40B4-BE49-F238E27FC236}">
                  <a16:creationId xmlns:a16="http://schemas.microsoft.com/office/drawing/2014/main" id="{7C1D4260-C9A4-B1DC-AE5A-5A5858BBF2B8}"/>
                </a:ext>
              </a:extLst>
            </p:cNvPr>
            <p:cNvCxnSpPr>
              <a:cxnSpLocks/>
              <a:stCxn id="554" idx="4"/>
              <a:endCxn id="585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2" name="Connecteur droit 611">
              <a:extLst>
                <a:ext uri="{FF2B5EF4-FFF2-40B4-BE49-F238E27FC236}">
                  <a16:creationId xmlns:a16="http://schemas.microsoft.com/office/drawing/2014/main" id="{ECF73E76-B710-096F-A16D-0690CDAA8D2A}"/>
                </a:ext>
              </a:extLst>
            </p:cNvPr>
            <p:cNvCxnSpPr>
              <a:cxnSpLocks/>
              <a:stCxn id="585" idx="4"/>
              <a:endCxn id="602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3" name="Connecteur droit 612">
              <a:extLst>
                <a:ext uri="{FF2B5EF4-FFF2-40B4-BE49-F238E27FC236}">
                  <a16:creationId xmlns:a16="http://schemas.microsoft.com/office/drawing/2014/main" id="{69A0E6ED-01C8-0382-8A07-A696E4365F4D}"/>
                </a:ext>
              </a:extLst>
            </p:cNvPr>
            <p:cNvCxnSpPr>
              <a:cxnSpLocks/>
              <a:stCxn id="576" idx="4"/>
              <a:endCxn id="593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4" name="Connecteur droit 613">
              <a:extLst>
                <a:ext uri="{FF2B5EF4-FFF2-40B4-BE49-F238E27FC236}">
                  <a16:creationId xmlns:a16="http://schemas.microsoft.com/office/drawing/2014/main" id="{A0AE6D6B-3504-81CC-41D9-ED697E758690}"/>
                </a:ext>
              </a:extLst>
            </p:cNvPr>
            <p:cNvCxnSpPr>
              <a:cxnSpLocks/>
              <a:stCxn id="575" idx="4"/>
              <a:endCxn id="592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5" name="Connecteur droit 614">
              <a:extLst>
                <a:ext uri="{FF2B5EF4-FFF2-40B4-BE49-F238E27FC236}">
                  <a16:creationId xmlns:a16="http://schemas.microsoft.com/office/drawing/2014/main" id="{64B217EA-3590-BB6F-C8C3-2258596797CC}"/>
                </a:ext>
              </a:extLst>
            </p:cNvPr>
            <p:cNvCxnSpPr>
              <a:cxnSpLocks/>
              <a:stCxn id="574" idx="4"/>
              <a:endCxn id="591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6" name="Connecteur droit 615">
              <a:extLst>
                <a:ext uri="{FF2B5EF4-FFF2-40B4-BE49-F238E27FC236}">
                  <a16:creationId xmlns:a16="http://schemas.microsoft.com/office/drawing/2014/main" id="{6D418314-E432-F11C-2CAA-C22AD39327A0}"/>
                </a:ext>
              </a:extLst>
            </p:cNvPr>
            <p:cNvCxnSpPr>
              <a:cxnSpLocks/>
              <a:stCxn id="573" idx="4"/>
              <a:endCxn id="590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7" name="Connecteur droit 616">
              <a:extLst>
                <a:ext uri="{FF2B5EF4-FFF2-40B4-BE49-F238E27FC236}">
                  <a16:creationId xmlns:a16="http://schemas.microsoft.com/office/drawing/2014/main" id="{960B5E85-9ACB-4CEF-7D56-97E6CCF943DC}"/>
                </a:ext>
              </a:extLst>
            </p:cNvPr>
            <p:cNvCxnSpPr>
              <a:cxnSpLocks/>
              <a:stCxn id="572" idx="4"/>
              <a:endCxn id="589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8" name="Connecteur droit 617">
              <a:extLst>
                <a:ext uri="{FF2B5EF4-FFF2-40B4-BE49-F238E27FC236}">
                  <a16:creationId xmlns:a16="http://schemas.microsoft.com/office/drawing/2014/main" id="{B3C00395-D76B-B2B5-F6C6-2D6D3315DE7D}"/>
                </a:ext>
              </a:extLst>
            </p:cNvPr>
            <p:cNvCxnSpPr>
              <a:cxnSpLocks/>
              <a:stCxn id="571" idx="4"/>
              <a:endCxn id="588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9" name="Connecteur droit 618">
              <a:extLst>
                <a:ext uri="{FF2B5EF4-FFF2-40B4-BE49-F238E27FC236}">
                  <a16:creationId xmlns:a16="http://schemas.microsoft.com/office/drawing/2014/main" id="{0914371C-8040-C870-7FB6-27421816A88E}"/>
                </a:ext>
              </a:extLst>
            </p:cNvPr>
            <p:cNvCxnSpPr>
              <a:cxnSpLocks/>
              <a:stCxn id="570" idx="4"/>
              <a:endCxn id="587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0" name="Ellipse 619">
              <a:extLst>
                <a:ext uri="{FF2B5EF4-FFF2-40B4-BE49-F238E27FC236}">
                  <a16:creationId xmlns:a16="http://schemas.microsoft.com/office/drawing/2014/main" id="{CD8F61DB-E3ED-F24B-FCED-54B9BE17A103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1" name="Ellipse 620">
              <a:extLst>
                <a:ext uri="{FF2B5EF4-FFF2-40B4-BE49-F238E27FC236}">
                  <a16:creationId xmlns:a16="http://schemas.microsoft.com/office/drawing/2014/main" id="{76430C7D-55F7-90BE-3067-36617FE15F0F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2" name="Ellipse 621">
              <a:extLst>
                <a:ext uri="{FF2B5EF4-FFF2-40B4-BE49-F238E27FC236}">
                  <a16:creationId xmlns:a16="http://schemas.microsoft.com/office/drawing/2014/main" id="{B5A2FD69-78A5-CEAB-D07A-73ACEFD3118A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3" name="Ellipse 622">
              <a:extLst>
                <a:ext uri="{FF2B5EF4-FFF2-40B4-BE49-F238E27FC236}">
                  <a16:creationId xmlns:a16="http://schemas.microsoft.com/office/drawing/2014/main" id="{C36D8999-383D-989D-4C9C-5A42D2C333B4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24" name="Connecteur droit 623">
              <a:extLst>
                <a:ext uri="{FF2B5EF4-FFF2-40B4-BE49-F238E27FC236}">
                  <a16:creationId xmlns:a16="http://schemas.microsoft.com/office/drawing/2014/main" id="{015AB144-2FD6-D3E2-A291-F22A282B170E}"/>
                </a:ext>
              </a:extLst>
            </p:cNvPr>
            <p:cNvCxnSpPr>
              <a:cxnSpLocks/>
              <a:stCxn id="622" idx="4"/>
              <a:endCxn id="623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5" name="Connecteur droit 624">
              <a:extLst>
                <a:ext uri="{FF2B5EF4-FFF2-40B4-BE49-F238E27FC236}">
                  <a16:creationId xmlns:a16="http://schemas.microsoft.com/office/drawing/2014/main" id="{40A5EC99-446E-B727-D8A5-8E79BC8456F7}"/>
                </a:ext>
              </a:extLst>
            </p:cNvPr>
            <p:cNvCxnSpPr>
              <a:cxnSpLocks/>
              <a:stCxn id="621" idx="4"/>
              <a:endCxn id="622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6" name="Connecteur droit 625">
              <a:extLst>
                <a:ext uri="{FF2B5EF4-FFF2-40B4-BE49-F238E27FC236}">
                  <a16:creationId xmlns:a16="http://schemas.microsoft.com/office/drawing/2014/main" id="{BED7DA4E-33AA-3657-8C87-59FB8615D501}"/>
                </a:ext>
              </a:extLst>
            </p:cNvPr>
            <p:cNvCxnSpPr>
              <a:cxnSpLocks/>
              <a:stCxn id="620" idx="4"/>
              <a:endCxn id="621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7" name="Connecteur droit 626">
              <a:extLst>
                <a:ext uri="{FF2B5EF4-FFF2-40B4-BE49-F238E27FC236}">
                  <a16:creationId xmlns:a16="http://schemas.microsoft.com/office/drawing/2014/main" id="{64B19892-60A1-D150-1B17-BE9CC1908DD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8" name="Connecteur droit 627">
              <a:extLst>
                <a:ext uri="{FF2B5EF4-FFF2-40B4-BE49-F238E27FC236}">
                  <a16:creationId xmlns:a16="http://schemas.microsoft.com/office/drawing/2014/main" id="{2E03AB64-18EB-DE00-0FA0-A9594ED9677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9" name="Ellipse 628">
              <a:extLst>
                <a:ext uri="{FF2B5EF4-FFF2-40B4-BE49-F238E27FC236}">
                  <a16:creationId xmlns:a16="http://schemas.microsoft.com/office/drawing/2014/main" id="{E2BA4F45-EBEC-7D58-9C25-CD1C3007E8D5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30" name="Connecteur droit 629">
              <a:extLst>
                <a:ext uri="{FF2B5EF4-FFF2-40B4-BE49-F238E27FC236}">
                  <a16:creationId xmlns:a16="http://schemas.microsoft.com/office/drawing/2014/main" id="{95E1E16B-8C27-A563-CDED-4CD7AF66A782}"/>
                </a:ext>
              </a:extLst>
            </p:cNvPr>
            <p:cNvCxnSpPr>
              <a:cxnSpLocks/>
              <a:endCxn id="620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1" name="Ellipse 630">
              <a:extLst>
                <a:ext uri="{FF2B5EF4-FFF2-40B4-BE49-F238E27FC236}">
                  <a16:creationId xmlns:a16="http://schemas.microsoft.com/office/drawing/2014/main" id="{DD526E7E-BD52-8C54-E089-BBFEB35393CD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32" name="Connecteur droit 631">
              <a:extLst>
                <a:ext uri="{FF2B5EF4-FFF2-40B4-BE49-F238E27FC236}">
                  <a16:creationId xmlns:a16="http://schemas.microsoft.com/office/drawing/2014/main" id="{AB8BA23E-9F03-96AD-9C3D-31AC2894FFAC}"/>
                </a:ext>
              </a:extLst>
            </p:cNvPr>
            <p:cNvCxnSpPr>
              <a:cxnSpLocks/>
              <a:stCxn id="631" idx="4"/>
              <a:endCxn id="629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3" name="Ellipse 632">
              <a:extLst>
                <a:ext uri="{FF2B5EF4-FFF2-40B4-BE49-F238E27FC236}">
                  <a16:creationId xmlns:a16="http://schemas.microsoft.com/office/drawing/2014/main" id="{2AB498AB-8C03-28C0-118C-45D4721E8ECC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4" name="Ellipse 633">
              <a:extLst>
                <a:ext uri="{FF2B5EF4-FFF2-40B4-BE49-F238E27FC236}">
                  <a16:creationId xmlns:a16="http://schemas.microsoft.com/office/drawing/2014/main" id="{3C499773-ECCF-AC2D-45FC-5D19AE680EDD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35" name="Connecteur droit 634">
              <a:extLst>
                <a:ext uri="{FF2B5EF4-FFF2-40B4-BE49-F238E27FC236}">
                  <a16:creationId xmlns:a16="http://schemas.microsoft.com/office/drawing/2014/main" id="{59CF8CF3-A4CA-259D-37D0-44BC204CDB96}"/>
                </a:ext>
              </a:extLst>
            </p:cNvPr>
            <p:cNvCxnSpPr>
              <a:cxnSpLocks/>
              <a:stCxn id="623" idx="4"/>
              <a:endCxn id="633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6" name="Connecteur droit 635">
              <a:extLst>
                <a:ext uri="{FF2B5EF4-FFF2-40B4-BE49-F238E27FC236}">
                  <a16:creationId xmlns:a16="http://schemas.microsoft.com/office/drawing/2014/main" id="{C2BF458D-B02D-0F45-ED86-FD03DE9BC72A}"/>
                </a:ext>
              </a:extLst>
            </p:cNvPr>
            <p:cNvCxnSpPr>
              <a:cxnSpLocks/>
              <a:stCxn id="633" idx="4"/>
              <a:endCxn id="634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7" name="Connecteur droit 636">
              <a:extLst>
                <a:ext uri="{FF2B5EF4-FFF2-40B4-BE49-F238E27FC236}">
                  <a16:creationId xmlns:a16="http://schemas.microsoft.com/office/drawing/2014/main" id="{6F6D8742-8B9F-AEB1-2149-EEA6F8BF8791}"/>
                </a:ext>
              </a:extLst>
            </p:cNvPr>
            <p:cNvCxnSpPr>
              <a:cxnSpLocks/>
              <a:stCxn id="562" idx="6"/>
              <a:endCxn id="631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8" name="Ellipse 637">
              <a:extLst>
                <a:ext uri="{FF2B5EF4-FFF2-40B4-BE49-F238E27FC236}">
                  <a16:creationId xmlns:a16="http://schemas.microsoft.com/office/drawing/2014/main" id="{6B7C67C5-FE1E-97E3-BDD1-C77F6E79AE12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9" name="Ellipse 638">
              <a:extLst>
                <a:ext uri="{FF2B5EF4-FFF2-40B4-BE49-F238E27FC236}">
                  <a16:creationId xmlns:a16="http://schemas.microsoft.com/office/drawing/2014/main" id="{83C27A13-EFB8-C2AF-A9FD-CAADA6973369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0" name="Ellipse 639">
              <a:extLst>
                <a:ext uri="{FF2B5EF4-FFF2-40B4-BE49-F238E27FC236}">
                  <a16:creationId xmlns:a16="http://schemas.microsoft.com/office/drawing/2014/main" id="{ED563F90-3810-95A2-4CA5-55CCDE4911B1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1" name="Ellipse 640">
              <a:extLst>
                <a:ext uri="{FF2B5EF4-FFF2-40B4-BE49-F238E27FC236}">
                  <a16:creationId xmlns:a16="http://schemas.microsoft.com/office/drawing/2014/main" id="{105973E9-6999-3A6C-F510-A35C787EDA47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42" name="Connecteur droit 641">
              <a:extLst>
                <a:ext uri="{FF2B5EF4-FFF2-40B4-BE49-F238E27FC236}">
                  <a16:creationId xmlns:a16="http://schemas.microsoft.com/office/drawing/2014/main" id="{6E8AB059-BD10-1ABB-A0F0-24403A8E5E8F}"/>
                </a:ext>
              </a:extLst>
            </p:cNvPr>
            <p:cNvCxnSpPr>
              <a:cxnSpLocks/>
              <a:stCxn id="640" idx="4"/>
              <a:endCxn id="641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3" name="Connecteur droit 642">
              <a:extLst>
                <a:ext uri="{FF2B5EF4-FFF2-40B4-BE49-F238E27FC236}">
                  <a16:creationId xmlns:a16="http://schemas.microsoft.com/office/drawing/2014/main" id="{D50E51CB-36A2-3BB2-A647-EB1C5F3993A4}"/>
                </a:ext>
              </a:extLst>
            </p:cNvPr>
            <p:cNvCxnSpPr>
              <a:cxnSpLocks/>
              <a:stCxn id="639" idx="4"/>
              <a:endCxn id="640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4" name="Connecteur droit 643">
              <a:extLst>
                <a:ext uri="{FF2B5EF4-FFF2-40B4-BE49-F238E27FC236}">
                  <a16:creationId xmlns:a16="http://schemas.microsoft.com/office/drawing/2014/main" id="{FFA43FF5-A87A-49FC-4B13-8306FC25DAC7}"/>
                </a:ext>
              </a:extLst>
            </p:cNvPr>
            <p:cNvCxnSpPr>
              <a:cxnSpLocks/>
              <a:stCxn id="638" idx="4"/>
              <a:endCxn id="639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5" name="Connecteur droit 644">
              <a:extLst>
                <a:ext uri="{FF2B5EF4-FFF2-40B4-BE49-F238E27FC236}">
                  <a16:creationId xmlns:a16="http://schemas.microsoft.com/office/drawing/2014/main" id="{41EBF4BE-974B-27D1-9231-7F6DECB4CED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6" name="Connecteur droit 645">
              <a:extLst>
                <a:ext uri="{FF2B5EF4-FFF2-40B4-BE49-F238E27FC236}">
                  <a16:creationId xmlns:a16="http://schemas.microsoft.com/office/drawing/2014/main" id="{8DC6BA6B-67F6-64CC-17E3-909E3BC9AA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7" name="Ellipse 646">
              <a:extLst>
                <a:ext uri="{FF2B5EF4-FFF2-40B4-BE49-F238E27FC236}">
                  <a16:creationId xmlns:a16="http://schemas.microsoft.com/office/drawing/2014/main" id="{DE723D4A-C865-8AF6-EC09-97C658AF0492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48" name="Connecteur droit 647">
              <a:extLst>
                <a:ext uri="{FF2B5EF4-FFF2-40B4-BE49-F238E27FC236}">
                  <a16:creationId xmlns:a16="http://schemas.microsoft.com/office/drawing/2014/main" id="{72792E0B-9D1B-1350-4B46-EA6071F6A478}"/>
                </a:ext>
              </a:extLst>
            </p:cNvPr>
            <p:cNvCxnSpPr>
              <a:cxnSpLocks/>
              <a:endCxn id="638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9" name="Ellipse 648">
              <a:extLst>
                <a:ext uri="{FF2B5EF4-FFF2-40B4-BE49-F238E27FC236}">
                  <a16:creationId xmlns:a16="http://schemas.microsoft.com/office/drawing/2014/main" id="{9AC5B479-5B9F-BD86-B535-62FA7ECD9723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50" name="Connecteur droit 649">
              <a:extLst>
                <a:ext uri="{FF2B5EF4-FFF2-40B4-BE49-F238E27FC236}">
                  <a16:creationId xmlns:a16="http://schemas.microsoft.com/office/drawing/2014/main" id="{C1EEEA97-4075-B5AE-F8FF-9341F2B27B88}"/>
                </a:ext>
              </a:extLst>
            </p:cNvPr>
            <p:cNvCxnSpPr>
              <a:cxnSpLocks/>
              <a:stCxn id="649" idx="4"/>
              <a:endCxn id="647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1" name="Ellipse 650">
              <a:extLst>
                <a:ext uri="{FF2B5EF4-FFF2-40B4-BE49-F238E27FC236}">
                  <a16:creationId xmlns:a16="http://schemas.microsoft.com/office/drawing/2014/main" id="{1051C187-C6B4-05AF-AAF6-B0A9527F044A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2" name="Ellipse 651">
              <a:extLst>
                <a:ext uri="{FF2B5EF4-FFF2-40B4-BE49-F238E27FC236}">
                  <a16:creationId xmlns:a16="http://schemas.microsoft.com/office/drawing/2014/main" id="{64C439D2-F51C-3D0C-0B0E-C15A69B7A4CF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53" name="Connecteur droit 652">
              <a:extLst>
                <a:ext uri="{FF2B5EF4-FFF2-40B4-BE49-F238E27FC236}">
                  <a16:creationId xmlns:a16="http://schemas.microsoft.com/office/drawing/2014/main" id="{3574ACFB-24A3-4FB7-0348-B77917C35E2C}"/>
                </a:ext>
              </a:extLst>
            </p:cNvPr>
            <p:cNvCxnSpPr>
              <a:cxnSpLocks/>
              <a:stCxn id="641" idx="4"/>
              <a:endCxn id="651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4" name="Connecteur droit 653">
              <a:extLst>
                <a:ext uri="{FF2B5EF4-FFF2-40B4-BE49-F238E27FC236}">
                  <a16:creationId xmlns:a16="http://schemas.microsoft.com/office/drawing/2014/main" id="{9DB0B2C1-11A5-D754-53F9-FB54795A8E3E}"/>
                </a:ext>
              </a:extLst>
            </p:cNvPr>
            <p:cNvCxnSpPr>
              <a:cxnSpLocks/>
              <a:stCxn id="651" idx="4"/>
              <a:endCxn id="652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5" name="Connecteur droit 654">
              <a:extLst>
                <a:ext uri="{FF2B5EF4-FFF2-40B4-BE49-F238E27FC236}">
                  <a16:creationId xmlns:a16="http://schemas.microsoft.com/office/drawing/2014/main" id="{C970DE0F-20EB-D825-339A-D3EDFB6275DC}"/>
                </a:ext>
              </a:extLst>
            </p:cNvPr>
            <p:cNvCxnSpPr>
              <a:cxnSpLocks/>
              <a:stCxn id="631" idx="6"/>
              <a:endCxn id="649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6" name="Connecteur droit 655">
              <a:extLst>
                <a:ext uri="{FF2B5EF4-FFF2-40B4-BE49-F238E27FC236}">
                  <a16:creationId xmlns:a16="http://schemas.microsoft.com/office/drawing/2014/main" id="{920C225D-767F-BE33-55E5-EE105D87AA49}"/>
                </a:ext>
              </a:extLst>
            </p:cNvPr>
            <p:cNvCxnSpPr>
              <a:cxnSpLocks/>
              <a:stCxn id="560" idx="6"/>
              <a:endCxn id="629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7" name="Connecteur droit 656">
              <a:extLst>
                <a:ext uri="{FF2B5EF4-FFF2-40B4-BE49-F238E27FC236}">
                  <a16:creationId xmlns:a16="http://schemas.microsoft.com/office/drawing/2014/main" id="{BBC4ACD6-45B7-3D93-646E-6DE9C5D11D72}"/>
                </a:ext>
              </a:extLst>
            </p:cNvPr>
            <p:cNvCxnSpPr>
              <a:cxnSpLocks/>
              <a:stCxn id="629" idx="6"/>
              <a:endCxn id="647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8" name="Connecteur droit 657">
              <a:extLst>
                <a:ext uri="{FF2B5EF4-FFF2-40B4-BE49-F238E27FC236}">
                  <a16:creationId xmlns:a16="http://schemas.microsoft.com/office/drawing/2014/main" id="{39772258-E112-6C99-E8D6-F1BAF49959A3}"/>
                </a:ext>
              </a:extLst>
            </p:cNvPr>
            <p:cNvCxnSpPr>
              <a:cxnSpLocks/>
              <a:stCxn id="620" idx="6"/>
              <a:endCxn id="638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9" name="Connecteur droit 658">
              <a:extLst>
                <a:ext uri="{FF2B5EF4-FFF2-40B4-BE49-F238E27FC236}">
                  <a16:creationId xmlns:a16="http://schemas.microsoft.com/office/drawing/2014/main" id="{BF8AC524-C2ED-DEAF-A294-FF48CEDD3467}"/>
                </a:ext>
              </a:extLst>
            </p:cNvPr>
            <p:cNvCxnSpPr>
              <a:cxnSpLocks/>
              <a:stCxn id="551" idx="6"/>
              <a:endCxn id="620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0" name="Connecteur droit 659">
              <a:extLst>
                <a:ext uri="{FF2B5EF4-FFF2-40B4-BE49-F238E27FC236}">
                  <a16:creationId xmlns:a16="http://schemas.microsoft.com/office/drawing/2014/main" id="{07D693E8-CC45-42E1-FAA6-30CB4F337B79}"/>
                </a:ext>
              </a:extLst>
            </p:cNvPr>
            <p:cNvCxnSpPr>
              <a:cxnSpLocks/>
              <a:stCxn id="552" idx="6"/>
              <a:endCxn id="621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1" name="Connecteur droit 660">
              <a:extLst>
                <a:ext uri="{FF2B5EF4-FFF2-40B4-BE49-F238E27FC236}">
                  <a16:creationId xmlns:a16="http://schemas.microsoft.com/office/drawing/2014/main" id="{D44D693B-FD61-D996-DB0D-FA0005252F11}"/>
                </a:ext>
              </a:extLst>
            </p:cNvPr>
            <p:cNvCxnSpPr>
              <a:cxnSpLocks/>
              <a:stCxn id="621" idx="6"/>
              <a:endCxn id="639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2" name="Connecteur droit 661">
              <a:extLst>
                <a:ext uri="{FF2B5EF4-FFF2-40B4-BE49-F238E27FC236}">
                  <a16:creationId xmlns:a16="http://schemas.microsoft.com/office/drawing/2014/main" id="{A774F4CC-4369-D8FE-537E-9D9E047A4A90}"/>
                </a:ext>
              </a:extLst>
            </p:cNvPr>
            <p:cNvCxnSpPr>
              <a:cxnSpLocks/>
              <a:stCxn id="622" idx="6"/>
              <a:endCxn id="640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3" name="Connecteur droit 662">
              <a:extLst>
                <a:ext uri="{FF2B5EF4-FFF2-40B4-BE49-F238E27FC236}">
                  <a16:creationId xmlns:a16="http://schemas.microsoft.com/office/drawing/2014/main" id="{5ABBB919-0F00-77D8-4F66-07BD23C750DF}"/>
                </a:ext>
              </a:extLst>
            </p:cNvPr>
            <p:cNvCxnSpPr>
              <a:cxnSpLocks/>
              <a:stCxn id="553" idx="6"/>
              <a:endCxn id="622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4" name="Connecteur droit 663">
              <a:extLst>
                <a:ext uri="{FF2B5EF4-FFF2-40B4-BE49-F238E27FC236}">
                  <a16:creationId xmlns:a16="http://schemas.microsoft.com/office/drawing/2014/main" id="{92921802-1692-6802-3766-CCFA3FBCF5B0}"/>
                </a:ext>
              </a:extLst>
            </p:cNvPr>
            <p:cNvCxnSpPr>
              <a:cxnSpLocks/>
              <a:stCxn id="623" idx="6"/>
              <a:endCxn id="641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5" name="Connecteur droit 664">
              <a:extLst>
                <a:ext uri="{FF2B5EF4-FFF2-40B4-BE49-F238E27FC236}">
                  <a16:creationId xmlns:a16="http://schemas.microsoft.com/office/drawing/2014/main" id="{605B1317-8F3D-4B2E-0355-ECBC0B5D6389}"/>
                </a:ext>
              </a:extLst>
            </p:cNvPr>
            <p:cNvCxnSpPr>
              <a:cxnSpLocks/>
              <a:stCxn id="554" idx="6"/>
              <a:endCxn id="623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6" name="Connecteur droit 665">
              <a:extLst>
                <a:ext uri="{FF2B5EF4-FFF2-40B4-BE49-F238E27FC236}">
                  <a16:creationId xmlns:a16="http://schemas.microsoft.com/office/drawing/2014/main" id="{87B70F0F-F511-0C0D-FA84-27EAC43A7719}"/>
                </a:ext>
              </a:extLst>
            </p:cNvPr>
            <p:cNvCxnSpPr>
              <a:cxnSpLocks/>
              <a:stCxn id="585" idx="6"/>
              <a:endCxn id="633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7" name="Connecteur droit 666">
              <a:extLst>
                <a:ext uri="{FF2B5EF4-FFF2-40B4-BE49-F238E27FC236}">
                  <a16:creationId xmlns:a16="http://schemas.microsoft.com/office/drawing/2014/main" id="{4658892C-7527-EA6A-C081-AD3A4332BE8A}"/>
                </a:ext>
              </a:extLst>
            </p:cNvPr>
            <p:cNvCxnSpPr>
              <a:cxnSpLocks/>
              <a:stCxn id="633" idx="6"/>
              <a:endCxn id="651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8" name="Connecteur droit 667">
              <a:extLst>
                <a:ext uri="{FF2B5EF4-FFF2-40B4-BE49-F238E27FC236}">
                  <a16:creationId xmlns:a16="http://schemas.microsoft.com/office/drawing/2014/main" id="{366CFBC7-6595-B1F6-631D-91F7F23D69EC}"/>
                </a:ext>
              </a:extLst>
            </p:cNvPr>
            <p:cNvCxnSpPr>
              <a:cxnSpLocks/>
              <a:stCxn id="634" idx="6"/>
              <a:endCxn id="652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9" name="Connecteur droit 668">
              <a:extLst>
                <a:ext uri="{FF2B5EF4-FFF2-40B4-BE49-F238E27FC236}">
                  <a16:creationId xmlns:a16="http://schemas.microsoft.com/office/drawing/2014/main" id="{50799F36-B444-1428-A092-A78975629029}"/>
                </a:ext>
              </a:extLst>
            </p:cNvPr>
            <p:cNvCxnSpPr>
              <a:cxnSpLocks/>
              <a:stCxn id="602" idx="6"/>
              <a:endCxn id="634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0" name="Ellipse 669">
              <a:extLst>
                <a:ext uri="{FF2B5EF4-FFF2-40B4-BE49-F238E27FC236}">
                  <a16:creationId xmlns:a16="http://schemas.microsoft.com/office/drawing/2014/main" id="{AD2DE6E1-2D1D-73DE-B1E5-D514DCA0BF57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1" name="Ellipse 670">
              <a:extLst>
                <a:ext uri="{FF2B5EF4-FFF2-40B4-BE49-F238E27FC236}">
                  <a16:creationId xmlns:a16="http://schemas.microsoft.com/office/drawing/2014/main" id="{7A007728-BAC2-CFDF-E86D-A9F8D2C3A9B6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2" name="Ellipse 671">
              <a:extLst>
                <a:ext uri="{FF2B5EF4-FFF2-40B4-BE49-F238E27FC236}">
                  <a16:creationId xmlns:a16="http://schemas.microsoft.com/office/drawing/2014/main" id="{8407BAC6-324F-4C27-DF5A-52FFD00B9637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3" name="Ellipse 672">
              <a:extLst>
                <a:ext uri="{FF2B5EF4-FFF2-40B4-BE49-F238E27FC236}">
                  <a16:creationId xmlns:a16="http://schemas.microsoft.com/office/drawing/2014/main" id="{A924F1E6-273D-7EB7-E698-2DE27C7B3004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4" name="Ellipse 673">
              <a:extLst>
                <a:ext uri="{FF2B5EF4-FFF2-40B4-BE49-F238E27FC236}">
                  <a16:creationId xmlns:a16="http://schemas.microsoft.com/office/drawing/2014/main" id="{E698B641-459B-A63B-8958-BA3E90F250DC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5" name="Ellipse 674">
              <a:extLst>
                <a:ext uri="{FF2B5EF4-FFF2-40B4-BE49-F238E27FC236}">
                  <a16:creationId xmlns:a16="http://schemas.microsoft.com/office/drawing/2014/main" id="{A14BB0F7-B5E7-AD85-273E-5AE04C13CF9A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6" name="Ellipse 675">
              <a:extLst>
                <a:ext uri="{FF2B5EF4-FFF2-40B4-BE49-F238E27FC236}">
                  <a16:creationId xmlns:a16="http://schemas.microsoft.com/office/drawing/2014/main" id="{E373D113-AA18-F64A-43F8-B0D0BEA1C6AF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77" name="Connecteur droit 676">
              <a:extLst>
                <a:ext uri="{FF2B5EF4-FFF2-40B4-BE49-F238E27FC236}">
                  <a16:creationId xmlns:a16="http://schemas.microsoft.com/office/drawing/2014/main" id="{C6896580-2652-B218-63ED-1E9E6FBFB769}"/>
                </a:ext>
              </a:extLst>
            </p:cNvPr>
            <p:cNvCxnSpPr>
              <a:cxnSpLocks/>
              <a:stCxn id="670" idx="6"/>
              <a:endCxn id="671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8" name="Connecteur droit 677">
              <a:extLst>
                <a:ext uri="{FF2B5EF4-FFF2-40B4-BE49-F238E27FC236}">
                  <a16:creationId xmlns:a16="http://schemas.microsoft.com/office/drawing/2014/main" id="{8501F87A-10FA-BFFB-9D66-CAE8DA2618AB}"/>
                </a:ext>
              </a:extLst>
            </p:cNvPr>
            <p:cNvCxnSpPr>
              <a:cxnSpLocks/>
              <a:stCxn id="675" idx="6"/>
              <a:endCxn id="676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9" name="Connecteur droit 678">
              <a:extLst>
                <a:ext uri="{FF2B5EF4-FFF2-40B4-BE49-F238E27FC236}">
                  <a16:creationId xmlns:a16="http://schemas.microsoft.com/office/drawing/2014/main" id="{F0D29749-042B-DB8E-5659-B1D83AA2F411}"/>
                </a:ext>
              </a:extLst>
            </p:cNvPr>
            <p:cNvCxnSpPr>
              <a:cxnSpLocks/>
              <a:stCxn id="674" idx="6"/>
              <a:endCxn id="675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0" name="Connecteur droit 679">
              <a:extLst>
                <a:ext uri="{FF2B5EF4-FFF2-40B4-BE49-F238E27FC236}">
                  <a16:creationId xmlns:a16="http://schemas.microsoft.com/office/drawing/2014/main" id="{7772551C-8DA0-9050-AEB9-5E4EB78D2204}"/>
                </a:ext>
              </a:extLst>
            </p:cNvPr>
            <p:cNvCxnSpPr>
              <a:cxnSpLocks/>
              <a:stCxn id="673" idx="6"/>
              <a:endCxn id="674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1" name="Connecteur droit 680">
              <a:extLst>
                <a:ext uri="{FF2B5EF4-FFF2-40B4-BE49-F238E27FC236}">
                  <a16:creationId xmlns:a16="http://schemas.microsoft.com/office/drawing/2014/main" id="{5A22FB8C-D673-B4BB-83D1-9376D77FA31A}"/>
                </a:ext>
              </a:extLst>
            </p:cNvPr>
            <p:cNvCxnSpPr>
              <a:cxnSpLocks/>
              <a:stCxn id="672" idx="6"/>
              <a:endCxn id="673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2" name="Connecteur droit 681">
              <a:extLst>
                <a:ext uri="{FF2B5EF4-FFF2-40B4-BE49-F238E27FC236}">
                  <a16:creationId xmlns:a16="http://schemas.microsoft.com/office/drawing/2014/main" id="{4E5AB522-6129-D05E-5E2D-938F5BF770EE}"/>
                </a:ext>
              </a:extLst>
            </p:cNvPr>
            <p:cNvCxnSpPr>
              <a:cxnSpLocks/>
              <a:stCxn id="671" idx="6"/>
              <a:endCxn id="672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3" name="Connecteur droit 682">
              <a:extLst>
                <a:ext uri="{FF2B5EF4-FFF2-40B4-BE49-F238E27FC236}">
                  <a16:creationId xmlns:a16="http://schemas.microsoft.com/office/drawing/2014/main" id="{C112D15A-52AA-4CCD-E10A-6F4DC90880B3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4" name="Connecteur droit 683">
              <a:extLst>
                <a:ext uri="{FF2B5EF4-FFF2-40B4-BE49-F238E27FC236}">
                  <a16:creationId xmlns:a16="http://schemas.microsoft.com/office/drawing/2014/main" id="{33605875-7010-0ECF-7A23-7063F1C994CE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5" name="Ellipse 684">
              <a:extLst>
                <a:ext uri="{FF2B5EF4-FFF2-40B4-BE49-F238E27FC236}">
                  <a16:creationId xmlns:a16="http://schemas.microsoft.com/office/drawing/2014/main" id="{A8C3497B-E19E-FC37-37B9-0E59E65C0BF7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86" name="Connecteur droit 685">
              <a:extLst>
                <a:ext uri="{FF2B5EF4-FFF2-40B4-BE49-F238E27FC236}">
                  <a16:creationId xmlns:a16="http://schemas.microsoft.com/office/drawing/2014/main" id="{88DC6372-1443-F22A-212D-999E13480949}"/>
                </a:ext>
              </a:extLst>
            </p:cNvPr>
            <p:cNvCxnSpPr>
              <a:cxnSpLocks/>
              <a:stCxn id="676" idx="6"/>
              <a:endCxn id="685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7" name="Ellipse 686">
              <a:extLst>
                <a:ext uri="{FF2B5EF4-FFF2-40B4-BE49-F238E27FC236}">
                  <a16:creationId xmlns:a16="http://schemas.microsoft.com/office/drawing/2014/main" id="{E93D9B66-9268-54E0-0353-73E3A07C65CD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8" name="Ellipse 687">
              <a:extLst>
                <a:ext uri="{FF2B5EF4-FFF2-40B4-BE49-F238E27FC236}">
                  <a16:creationId xmlns:a16="http://schemas.microsoft.com/office/drawing/2014/main" id="{E2A7C89C-E42B-0C95-F42F-2CDD1406CFFE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89" name="Connecteur droit 688">
              <a:extLst>
                <a:ext uri="{FF2B5EF4-FFF2-40B4-BE49-F238E27FC236}">
                  <a16:creationId xmlns:a16="http://schemas.microsoft.com/office/drawing/2014/main" id="{858D540D-A5F3-58B8-C50E-BB4F6CEC8400}"/>
                </a:ext>
              </a:extLst>
            </p:cNvPr>
            <p:cNvCxnSpPr>
              <a:cxnSpLocks/>
              <a:stCxn id="687" idx="6"/>
              <a:endCxn id="688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0" name="Connecteur droit 689">
              <a:extLst>
                <a:ext uri="{FF2B5EF4-FFF2-40B4-BE49-F238E27FC236}">
                  <a16:creationId xmlns:a16="http://schemas.microsoft.com/office/drawing/2014/main" id="{122B47E4-B694-1F1A-BF91-B7F3A9C62FB1}"/>
                </a:ext>
              </a:extLst>
            </p:cNvPr>
            <p:cNvCxnSpPr>
              <a:cxnSpLocks/>
              <a:stCxn id="685" idx="6"/>
              <a:endCxn id="687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1" name="Connecteur droit 690">
              <a:extLst>
                <a:ext uri="{FF2B5EF4-FFF2-40B4-BE49-F238E27FC236}">
                  <a16:creationId xmlns:a16="http://schemas.microsoft.com/office/drawing/2014/main" id="{51505518-37B7-4BBB-D3FB-D3206A48CDC5}"/>
                </a:ext>
              </a:extLst>
            </p:cNvPr>
            <p:cNvCxnSpPr>
              <a:cxnSpLocks/>
              <a:stCxn id="587" idx="4"/>
              <a:endCxn id="670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2" name="Ellipse 691">
              <a:extLst>
                <a:ext uri="{FF2B5EF4-FFF2-40B4-BE49-F238E27FC236}">
                  <a16:creationId xmlns:a16="http://schemas.microsoft.com/office/drawing/2014/main" id="{AB70AA4D-6534-7AD7-74AC-44C49896A2DF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3" name="Ellipse 692">
              <a:extLst>
                <a:ext uri="{FF2B5EF4-FFF2-40B4-BE49-F238E27FC236}">
                  <a16:creationId xmlns:a16="http://schemas.microsoft.com/office/drawing/2014/main" id="{DE7C2510-B211-1186-7A72-97F1CBD95DD7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4" name="Ellipse 693">
              <a:extLst>
                <a:ext uri="{FF2B5EF4-FFF2-40B4-BE49-F238E27FC236}">
                  <a16:creationId xmlns:a16="http://schemas.microsoft.com/office/drawing/2014/main" id="{090DDB4E-7492-BB07-5508-F537E7E00EF9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5" name="Ellipse 694">
              <a:extLst>
                <a:ext uri="{FF2B5EF4-FFF2-40B4-BE49-F238E27FC236}">
                  <a16:creationId xmlns:a16="http://schemas.microsoft.com/office/drawing/2014/main" id="{60D47C55-953A-1A62-A609-CDA82902CFFD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6" name="Ellipse 695">
              <a:extLst>
                <a:ext uri="{FF2B5EF4-FFF2-40B4-BE49-F238E27FC236}">
                  <a16:creationId xmlns:a16="http://schemas.microsoft.com/office/drawing/2014/main" id="{FBE9A9DA-B435-455D-2A0D-B4B1F424EA64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7" name="Ellipse 696">
              <a:extLst>
                <a:ext uri="{FF2B5EF4-FFF2-40B4-BE49-F238E27FC236}">
                  <a16:creationId xmlns:a16="http://schemas.microsoft.com/office/drawing/2014/main" id="{8CE5196D-D422-2676-CF07-081A898E4E4B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8" name="Ellipse 697">
              <a:extLst>
                <a:ext uri="{FF2B5EF4-FFF2-40B4-BE49-F238E27FC236}">
                  <a16:creationId xmlns:a16="http://schemas.microsoft.com/office/drawing/2014/main" id="{C04C011C-851F-175B-9A63-B5F61A9AD6C9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99" name="Connecteur droit 698">
              <a:extLst>
                <a:ext uri="{FF2B5EF4-FFF2-40B4-BE49-F238E27FC236}">
                  <a16:creationId xmlns:a16="http://schemas.microsoft.com/office/drawing/2014/main" id="{40454C6B-596E-8A39-D2B0-FB9FBF032F07}"/>
                </a:ext>
              </a:extLst>
            </p:cNvPr>
            <p:cNvCxnSpPr>
              <a:cxnSpLocks/>
              <a:stCxn id="692" idx="6"/>
              <a:endCxn id="693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0" name="Connecteur droit 699">
              <a:extLst>
                <a:ext uri="{FF2B5EF4-FFF2-40B4-BE49-F238E27FC236}">
                  <a16:creationId xmlns:a16="http://schemas.microsoft.com/office/drawing/2014/main" id="{EB5A54BF-64F8-C55C-689C-927BD6DA406D}"/>
                </a:ext>
              </a:extLst>
            </p:cNvPr>
            <p:cNvCxnSpPr>
              <a:cxnSpLocks/>
              <a:stCxn id="697" idx="6"/>
              <a:endCxn id="698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1" name="Connecteur droit 700">
              <a:extLst>
                <a:ext uri="{FF2B5EF4-FFF2-40B4-BE49-F238E27FC236}">
                  <a16:creationId xmlns:a16="http://schemas.microsoft.com/office/drawing/2014/main" id="{D5DF3352-9594-8DB3-8C84-3DD7BCAE4151}"/>
                </a:ext>
              </a:extLst>
            </p:cNvPr>
            <p:cNvCxnSpPr>
              <a:cxnSpLocks/>
              <a:stCxn id="696" idx="6"/>
              <a:endCxn id="697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2" name="Connecteur droit 701">
              <a:extLst>
                <a:ext uri="{FF2B5EF4-FFF2-40B4-BE49-F238E27FC236}">
                  <a16:creationId xmlns:a16="http://schemas.microsoft.com/office/drawing/2014/main" id="{BB60B6BA-9696-04A4-8220-56009E5065E4}"/>
                </a:ext>
              </a:extLst>
            </p:cNvPr>
            <p:cNvCxnSpPr>
              <a:cxnSpLocks/>
              <a:stCxn id="695" idx="6"/>
              <a:endCxn id="696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3" name="Connecteur droit 702">
              <a:extLst>
                <a:ext uri="{FF2B5EF4-FFF2-40B4-BE49-F238E27FC236}">
                  <a16:creationId xmlns:a16="http://schemas.microsoft.com/office/drawing/2014/main" id="{FEFFCB38-4DAF-70F4-54BA-D4D2058773DB}"/>
                </a:ext>
              </a:extLst>
            </p:cNvPr>
            <p:cNvCxnSpPr>
              <a:cxnSpLocks/>
              <a:stCxn id="694" idx="6"/>
              <a:endCxn id="695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4" name="Connecteur droit 703">
              <a:extLst>
                <a:ext uri="{FF2B5EF4-FFF2-40B4-BE49-F238E27FC236}">
                  <a16:creationId xmlns:a16="http://schemas.microsoft.com/office/drawing/2014/main" id="{DD1B9725-253C-6250-51FE-24A0D15F91C7}"/>
                </a:ext>
              </a:extLst>
            </p:cNvPr>
            <p:cNvCxnSpPr>
              <a:cxnSpLocks/>
              <a:stCxn id="693" idx="6"/>
              <a:endCxn id="694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5" name="Connecteur droit 704">
              <a:extLst>
                <a:ext uri="{FF2B5EF4-FFF2-40B4-BE49-F238E27FC236}">
                  <a16:creationId xmlns:a16="http://schemas.microsoft.com/office/drawing/2014/main" id="{D759A64A-5A50-9837-01C3-21C39DCDA711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6" name="Connecteur droit 705">
              <a:extLst>
                <a:ext uri="{FF2B5EF4-FFF2-40B4-BE49-F238E27FC236}">
                  <a16:creationId xmlns:a16="http://schemas.microsoft.com/office/drawing/2014/main" id="{4CBBA588-D855-B0E6-A5DE-DF65AD23C608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7" name="Ellipse 706">
              <a:extLst>
                <a:ext uri="{FF2B5EF4-FFF2-40B4-BE49-F238E27FC236}">
                  <a16:creationId xmlns:a16="http://schemas.microsoft.com/office/drawing/2014/main" id="{70EB31EC-84C8-D3F1-58DD-B3F524D5163B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08" name="Connecteur droit 707">
              <a:extLst>
                <a:ext uri="{FF2B5EF4-FFF2-40B4-BE49-F238E27FC236}">
                  <a16:creationId xmlns:a16="http://schemas.microsoft.com/office/drawing/2014/main" id="{FF3C2EEC-962D-1319-FA64-D78F1B22FA74}"/>
                </a:ext>
              </a:extLst>
            </p:cNvPr>
            <p:cNvCxnSpPr>
              <a:cxnSpLocks/>
              <a:stCxn id="698" idx="6"/>
              <a:endCxn id="707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9" name="Ellipse 708">
              <a:extLst>
                <a:ext uri="{FF2B5EF4-FFF2-40B4-BE49-F238E27FC236}">
                  <a16:creationId xmlns:a16="http://schemas.microsoft.com/office/drawing/2014/main" id="{606B9579-1F9B-7B28-2D28-F85D85E4F720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0" name="Ellipse 709">
              <a:extLst>
                <a:ext uri="{FF2B5EF4-FFF2-40B4-BE49-F238E27FC236}">
                  <a16:creationId xmlns:a16="http://schemas.microsoft.com/office/drawing/2014/main" id="{9397B0FF-8107-52C4-3245-5CC6E836C1C6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11" name="Connecteur droit 710">
              <a:extLst>
                <a:ext uri="{FF2B5EF4-FFF2-40B4-BE49-F238E27FC236}">
                  <a16:creationId xmlns:a16="http://schemas.microsoft.com/office/drawing/2014/main" id="{1D579349-159F-AD05-5477-750A30315D7A}"/>
                </a:ext>
              </a:extLst>
            </p:cNvPr>
            <p:cNvCxnSpPr>
              <a:cxnSpLocks/>
              <a:stCxn id="709" idx="6"/>
              <a:endCxn id="710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2" name="Connecteur droit 711">
              <a:extLst>
                <a:ext uri="{FF2B5EF4-FFF2-40B4-BE49-F238E27FC236}">
                  <a16:creationId xmlns:a16="http://schemas.microsoft.com/office/drawing/2014/main" id="{E0DD9B0C-832B-095F-4347-43F271054D93}"/>
                </a:ext>
              </a:extLst>
            </p:cNvPr>
            <p:cNvCxnSpPr>
              <a:cxnSpLocks/>
              <a:stCxn id="707" idx="6"/>
              <a:endCxn id="709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3" name="Connecteur droit 712">
              <a:extLst>
                <a:ext uri="{FF2B5EF4-FFF2-40B4-BE49-F238E27FC236}">
                  <a16:creationId xmlns:a16="http://schemas.microsoft.com/office/drawing/2014/main" id="{60692D79-A9EB-73D5-73BB-22EEC0FCD6B0}"/>
                </a:ext>
              </a:extLst>
            </p:cNvPr>
            <p:cNvCxnSpPr>
              <a:cxnSpLocks/>
              <a:stCxn id="670" idx="4"/>
              <a:endCxn id="692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4" name="Connecteur droit 713">
              <a:extLst>
                <a:ext uri="{FF2B5EF4-FFF2-40B4-BE49-F238E27FC236}">
                  <a16:creationId xmlns:a16="http://schemas.microsoft.com/office/drawing/2014/main" id="{865A717F-280C-97F9-C36E-8B032309A293}"/>
                </a:ext>
              </a:extLst>
            </p:cNvPr>
            <p:cNvCxnSpPr>
              <a:cxnSpLocks/>
              <a:stCxn id="588" idx="4"/>
              <a:endCxn id="671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5" name="Connecteur droit 714">
              <a:extLst>
                <a:ext uri="{FF2B5EF4-FFF2-40B4-BE49-F238E27FC236}">
                  <a16:creationId xmlns:a16="http://schemas.microsoft.com/office/drawing/2014/main" id="{A87899DC-0F8F-1E74-54F2-917DD39078C0}"/>
                </a:ext>
              </a:extLst>
            </p:cNvPr>
            <p:cNvCxnSpPr>
              <a:cxnSpLocks/>
              <a:stCxn id="589" idx="4"/>
              <a:endCxn id="672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6" name="Connecteur droit 715">
              <a:extLst>
                <a:ext uri="{FF2B5EF4-FFF2-40B4-BE49-F238E27FC236}">
                  <a16:creationId xmlns:a16="http://schemas.microsoft.com/office/drawing/2014/main" id="{B614FB7B-8742-479B-D38B-1708B600B65B}"/>
                </a:ext>
              </a:extLst>
            </p:cNvPr>
            <p:cNvCxnSpPr>
              <a:cxnSpLocks/>
              <a:stCxn id="590" idx="4"/>
              <a:endCxn id="673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7" name="Connecteur droit 716">
              <a:extLst>
                <a:ext uri="{FF2B5EF4-FFF2-40B4-BE49-F238E27FC236}">
                  <a16:creationId xmlns:a16="http://schemas.microsoft.com/office/drawing/2014/main" id="{AAC9ED5A-ED05-8EAA-6619-8DB1454969E7}"/>
                </a:ext>
              </a:extLst>
            </p:cNvPr>
            <p:cNvCxnSpPr>
              <a:cxnSpLocks/>
              <a:stCxn id="591" idx="4"/>
              <a:endCxn id="674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8" name="Connecteur droit 717">
              <a:extLst>
                <a:ext uri="{FF2B5EF4-FFF2-40B4-BE49-F238E27FC236}">
                  <a16:creationId xmlns:a16="http://schemas.microsoft.com/office/drawing/2014/main" id="{43EFDD48-74D8-89BC-8394-ADC0B4182079}"/>
                </a:ext>
              </a:extLst>
            </p:cNvPr>
            <p:cNvCxnSpPr>
              <a:cxnSpLocks/>
              <a:stCxn id="592" idx="4"/>
              <a:endCxn id="675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9" name="Connecteur droit 718">
              <a:extLst>
                <a:ext uri="{FF2B5EF4-FFF2-40B4-BE49-F238E27FC236}">
                  <a16:creationId xmlns:a16="http://schemas.microsoft.com/office/drawing/2014/main" id="{ED21FB99-11B9-837C-CE92-0DE44E8DA83C}"/>
                </a:ext>
              </a:extLst>
            </p:cNvPr>
            <p:cNvCxnSpPr>
              <a:cxnSpLocks/>
              <a:stCxn id="593" idx="4"/>
              <a:endCxn id="676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0" name="Connecteur droit 719">
              <a:extLst>
                <a:ext uri="{FF2B5EF4-FFF2-40B4-BE49-F238E27FC236}">
                  <a16:creationId xmlns:a16="http://schemas.microsoft.com/office/drawing/2014/main" id="{09EE8C3D-1B30-510F-5169-60B43172426D}"/>
                </a:ext>
              </a:extLst>
            </p:cNvPr>
            <p:cNvCxnSpPr>
              <a:cxnSpLocks/>
              <a:stCxn id="602" idx="4"/>
              <a:endCxn id="685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1" name="Connecteur droit 720">
              <a:extLst>
                <a:ext uri="{FF2B5EF4-FFF2-40B4-BE49-F238E27FC236}">
                  <a16:creationId xmlns:a16="http://schemas.microsoft.com/office/drawing/2014/main" id="{3AC99E3B-FEB0-C36F-51D8-AD3477AF46A4}"/>
                </a:ext>
              </a:extLst>
            </p:cNvPr>
            <p:cNvCxnSpPr>
              <a:cxnSpLocks/>
              <a:stCxn id="634" idx="4"/>
              <a:endCxn id="687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2" name="Connecteur droit 721">
              <a:extLst>
                <a:ext uri="{FF2B5EF4-FFF2-40B4-BE49-F238E27FC236}">
                  <a16:creationId xmlns:a16="http://schemas.microsoft.com/office/drawing/2014/main" id="{472A3CC1-9D72-94FC-4244-3DA1DCBB3CF6}"/>
                </a:ext>
              </a:extLst>
            </p:cNvPr>
            <p:cNvCxnSpPr>
              <a:cxnSpLocks/>
              <a:stCxn id="652" idx="4"/>
              <a:endCxn id="688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3" name="Connecteur droit 722">
              <a:extLst>
                <a:ext uri="{FF2B5EF4-FFF2-40B4-BE49-F238E27FC236}">
                  <a16:creationId xmlns:a16="http://schemas.microsoft.com/office/drawing/2014/main" id="{7C96D417-BD4A-2722-A03A-C746F6119DC9}"/>
                </a:ext>
              </a:extLst>
            </p:cNvPr>
            <p:cNvCxnSpPr>
              <a:cxnSpLocks/>
              <a:stCxn id="671" idx="4"/>
              <a:endCxn id="693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4" name="Connecteur droit 723">
              <a:extLst>
                <a:ext uri="{FF2B5EF4-FFF2-40B4-BE49-F238E27FC236}">
                  <a16:creationId xmlns:a16="http://schemas.microsoft.com/office/drawing/2014/main" id="{2AD19C9C-28C4-E511-6A19-132041A19962}"/>
                </a:ext>
              </a:extLst>
            </p:cNvPr>
            <p:cNvCxnSpPr>
              <a:cxnSpLocks/>
              <a:stCxn id="672" idx="4"/>
              <a:endCxn id="694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5" name="Connecteur droit 724">
              <a:extLst>
                <a:ext uri="{FF2B5EF4-FFF2-40B4-BE49-F238E27FC236}">
                  <a16:creationId xmlns:a16="http://schemas.microsoft.com/office/drawing/2014/main" id="{B64F0CED-52EF-9E07-40EF-265A5706123B}"/>
                </a:ext>
              </a:extLst>
            </p:cNvPr>
            <p:cNvCxnSpPr>
              <a:cxnSpLocks/>
              <a:stCxn id="673" idx="4"/>
              <a:endCxn id="695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6" name="Connecteur droit 725">
              <a:extLst>
                <a:ext uri="{FF2B5EF4-FFF2-40B4-BE49-F238E27FC236}">
                  <a16:creationId xmlns:a16="http://schemas.microsoft.com/office/drawing/2014/main" id="{C4755974-D506-51C4-2AF3-4051B1BEF7F6}"/>
                </a:ext>
              </a:extLst>
            </p:cNvPr>
            <p:cNvCxnSpPr>
              <a:cxnSpLocks/>
              <a:stCxn id="674" idx="4"/>
              <a:endCxn id="696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7" name="Connecteur droit 726">
              <a:extLst>
                <a:ext uri="{FF2B5EF4-FFF2-40B4-BE49-F238E27FC236}">
                  <a16:creationId xmlns:a16="http://schemas.microsoft.com/office/drawing/2014/main" id="{F63BCA2F-A57B-16EB-ACC1-0D4E8BA15312}"/>
                </a:ext>
              </a:extLst>
            </p:cNvPr>
            <p:cNvCxnSpPr>
              <a:cxnSpLocks/>
              <a:stCxn id="675" idx="4"/>
              <a:endCxn id="697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8" name="Connecteur droit 727">
              <a:extLst>
                <a:ext uri="{FF2B5EF4-FFF2-40B4-BE49-F238E27FC236}">
                  <a16:creationId xmlns:a16="http://schemas.microsoft.com/office/drawing/2014/main" id="{456B516D-D444-D777-E248-FD669331CC98}"/>
                </a:ext>
              </a:extLst>
            </p:cNvPr>
            <p:cNvCxnSpPr>
              <a:cxnSpLocks/>
              <a:stCxn id="676" idx="4"/>
              <a:endCxn id="698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9" name="Connecteur droit 728">
              <a:extLst>
                <a:ext uri="{FF2B5EF4-FFF2-40B4-BE49-F238E27FC236}">
                  <a16:creationId xmlns:a16="http://schemas.microsoft.com/office/drawing/2014/main" id="{1489BD82-5CA5-FF34-1AED-48D142F337F1}"/>
                </a:ext>
              </a:extLst>
            </p:cNvPr>
            <p:cNvCxnSpPr>
              <a:cxnSpLocks/>
              <a:stCxn id="685" idx="4"/>
              <a:endCxn id="707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0" name="Connecteur droit 729">
              <a:extLst>
                <a:ext uri="{FF2B5EF4-FFF2-40B4-BE49-F238E27FC236}">
                  <a16:creationId xmlns:a16="http://schemas.microsoft.com/office/drawing/2014/main" id="{B249A1E2-A74F-5448-1D2C-F065CE5E38F1}"/>
                </a:ext>
              </a:extLst>
            </p:cNvPr>
            <p:cNvCxnSpPr>
              <a:cxnSpLocks/>
              <a:stCxn id="687" idx="4"/>
              <a:endCxn id="709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1" name="Connecteur droit 730">
              <a:extLst>
                <a:ext uri="{FF2B5EF4-FFF2-40B4-BE49-F238E27FC236}">
                  <a16:creationId xmlns:a16="http://schemas.microsoft.com/office/drawing/2014/main" id="{3E72B211-8553-68EF-41C7-94A52B639A42}"/>
                </a:ext>
              </a:extLst>
            </p:cNvPr>
            <p:cNvCxnSpPr>
              <a:cxnSpLocks/>
              <a:stCxn id="688" idx="4"/>
              <a:endCxn id="710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2" name="Ellipse 731">
              <a:extLst>
                <a:ext uri="{FF2B5EF4-FFF2-40B4-BE49-F238E27FC236}">
                  <a16:creationId xmlns:a16="http://schemas.microsoft.com/office/drawing/2014/main" id="{253746DE-E4BF-01E1-4F5D-D8668F285725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3" name="Ellipse 732">
              <a:extLst>
                <a:ext uri="{FF2B5EF4-FFF2-40B4-BE49-F238E27FC236}">
                  <a16:creationId xmlns:a16="http://schemas.microsoft.com/office/drawing/2014/main" id="{1BE988B7-7F4F-EF69-B895-A37B084F7338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4" name="Ellipse 733">
              <a:extLst>
                <a:ext uri="{FF2B5EF4-FFF2-40B4-BE49-F238E27FC236}">
                  <a16:creationId xmlns:a16="http://schemas.microsoft.com/office/drawing/2014/main" id="{7E9AE35E-85A9-A306-4E47-68051C54C530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5" name="Ellipse 734">
              <a:extLst>
                <a:ext uri="{FF2B5EF4-FFF2-40B4-BE49-F238E27FC236}">
                  <a16:creationId xmlns:a16="http://schemas.microsoft.com/office/drawing/2014/main" id="{9A875B76-D1D5-4B1D-697C-FA51E4FF3506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6" name="Ellipse 735">
              <a:extLst>
                <a:ext uri="{FF2B5EF4-FFF2-40B4-BE49-F238E27FC236}">
                  <a16:creationId xmlns:a16="http://schemas.microsoft.com/office/drawing/2014/main" id="{10482464-2FFF-61A2-82F9-9E758ADD1740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7" name="Ellipse 736">
              <a:extLst>
                <a:ext uri="{FF2B5EF4-FFF2-40B4-BE49-F238E27FC236}">
                  <a16:creationId xmlns:a16="http://schemas.microsoft.com/office/drawing/2014/main" id="{B57CD58D-3DE3-D164-2C57-BF0DDDA5B55D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8" name="Ellipse 737">
              <a:extLst>
                <a:ext uri="{FF2B5EF4-FFF2-40B4-BE49-F238E27FC236}">
                  <a16:creationId xmlns:a16="http://schemas.microsoft.com/office/drawing/2014/main" id="{B2E00F79-225C-07DC-8866-A6F395526417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39" name="Connecteur droit 738">
              <a:extLst>
                <a:ext uri="{FF2B5EF4-FFF2-40B4-BE49-F238E27FC236}">
                  <a16:creationId xmlns:a16="http://schemas.microsoft.com/office/drawing/2014/main" id="{20EA0F47-2B68-023C-698E-9A9D4899D198}"/>
                </a:ext>
              </a:extLst>
            </p:cNvPr>
            <p:cNvCxnSpPr>
              <a:cxnSpLocks/>
              <a:stCxn id="732" idx="6"/>
              <a:endCxn id="733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0" name="Connecteur droit 739">
              <a:extLst>
                <a:ext uri="{FF2B5EF4-FFF2-40B4-BE49-F238E27FC236}">
                  <a16:creationId xmlns:a16="http://schemas.microsoft.com/office/drawing/2014/main" id="{5D0F791D-F433-A746-652E-2FCFDC307D4E}"/>
                </a:ext>
              </a:extLst>
            </p:cNvPr>
            <p:cNvCxnSpPr>
              <a:cxnSpLocks/>
              <a:stCxn id="737" idx="6"/>
              <a:endCxn id="738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1" name="Connecteur droit 740">
              <a:extLst>
                <a:ext uri="{FF2B5EF4-FFF2-40B4-BE49-F238E27FC236}">
                  <a16:creationId xmlns:a16="http://schemas.microsoft.com/office/drawing/2014/main" id="{AADD7899-1D8B-8677-2584-B5E9D930A022}"/>
                </a:ext>
              </a:extLst>
            </p:cNvPr>
            <p:cNvCxnSpPr>
              <a:cxnSpLocks/>
              <a:stCxn id="736" idx="6"/>
              <a:endCxn id="737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2" name="Connecteur droit 741">
              <a:extLst>
                <a:ext uri="{FF2B5EF4-FFF2-40B4-BE49-F238E27FC236}">
                  <a16:creationId xmlns:a16="http://schemas.microsoft.com/office/drawing/2014/main" id="{7D564A04-7F5C-B2D1-27AA-DA764B9A2314}"/>
                </a:ext>
              </a:extLst>
            </p:cNvPr>
            <p:cNvCxnSpPr>
              <a:cxnSpLocks/>
              <a:stCxn id="735" idx="6"/>
              <a:endCxn id="736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3" name="Connecteur droit 742">
              <a:extLst>
                <a:ext uri="{FF2B5EF4-FFF2-40B4-BE49-F238E27FC236}">
                  <a16:creationId xmlns:a16="http://schemas.microsoft.com/office/drawing/2014/main" id="{62A91D9F-928E-EC08-618B-49C401C20630}"/>
                </a:ext>
              </a:extLst>
            </p:cNvPr>
            <p:cNvCxnSpPr>
              <a:cxnSpLocks/>
              <a:stCxn id="734" idx="6"/>
              <a:endCxn id="735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4" name="Connecteur droit 743">
              <a:extLst>
                <a:ext uri="{FF2B5EF4-FFF2-40B4-BE49-F238E27FC236}">
                  <a16:creationId xmlns:a16="http://schemas.microsoft.com/office/drawing/2014/main" id="{068B6144-952A-C3CF-FBD8-A8B2664694AD}"/>
                </a:ext>
              </a:extLst>
            </p:cNvPr>
            <p:cNvCxnSpPr>
              <a:cxnSpLocks/>
              <a:stCxn id="733" idx="6"/>
              <a:endCxn id="734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5" name="Connecteur droit 744">
              <a:extLst>
                <a:ext uri="{FF2B5EF4-FFF2-40B4-BE49-F238E27FC236}">
                  <a16:creationId xmlns:a16="http://schemas.microsoft.com/office/drawing/2014/main" id="{709862EA-2E85-69B0-F3D9-02D4A8C149A7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6" name="Connecteur droit 745">
              <a:extLst>
                <a:ext uri="{FF2B5EF4-FFF2-40B4-BE49-F238E27FC236}">
                  <a16:creationId xmlns:a16="http://schemas.microsoft.com/office/drawing/2014/main" id="{533777D7-E00C-89C9-4DB7-18DE44FBCA11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7" name="Ellipse 746">
              <a:extLst>
                <a:ext uri="{FF2B5EF4-FFF2-40B4-BE49-F238E27FC236}">
                  <a16:creationId xmlns:a16="http://schemas.microsoft.com/office/drawing/2014/main" id="{B85ADB43-7EFA-F60C-4ECB-8E4B6E3079F0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48" name="Connecteur droit 747">
              <a:extLst>
                <a:ext uri="{FF2B5EF4-FFF2-40B4-BE49-F238E27FC236}">
                  <a16:creationId xmlns:a16="http://schemas.microsoft.com/office/drawing/2014/main" id="{13CCDC7D-8BB8-D4CB-FD90-AEF36A2FA3A4}"/>
                </a:ext>
              </a:extLst>
            </p:cNvPr>
            <p:cNvCxnSpPr>
              <a:cxnSpLocks/>
              <a:stCxn id="738" idx="6"/>
              <a:endCxn id="747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9" name="Ellipse 748">
              <a:extLst>
                <a:ext uri="{FF2B5EF4-FFF2-40B4-BE49-F238E27FC236}">
                  <a16:creationId xmlns:a16="http://schemas.microsoft.com/office/drawing/2014/main" id="{534D52B4-38E3-60A0-54BF-0792CF9A73CC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0" name="Ellipse 749">
              <a:extLst>
                <a:ext uri="{FF2B5EF4-FFF2-40B4-BE49-F238E27FC236}">
                  <a16:creationId xmlns:a16="http://schemas.microsoft.com/office/drawing/2014/main" id="{901E824F-0544-98B3-A2D0-A992E5667631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51" name="Connecteur droit 750">
              <a:extLst>
                <a:ext uri="{FF2B5EF4-FFF2-40B4-BE49-F238E27FC236}">
                  <a16:creationId xmlns:a16="http://schemas.microsoft.com/office/drawing/2014/main" id="{91BDA469-69F8-FCEE-9FAA-A30E8F5A1AB9}"/>
                </a:ext>
              </a:extLst>
            </p:cNvPr>
            <p:cNvCxnSpPr>
              <a:cxnSpLocks/>
              <a:stCxn id="749" idx="6"/>
              <a:endCxn id="750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2" name="Connecteur droit 751">
              <a:extLst>
                <a:ext uri="{FF2B5EF4-FFF2-40B4-BE49-F238E27FC236}">
                  <a16:creationId xmlns:a16="http://schemas.microsoft.com/office/drawing/2014/main" id="{DEE5C0B0-1F3D-6631-1730-05B1CD588F1B}"/>
                </a:ext>
              </a:extLst>
            </p:cNvPr>
            <p:cNvCxnSpPr>
              <a:cxnSpLocks/>
              <a:stCxn id="747" idx="6"/>
              <a:endCxn id="749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3" name="Connecteur droit 752">
              <a:extLst>
                <a:ext uri="{FF2B5EF4-FFF2-40B4-BE49-F238E27FC236}">
                  <a16:creationId xmlns:a16="http://schemas.microsoft.com/office/drawing/2014/main" id="{C08A6893-878E-F27A-565C-11B95E388CCB}"/>
                </a:ext>
              </a:extLst>
            </p:cNvPr>
            <p:cNvCxnSpPr>
              <a:cxnSpLocks/>
              <a:stCxn id="692" idx="4"/>
              <a:endCxn id="732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4" name="Connecteur droit 753">
              <a:extLst>
                <a:ext uri="{FF2B5EF4-FFF2-40B4-BE49-F238E27FC236}">
                  <a16:creationId xmlns:a16="http://schemas.microsoft.com/office/drawing/2014/main" id="{B459C8DF-7183-FFA3-A423-521127B4DBD5}"/>
                </a:ext>
              </a:extLst>
            </p:cNvPr>
            <p:cNvCxnSpPr>
              <a:cxnSpLocks/>
              <a:stCxn id="693" idx="4"/>
              <a:endCxn id="733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5" name="Connecteur droit 754">
              <a:extLst>
                <a:ext uri="{FF2B5EF4-FFF2-40B4-BE49-F238E27FC236}">
                  <a16:creationId xmlns:a16="http://schemas.microsoft.com/office/drawing/2014/main" id="{595B37FE-97D7-9648-E6F1-039D9AE3CC19}"/>
                </a:ext>
              </a:extLst>
            </p:cNvPr>
            <p:cNvCxnSpPr>
              <a:cxnSpLocks/>
              <a:stCxn id="694" idx="4"/>
              <a:endCxn id="734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6" name="Connecteur droit 755">
              <a:extLst>
                <a:ext uri="{FF2B5EF4-FFF2-40B4-BE49-F238E27FC236}">
                  <a16:creationId xmlns:a16="http://schemas.microsoft.com/office/drawing/2014/main" id="{E35593F2-4B8F-C2A1-DC07-219B14B2A839}"/>
                </a:ext>
              </a:extLst>
            </p:cNvPr>
            <p:cNvCxnSpPr>
              <a:cxnSpLocks/>
              <a:stCxn id="695" idx="4"/>
              <a:endCxn id="735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7" name="Connecteur droit 756">
              <a:extLst>
                <a:ext uri="{FF2B5EF4-FFF2-40B4-BE49-F238E27FC236}">
                  <a16:creationId xmlns:a16="http://schemas.microsoft.com/office/drawing/2014/main" id="{D736E96F-B683-C462-4AB0-7558FD42DBCA}"/>
                </a:ext>
              </a:extLst>
            </p:cNvPr>
            <p:cNvCxnSpPr>
              <a:cxnSpLocks/>
              <a:stCxn id="696" idx="4"/>
              <a:endCxn id="736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8" name="Connecteur droit 757">
              <a:extLst>
                <a:ext uri="{FF2B5EF4-FFF2-40B4-BE49-F238E27FC236}">
                  <a16:creationId xmlns:a16="http://schemas.microsoft.com/office/drawing/2014/main" id="{7D04B3E7-B45E-DE28-DA1A-ADDF2B0FDBE1}"/>
                </a:ext>
              </a:extLst>
            </p:cNvPr>
            <p:cNvCxnSpPr>
              <a:cxnSpLocks/>
              <a:stCxn id="697" idx="4"/>
              <a:endCxn id="737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9" name="Connecteur droit 758">
              <a:extLst>
                <a:ext uri="{FF2B5EF4-FFF2-40B4-BE49-F238E27FC236}">
                  <a16:creationId xmlns:a16="http://schemas.microsoft.com/office/drawing/2014/main" id="{93A723A5-6BCF-43B8-C1E4-901556B6BB40}"/>
                </a:ext>
              </a:extLst>
            </p:cNvPr>
            <p:cNvCxnSpPr>
              <a:cxnSpLocks/>
              <a:stCxn id="698" idx="4"/>
              <a:endCxn id="738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0" name="Connecteur droit 759">
              <a:extLst>
                <a:ext uri="{FF2B5EF4-FFF2-40B4-BE49-F238E27FC236}">
                  <a16:creationId xmlns:a16="http://schemas.microsoft.com/office/drawing/2014/main" id="{D55E2AB5-014D-0E71-3CD8-5D745D0DEB2F}"/>
                </a:ext>
              </a:extLst>
            </p:cNvPr>
            <p:cNvCxnSpPr>
              <a:cxnSpLocks/>
              <a:stCxn id="707" idx="4"/>
              <a:endCxn id="747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1" name="Connecteur droit 760">
              <a:extLst>
                <a:ext uri="{FF2B5EF4-FFF2-40B4-BE49-F238E27FC236}">
                  <a16:creationId xmlns:a16="http://schemas.microsoft.com/office/drawing/2014/main" id="{5CA7D3AD-6D02-992E-67F6-43F00D976643}"/>
                </a:ext>
              </a:extLst>
            </p:cNvPr>
            <p:cNvCxnSpPr>
              <a:cxnSpLocks/>
              <a:stCxn id="709" idx="4"/>
              <a:endCxn id="749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2" name="Connecteur droit 761">
              <a:extLst>
                <a:ext uri="{FF2B5EF4-FFF2-40B4-BE49-F238E27FC236}">
                  <a16:creationId xmlns:a16="http://schemas.microsoft.com/office/drawing/2014/main" id="{A16D45FC-01BF-46D1-B590-229613CAB3B7}"/>
                </a:ext>
              </a:extLst>
            </p:cNvPr>
            <p:cNvCxnSpPr>
              <a:cxnSpLocks/>
              <a:stCxn id="710" idx="4"/>
              <a:endCxn id="750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D7828229-335D-9D54-8B13-2CFD3499C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41118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8E6E3D-7A59-5D49-80D6-D3F2C10C0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First Solution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311859F3-2A3C-6E42-9760-73BC87C5AD97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8835755D-847F-4C47-A374-F42CE7A88747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191A33EE-5235-D44E-9AFB-CFDAF99D3ABD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C03945E0-B67B-B646-8241-CE4D83C890AA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2040BAE2-9864-AB43-8ED2-0C380D618158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2F14E1D1-4F7F-1A40-9C96-E95D7269543C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9D808892-5CC2-2E47-8C81-A95F8B893297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84475CDB-764F-FD4B-B2FD-C8ED7AC329F3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0871EF6D-824C-704F-8EAF-57E8129CAA73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B26D31A7-CE60-4D47-8731-B193127E9D00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EDAC4735-0300-244F-A71A-9F838FF332B5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1D570D81-DD32-934B-8884-3C51EC586AE9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977B844E-1437-E846-9444-A5FB479A4286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81AB5589-5C6E-1C48-9E95-0E73E6A91319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7E8D1363-B822-C246-AB19-C590F3129E70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9C79EB10-53A3-194F-867A-3A19C7385246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3F738B91-F678-F649-B45B-0DE5A87296D0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F7BE41C6-4454-1C45-A7FD-C6CFB93A7018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9212C905-13F2-0746-B31A-823BCBC9BF0D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21273E7F-1799-B049-874B-0A438DCD6D28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C755886-1AAF-8F4D-A4DD-2A55437FB310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D649D714-13C9-544F-A5DE-05616D4BC0EE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6B9C952E-B736-884C-BE88-6EDD61ECE531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A37550CD-E81E-5A47-8F29-3FBB7994B086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2CFD1573-03DD-2440-B8EC-9A7720236377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9121C7B4-B00B-964C-99E8-0B11E11E8170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4668DB05-4E6B-CD44-A7D3-D314B58C3219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A4B564E5-9727-6045-92BA-3F93CDE9A83A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5F25F91E-D0A1-7848-8415-92E3E4CAC0D2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364008D5-2D6E-D647-A328-B34FEDC1E561}"/>
                </a:ext>
              </a:extLst>
            </p:cNvPr>
            <p:cNvCxnSpPr>
              <a:stCxn id="8" idx="6"/>
              <a:endCxn id="9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403A6B9B-D6C2-7C46-A982-68062550D5DF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E2A11B00-8950-7241-BBBC-ED77E70502E0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A2A68DA0-46DD-1B4F-B756-7A8BB2A94B2D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9D35AC8B-7588-954D-AADB-791AFF8608CA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103CBBA2-68CC-A04E-B183-A21C6A298BC4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932F6335-565A-764D-AA8C-A58377A7344D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CDDE1F8C-3DE6-6F46-A711-C93292F7BD7E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900CEEA-9595-E34C-80DB-B0EC5DBDDC2A}"/>
                </a:ext>
              </a:extLst>
            </p:cNvPr>
            <p:cNvCxnSpPr>
              <a:cxnSpLocks/>
              <a:stCxn id="13" idx="6"/>
              <a:endCxn id="14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97E7561F-7604-5344-973A-57F1C710DE55}"/>
                </a:ext>
              </a:extLst>
            </p:cNvPr>
            <p:cNvCxnSpPr>
              <a:cxnSpLocks/>
              <a:stCxn id="20" idx="6"/>
              <a:endCxn id="21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F8B2B4BE-B4C2-DE44-AD41-3E6B44735CC1}"/>
                </a:ext>
              </a:extLst>
            </p:cNvPr>
            <p:cNvCxnSpPr>
              <a:cxnSpLocks/>
              <a:stCxn id="27" idx="6"/>
              <a:endCxn id="28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7C8C02F4-05A8-DF45-8948-6011A7D54EE7}"/>
                </a:ext>
              </a:extLst>
            </p:cNvPr>
            <p:cNvCxnSpPr>
              <a:cxnSpLocks/>
              <a:stCxn id="34" idx="6"/>
              <a:endCxn id="35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FE77DC46-D70A-2D40-8975-DD37885F6118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D30F7127-AFD0-3F42-8944-CCBA01AB7B8E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68DEA8F6-245B-F84F-BF04-B3C2564CEF7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17BAE682-A348-A24F-8C7B-D5ED0996B7EF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FAF9D5AA-922E-3B43-8B32-ADA4199DC474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4A5A7D82-209B-3246-A6A3-AD81B042597A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30FEF558-710A-A549-915A-6110E1F2AB3E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8B3164DB-509E-A443-916F-5EFC08528CD6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D57C3E19-7534-D149-80E8-BE4C26BCCBC8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EF75D12-D3F6-FF4E-8005-002D38FD7065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D49EB776-6C03-B347-8B1D-549386747587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3036470B-9E25-A44A-B014-8A74DC7AD303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9F306215-3DD8-2848-8ADB-F20289817EB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9F5A0FF5-9A09-CB4A-961A-EF57B53E664C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F1154CA0-2434-A046-B02B-1CCAD3E4F938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D7374B30-C187-6246-ADA9-DBE90D230308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9956389A-BCC9-9742-B32D-3AAD3D53CB44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66B873F7-901F-5546-841A-4F32BE987594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5FF0972C-8084-D247-BE94-6FA84054EF5E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7BF12D6C-E58D-0C40-98AB-9D4829EE83C6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FDCA16F-0462-6441-AB48-B957A8DF14C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BBB05CDF-609E-FA43-A8D6-A9B38E86B8B7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B73F1687-7509-774F-A139-8B140618AD07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22E78898-311E-0840-87A1-0386F898BAC5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2CDE7238-4EBF-F242-BCA3-B40882F52534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1D7DABC5-9B23-6B44-A041-A9742A3493C0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3B55BCBA-A297-DF4A-AE74-6E53E982E1AC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393925CA-23C1-1A45-8B88-2B6F030E96DF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0F495FE3-7204-6D43-80FF-67BA97C5376B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18A332E0-4902-DF4B-9C40-1E0D14F02E54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AAC104B9-45E0-AB44-8729-D93C92868164}"/>
                </a:ext>
              </a:extLst>
            </p:cNvPr>
            <p:cNvCxnSpPr>
              <a:cxnSpLocks/>
              <a:stCxn id="28" idx="4"/>
              <a:endCxn id="35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8C4AB002-C5AB-634A-A8B3-4E15442454E9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C3166789-6594-4549-B886-DFF1E06B9AAF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DE764F7F-48BB-F647-A28E-FE38DD3FCF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F7688D-57CB-0D42-AD6E-B0B63D2F04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F69B0329-1119-9843-8B6F-0D2FE5F029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94515E0D-2C7C-B342-967E-01B2BDB536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03CBCF3-C1CD-F84B-A6E8-C6FA876183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CC1BB805-21A9-B248-AC09-82D099F9DA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8E8F0A9-E8B0-4349-8C0B-A0DEAA2A56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7BADAE9A-1579-0446-8D62-E3F47A21B1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3254A48E-4A64-5C40-B5EC-8101AB2D1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853CB9ED-6A9A-2C4F-A635-799EFDEECE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727529B9-25AC-0249-8A00-379132E1CD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8CA10D2-7ED7-534C-B886-FA88CC3273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7149E671-6643-0443-A349-674C2A190F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468C3679-9DA5-AD42-A55E-631EDBCD10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CC6BF3AB-7181-5D4C-BD4B-835F6A44B0B2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D09677A0-DF2E-EC4C-903F-3BBB1BAD31E3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BB0820F6-64CB-AA43-9E54-9356AF935912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A1F58DE8-94A5-0B40-B9AB-79DD0FF26F9C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1B3A0A56-EEFD-A748-B802-887F71B75767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AE2F9FD5-22E9-7148-8089-F4ECE5C43227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16675683-F265-B94C-AC9C-672C1DECB95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2E4DF0DF-62AF-5C4D-A1F9-69798B0ACFDF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7DDCD264-5660-AA42-9AF5-4E6FD9469DB6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57CE1197-DF66-6241-AB3A-53F791055183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94508997-DD5F-8E49-ACD6-9D317297A07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4AA9EBD5-E292-4E4E-87B0-426108A0F704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7D3FB888-A87E-934E-BF5C-EDB97AAC245E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CFAE1DE6-0ECA-F344-887A-D37F350BC811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A31A823E-E56F-254A-832E-325AC637CC24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5583385-A5D2-6846-BE1C-42514FEA120F}"/>
                </a:ext>
              </a:extLst>
            </p:cNvPr>
            <p:cNvCxnSpPr>
              <a:stCxn id="103" idx="6"/>
              <a:endCxn id="104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01FA230A-7785-CA4F-840A-8A0706D2702F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1CC502E-1FCC-C84C-93C3-6578E11837EB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BD7F29D9-1849-7A4C-94E4-02442E3D1C78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65317EF5-4AC7-174B-90B1-7EBE12787629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09FE9771-5EEF-314C-9CAE-54E8BFE90015}"/>
                </a:ext>
              </a:extLst>
            </p:cNvPr>
            <p:cNvCxnSpPr>
              <a:cxnSpLocks/>
              <a:stCxn id="108" idx="6"/>
              <a:endCxn id="109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2FD9F43B-84BF-4D41-93AA-CED1C6B32F7C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B3DFC5B1-5E85-FA4A-9DF7-131F4EFE17AF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80D5CA0A-32A1-3344-A497-C50D8394FB3C}"/>
                </a:ext>
              </a:extLst>
            </p:cNvPr>
            <p:cNvCxnSpPr>
              <a:cxnSpLocks/>
              <a:endCxn id="14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C073EC02-488F-7642-90BE-AA42FF212EED}"/>
                </a:ext>
              </a:extLst>
            </p:cNvPr>
            <p:cNvCxnSpPr>
              <a:cxnSpLocks/>
              <a:stCxn id="108" idx="4"/>
              <a:endCxn id="13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DD06993D-82B9-984B-8CBD-5C08A0FE9EB2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E66891FA-3DCE-5B4A-A4E4-3146D37FB8D9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07F8E7F3-D30F-CB4E-952B-3DC6373E601F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8D1BC81C-744B-B74B-B3D3-4DAD40DFD90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>
              <a:extLst>
                <a:ext uri="{FF2B5EF4-FFF2-40B4-BE49-F238E27FC236}">
                  <a16:creationId xmlns:a16="http://schemas.microsoft.com/office/drawing/2014/main" id="{9010C467-E658-F142-BDD6-D9E9A2DB5441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F245E934-C198-3047-B500-53DD49C36DE3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21BC2E53-F14A-E249-95DC-006F27328422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BE283E23-9A71-D044-8663-5A31F0A8A9C2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B0E9808C-AA5B-EC40-AC99-92A91E462EA1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637A02E6-22F4-B547-92E6-A3A4DEAF07CE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5B3F76DB-0689-1945-A379-3B12C3B2B440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Ellipse 130">
              <a:extLst>
                <a:ext uri="{FF2B5EF4-FFF2-40B4-BE49-F238E27FC236}">
                  <a16:creationId xmlns:a16="http://schemas.microsoft.com/office/drawing/2014/main" id="{800F48A4-9344-824F-8A1B-59A6C8E2E98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2DA14F30-B1BA-3441-ABC4-3F5A64A4AACE}"/>
                </a:ext>
              </a:extLst>
            </p:cNvPr>
            <p:cNvCxnSpPr>
              <a:stCxn id="125" idx="6"/>
              <a:endCxn id="126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FC2A3982-8947-0D41-B6DE-19C24E21FC04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48BB41BD-EB27-5445-97CF-3A7E743ACC43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4F2AEEA6-DFCC-EC45-A077-3179E3A7C548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D9EC2317-BD0B-354C-8C06-91CD7D5C1848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0BC34370-EAC8-5741-A740-6DA2CFAE33EA}"/>
                </a:ext>
              </a:extLst>
            </p:cNvPr>
            <p:cNvCxnSpPr>
              <a:cxnSpLocks/>
              <a:stCxn id="131" idx="6"/>
              <a:endCxn id="158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731B332E-5AF9-7944-8BFF-4E4849568E29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7CF7D777-162B-F64F-AE70-4563A93AEC2E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C2C4B966-2400-C741-A1C5-A6E40CAA73B7}"/>
                </a:ext>
              </a:extLst>
            </p:cNvPr>
            <p:cNvCxnSpPr>
              <a:cxnSpLocks/>
              <a:stCxn id="131" idx="4"/>
              <a:endCxn id="109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EA932A16-4F1E-B84A-BB44-5D581947E659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92AC8295-2AE5-DF4A-A4E1-66A3897ECC74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56F5EB34-A77D-2142-9B0A-799044CA20CA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218185BA-9A17-8747-BF30-06C00B537117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A32BB919-DA47-6940-90EC-3578087A674E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145">
              <a:extLst>
                <a:ext uri="{FF2B5EF4-FFF2-40B4-BE49-F238E27FC236}">
                  <a16:creationId xmlns:a16="http://schemas.microsoft.com/office/drawing/2014/main" id="{C96E4FEF-AB3E-4145-ABDC-7A01F7861226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BB4AFC0D-6900-744F-8218-1AA5F74F3938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0FED137D-A773-5F40-8C61-4248E7DFB09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56EE9CD4-644E-D84C-9F0D-407B1E6E0C7C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Ellipse 149">
              <a:extLst>
                <a:ext uri="{FF2B5EF4-FFF2-40B4-BE49-F238E27FC236}">
                  <a16:creationId xmlns:a16="http://schemas.microsoft.com/office/drawing/2014/main" id="{F44F9D75-B919-7D48-858F-210E2E15B3BC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DF9610B9-0147-904D-AFD1-D3B7FD4ABA6E}"/>
                </a:ext>
              </a:extLst>
            </p:cNvPr>
            <p:cNvCxnSpPr>
              <a:cxnSpLocks/>
              <a:stCxn id="149" idx="4"/>
              <a:endCxn id="150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E229F870-ECA6-684D-9C09-C85AF321EBC0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8AAD815-3FBE-7E44-B288-A27479CF6FB4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8D9C990F-3A16-A047-BEDA-4D6AE9EC56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154">
              <a:extLst>
                <a:ext uri="{FF2B5EF4-FFF2-40B4-BE49-F238E27FC236}">
                  <a16:creationId xmlns:a16="http://schemas.microsoft.com/office/drawing/2014/main" id="{C605534D-352A-CD44-BC1D-9C0AC0C805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Ellipse 155">
              <a:extLst>
                <a:ext uri="{FF2B5EF4-FFF2-40B4-BE49-F238E27FC236}">
                  <a16:creationId xmlns:a16="http://schemas.microsoft.com/office/drawing/2014/main" id="{264DA329-D542-2846-BCC2-F1D36BF39992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7" name="Connecteur droit 156">
              <a:extLst>
                <a:ext uri="{FF2B5EF4-FFF2-40B4-BE49-F238E27FC236}">
                  <a16:creationId xmlns:a16="http://schemas.microsoft.com/office/drawing/2014/main" id="{9B01E675-41E2-8741-9366-A76628CA379C}"/>
                </a:ext>
              </a:extLst>
            </p:cNvPr>
            <p:cNvCxnSpPr>
              <a:cxnSpLocks/>
              <a:endCxn id="147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Ellipse 157">
              <a:extLst>
                <a:ext uri="{FF2B5EF4-FFF2-40B4-BE49-F238E27FC236}">
                  <a16:creationId xmlns:a16="http://schemas.microsoft.com/office/drawing/2014/main" id="{7EF0C170-53CC-024F-8F72-351CBD4149CF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879ADCD4-DE4C-6C4B-957C-9D0A5AD90776}"/>
                </a:ext>
              </a:extLst>
            </p:cNvPr>
            <p:cNvCxnSpPr>
              <a:cxnSpLocks/>
              <a:stCxn id="158" idx="4"/>
              <a:endCxn id="156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6850A95-1BA2-7140-96CC-9434B594C77B}"/>
                </a:ext>
              </a:extLst>
            </p:cNvPr>
            <p:cNvCxnSpPr>
              <a:cxnSpLocks/>
              <a:stCxn id="130" idx="6"/>
              <a:endCxn id="131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8BE93542-8763-0B4C-B460-027AE872C8CD}"/>
                </a:ext>
              </a:extLst>
            </p:cNvPr>
            <p:cNvCxnSpPr>
              <a:cxnSpLocks/>
              <a:stCxn id="109" idx="6"/>
              <a:endCxn id="156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030CC5-FBE4-004A-B6B8-08C2FEA54857}"/>
                </a:ext>
              </a:extLst>
            </p:cNvPr>
            <p:cNvCxnSpPr>
              <a:cxnSpLocks/>
              <a:stCxn id="14" idx="6"/>
              <a:endCxn id="147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713F8726-A0B8-834F-9373-DB4BF3F7361E}"/>
                </a:ext>
              </a:extLst>
            </p:cNvPr>
            <p:cNvCxnSpPr>
              <a:cxnSpLocks/>
              <a:stCxn id="21" idx="6"/>
              <a:endCxn id="148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67463A81-7D76-AD40-A9EA-9FDBD5A887BC}"/>
                </a:ext>
              </a:extLst>
            </p:cNvPr>
            <p:cNvCxnSpPr>
              <a:cxnSpLocks/>
              <a:stCxn id="28" idx="6"/>
              <a:endCxn id="149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>
              <a:extLst>
                <a:ext uri="{FF2B5EF4-FFF2-40B4-BE49-F238E27FC236}">
                  <a16:creationId xmlns:a16="http://schemas.microsoft.com/office/drawing/2014/main" id="{7A8968BB-EAC9-6643-992A-782FE3179B96}"/>
                </a:ext>
              </a:extLst>
            </p:cNvPr>
            <p:cNvCxnSpPr>
              <a:cxnSpLocks/>
              <a:stCxn id="35" idx="6"/>
              <a:endCxn id="150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3F610DE1-5574-ED43-8F26-FBD6DB948802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B643CE63-CC93-024B-BE21-F2633875FC5E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38C5B8E7-9878-DB44-91F4-B2DE62D2831E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F60A549-FBD8-6F4D-AEB8-DEA87EBACD4F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1D09C427-B4D6-7B48-BC3C-14C572A7F516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3469706B-B9A2-D942-9A4A-4C94D4A407A1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Ellipse 171">
              <a:extLst>
                <a:ext uri="{FF2B5EF4-FFF2-40B4-BE49-F238E27FC236}">
                  <a16:creationId xmlns:a16="http://schemas.microsoft.com/office/drawing/2014/main" id="{EFA62243-A146-F74B-B8A7-05EF956AE3C2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CB3EDB27-65D0-5042-A121-4D16B2120A7D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7F7C8AB1-E091-2148-A335-1E1D89CD236F}"/>
                </a:ext>
              </a:extLst>
            </p:cNvPr>
            <p:cNvCxnSpPr>
              <a:cxnSpLocks/>
              <a:stCxn id="171" idx="6"/>
              <a:endCxn id="172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C8C7585B-49C6-8A4F-871A-F563A2C3DCF9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B433B313-F9D7-3943-AA45-2626083344C1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5411CF47-F74B-674D-9CDC-94CAE1441736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03AF65CE-BCE7-EF4E-9AAD-022C171E2796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C8D74515-1FDD-B646-98EF-25438B4473EF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>
              <a:extLst>
                <a:ext uri="{FF2B5EF4-FFF2-40B4-BE49-F238E27FC236}">
                  <a16:creationId xmlns:a16="http://schemas.microsoft.com/office/drawing/2014/main" id="{FDB99019-81AF-B248-9A9E-D6FEDD1BEA2A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Ellipse 180">
              <a:extLst>
                <a:ext uri="{FF2B5EF4-FFF2-40B4-BE49-F238E27FC236}">
                  <a16:creationId xmlns:a16="http://schemas.microsoft.com/office/drawing/2014/main" id="{73CF8102-2972-5743-95E1-139F7AB98CFC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2" name="Connecteur droit 181">
              <a:extLst>
                <a:ext uri="{FF2B5EF4-FFF2-40B4-BE49-F238E27FC236}">
                  <a16:creationId xmlns:a16="http://schemas.microsoft.com/office/drawing/2014/main" id="{2B76D882-0C12-1F4D-B497-172673EF84FB}"/>
                </a:ext>
              </a:extLst>
            </p:cNvPr>
            <p:cNvCxnSpPr>
              <a:cxnSpLocks/>
              <a:stCxn id="172" idx="6"/>
              <a:endCxn id="181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199C5F8-8787-4C41-9750-C3EFC8626B4A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5DAF706-EB04-2A42-AD6F-EAA20A65B87C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9935A570-8289-6F44-A3E5-CF2BDC318D78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F83C5A6A-E231-C347-81A0-32FEC9EA2CD3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C6B1B12D-2990-3349-ACCA-6CDCE1D26200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4518AE2E-2073-834D-907E-01C9726B2F63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Ellipse 188">
              <a:extLst>
                <a:ext uri="{FF2B5EF4-FFF2-40B4-BE49-F238E27FC236}">
                  <a16:creationId xmlns:a16="http://schemas.microsoft.com/office/drawing/2014/main" id="{D7624D64-282F-E84A-B8BB-6E57063E7160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AB4FA36A-57DC-1D49-BA4B-37469834F46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28C66DB1-62AC-3444-9D6F-C59ACC3C6C24}"/>
                </a:ext>
              </a:extLst>
            </p:cNvPr>
            <p:cNvCxnSpPr>
              <a:cxnSpLocks/>
              <a:stCxn id="188" idx="6"/>
              <a:endCxn id="189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78535512-6D8A-BA46-A4B2-A2EE9C4BA514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A8FA4370-26C9-2E45-8042-4A32665D770F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42EAEA6D-1969-E443-A1CE-218033F1DD83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8D92AD0C-8AD4-D548-B165-7526777859A7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0AF2BC8B-B370-4E45-8A42-FA8ABA5775A1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196">
              <a:extLst>
                <a:ext uri="{FF2B5EF4-FFF2-40B4-BE49-F238E27FC236}">
                  <a16:creationId xmlns:a16="http://schemas.microsoft.com/office/drawing/2014/main" id="{7FEE2193-06CC-2340-A665-D8308B943019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Ellipse 197">
              <a:extLst>
                <a:ext uri="{FF2B5EF4-FFF2-40B4-BE49-F238E27FC236}">
                  <a16:creationId xmlns:a16="http://schemas.microsoft.com/office/drawing/2014/main" id="{D2867EE3-9F8D-D143-B5E3-91E1E24D08ED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9DD7E67E-D3D2-044B-8603-781E41BEB0A3}"/>
                </a:ext>
              </a:extLst>
            </p:cNvPr>
            <p:cNvCxnSpPr>
              <a:cxnSpLocks/>
              <a:stCxn id="189" idx="6"/>
              <a:endCxn id="198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A63612F3-387A-734A-AE78-C261FCBB3FEF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90C2F2F7-71F9-7742-B52F-500AC430A27B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A4917DD7-EB2A-7740-B183-FDA7CF2ADEA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494AE88D-4F9F-BA4E-92EE-144ECEF6AE5D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A91A4B78-0B4B-984E-BB58-B4373C5DF14D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CF83F424-2A63-FE47-B3A8-4EB9185F5542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BAA0997E-27BC-764F-A15E-91F30C944092}"/>
                </a:ext>
              </a:extLst>
            </p:cNvPr>
            <p:cNvCxnSpPr>
              <a:cxnSpLocks/>
              <a:stCxn id="35" idx="4"/>
              <a:endCxn id="172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CDC4B36E-ECC8-FA41-83A3-FD99E614B250}"/>
                </a:ext>
              </a:extLst>
            </p:cNvPr>
            <p:cNvCxnSpPr>
              <a:cxnSpLocks/>
              <a:stCxn id="150" idx="4"/>
              <a:endCxn id="181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5D3A41EC-F722-AF46-9620-D302DE80BF8C}"/>
                </a:ext>
              </a:extLst>
            </p:cNvPr>
            <p:cNvCxnSpPr>
              <a:cxnSpLocks/>
              <a:stCxn id="181" idx="4"/>
              <a:endCxn id="198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5FE33851-700F-A744-B377-3B779BB94DAB}"/>
                </a:ext>
              </a:extLst>
            </p:cNvPr>
            <p:cNvCxnSpPr>
              <a:cxnSpLocks/>
              <a:stCxn id="172" idx="4"/>
              <a:endCxn id="189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01AE58C9-28A9-2346-9CD4-CF43BD91F4A1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E1B284BE-FBB3-F643-938A-29A2AF92ADA3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A6C4AE77-2136-504B-B02E-92E25CEC5833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625A25DB-AC44-2748-9901-08A6ACD292C0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5311EEC3-DB4F-6149-B984-6AA17FB4DB75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cteur droit 214">
              <a:extLst>
                <a:ext uri="{FF2B5EF4-FFF2-40B4-BE49-F238E27FC236}">
                  <a16:creationId xmlns:a16="http://schemas.microsoft.com/office/drawing/2014/main" id="{07E67CA3-5BA3-064A-8AAF-AB713B262774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0F86A531-54F6-E146-BDEB-6092E7C55E2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985947A9-342E-3A4C-A79F-F0A16FAF588C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8C8537F2-7168-EA45-8A37-4F1F97A9ADE0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Ellipse 218">
              <a:extLst>
                <a:ext uri="{FF2B5EF4-FFF2-40B4-BE49-F238E27FC236}">
                  <a16:creationId xmlns:a16="http://schemas.microsoft.com/office/drawing/2014/main" id="{CF5FAE05-A3F8-3247-AA35-F68D67E4EF9F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48BCBE51-8F90-8142-B979-19E0D83CE4A7}"/>
                </a:ext>
              </a:extLst>
            </p:cNvPr>
            <p:cNvCxnSpPr>
              <a:cxnSpLocks/>
              <a:stCxn id="218" idx="4"/>
              <a:endCxn id="219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174F1F80-AE45-FD4C-837D-3502F24C44C7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2F05AB3D-B383-3140-9466-D3E5CEB205CD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1C1F3CC0-F326-314E-95D6-C2A576A129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cteur droit 223">
              <a:extLst>
                <a:ext uri="{FF2B5EF4-FFF2-40B4-BE49-F238E27FC236}">
                  <a16:creationId xmlns:a16="http://schemas.microsoft.com/office/drawing/2014/main" id="{FBD90152-306C-A945-AEE5-B3C9C9C2BA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Ellipse 224">
              <a:extLst>
                <a:ext uri="{FF2B5EF4-FFF2-40B4-BE49-F238E27FC236}">
                  <a16:creationId xmlns:a16="http://schemas.microsoft.com/office/drawing/2014/main" id="{492BFF1E-70FC-4C46-8A88-34A4AF30F117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6" name="Connecteur droit 225">
              <a:extLst>
                <a:ext uri="{FF2B5EF4-FFF2-40B4-BE49-F238E27FC236}">
                  <a16:creationId xmlns:a16="http://schemas.microsoft.com/office/drawing/2014/main" id="{58209CCE-A289-F04D-B08B-05CE5CFDB61D}"/>
                </a:ext>
              </a:extLst>
            </p:cNvPr>
            <p:cNvCxnSpPr>
              <a:cxnSpLocks/>
              <a:endCxn id="216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Ellipse 226">
              <a:extLst>
                <a:ext uri="{FF2B5EF4-FFF2-40B4-BE49-F238E27FC236}">
                  <a16:creationId xmlns:a16="http://schemas.microsoft.com/office/drawing/2014/main" id="{40B4A516-7F13-6544-9AE1-75CEC78A0A47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8" name="Connecteur droit 227">
              <a:extLst>
                <a:ext uri="{FF2B5EF4-FFF2-40B4-BE49-F238E27FC236}">
                  <a16:creationId xmlns:a16="http://schemas.microsoft.com/office/drawing/2014/main" id="{6EF6C887-6C4C-A24F-8D53-B86FEF6F3AB3}"/>
                </a:ext>
              </a:extLst>
            </p:cNvPr>
            <p:cNvCxnSpPr>
              <a:cxnSpLocks/>
              <a:stCxn id="227" idx="4"/>
              <a:endCxn id="225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1CC3E288-6D4B-9043-B8F6-044EC20C3123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Ellipse 229">
              <a:extLst>
                <a:ext uri="{FF2B5EF4-FFF2-40B4-BE49-F238E27FC236}">
                  <a16:creationId xmlns:a16="http://schemas.microsoft.com/office/drawing/2014/main" id="{5607DD01-D5DC-1249-8E8B-442885E9596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23A30963-8653-874C-86E3-BE9BC147C3A1}"/>
                </a:ext>
              </a:extLst>
            </p:cNvPr>
            <p:cNvCxnSpPr>
              <a:cxnSpLocks/>
              <a:stCxn id="219" idx="4"/>
              <a:endCxn id="229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551225EF-3CDB-864C-AEB2-C2AE0F62E441}"/>
                </a:ext>
              </a:extLst>
            </p:cNvPr>
            <p:cNvCxnSpPr>
              <a:cxnSpLocks/>
              <a:stCxn id="229" idx="4"/>
              <a:endCxn id="230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cteur droit 232">
              <a:extLst>
                <a:ext uri="{FF2B5EF4-FFF2-40B4-BE49-F238E27FC236}">
                  <a16:creationId xmlns:a16="http://schemas.microsoft.com/office/drawing/2014/main" id="{5755C1E1-E4D8-9445-BE0D-84D786932558}"/>
                </a:ext>
              </a:extLst>
            </p:cNvPr>
            <p:cNvCxnSpPr>
              <a:cxnSpLocks/>
              <a:stCxn id="158" idx="6"/>
              <a:endCxn id="227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2A935924-FB80-A948-9EEF-097087209993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68A6F2C6-DAA6-2546-9873-6A2223EBB2DD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9E7324C2-4BD2-124E-AABA-AF11E6DDE4C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Ellipse 236">
              <a:extLst>
                <a:ext uri="{FF2B5EF4-FFF2-40B4-BE49-F238E27FC236}">
                  <a16:creationId xmlns:a16="http://schemas.microsoft.com/office/drawing/2014/main" id="{87E97212-CCA2-8743-AD64-3D19EC235A6F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3846D953-7A40-E24C-9514-5AFDE2EF18B7}"/>
                </a:ext>
              </a:extLst>
            </p:cNvPr>
            <p:cNvCxnSpPr>
              <a:cxnSpLocks/>
              <a:stCxn id="236" idx="4"/>
              <a:endCxn id="237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6E5DD92-5EE7-B147-85DD-153DB15E1507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31D1444D-A30C-0546-83F1-ABCA86DDD0EB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DF6022E3-87AC-C142-92DD-F8021F0430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cteur droit 241">
              <a:extLst>
                <a:ext uri="{FF2B5EF4-FFF2-40B4-BE49-F238E27FC236}">
                  <a16:creationId xmlns:a16="http://schemas.microsoft.com/office/drawing/2014/main" id="{6162A352-EB93-A848-A130-BFA8829E4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Ellipse 242">
              <a:extLst>
                <a:ext uri="{FF2B5EF4-FFF2-40B4-BE49-F238E27FC236}">
                  <a16:creationId xmlns:a16="http://schemas.microsoft.com/office/drawing/2014/main" id="{ACC953D2-7188-8B42-92F1-F2BE8496B47A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4" name="Connecteur droit 243">
              <a:extLst>
                <a:ext uri="{FF2B5EF4-FFF2-40B4-BE49-F238E27FC236}">
                  <a16:creationId xmlns:a16="http://schemas.microsoft.com/office/drawing/2014/main" id="{F697303C-6D58-E447-9847-8AB7174E8CB9}"/>
                </a:ext>
              </a:extLst>
            </p:cNvPr>
            <p:cNvCxnSpPr>
              <a:cxnSpLocks/>
              <a:endCxn id="234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e 244">
              <a:extLst>
                <a:ext uri="{FF2B5EF4-FFF2-40B4-BE49-F238E27FC236}">
                  <a16:creationId xmlns:a16="http://schemas.microsoft.com/office/drawing/2014/main" id="{0E63D2E9-BBF5-5B4C-8FE0-D3BB3D20A405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6" name="Connecteur droit 245">
              <a:extLst>
                <a:ext uri="{FF2B5EF4-FFF2-40B4-BE49-F238E27FC236}">
                  <a16:creationId xmlns:a16="http://schemas.microsoft.com/office/drawing/2014/main" id="{A355901A-5045-CD45-BA9C-D9652DF30EA8}"/>
                </a:ext>
              </a:extLst>
            </p:cNvPr>
            <p:cNvCxnSpPr>
              <a:cxnSpLocks/>
              <a:stCxn id="245" idx="4"/>
              <a:endCxn id="243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1396B700-B45A-A249-8417-0BAB33B615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Ellipse 247">
              <a:extLst>
                <a:ext uri="{FF2B5EF4-FFF2-40B4-BE49-F238E27FC236}">
                  <a16:creationId xmlns:a16="http://schemas.microsoft.com/office/drawing/2014/main" id="{72006067-C194-1741-9EC8-3939154655F3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41269B95-199B-094E-8E77-FF1B0E23395E}"/>
                </a:ext>
              </a:extLst>
            </p:cNvPr>
            <p:cNvCxnSpPr>
              <a:cxnSpLocks/>
              <a:stCxn id="237" idx="4"/>
              <a:endCxn id="247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ABF3DDDE-1C0E-B04E-8D5A-176EF32D2AFB}"/>
                </a:ext>
              </a:extLst>
            </p:cNvPr>
            <p:cNvCxnSpPr>
              <a:cxnSpLocks/>
              <a:stCxn id="247" idx="4"/>
              <a:endCxn id="248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81D8284C-70CC-EB46-8324-8BEE1A0AAEDA}"/>
                </a:ext>
              </a:extLst>
            </p:cNvPr>
            <p:cNvCxnSpPr>
              <a:cxnSpLocks/>
              <a:stCxn id="227" idx="6"/>
              <a:endCxn id="245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8587184E-5B5B-004D-9B75-28BAF0181D5D}"/>
                </a:ext>
              </a:extLst>
            </p:cNvPr>
            <p:cNvCxnSpPr>
              <a:cxnSpLocks/>
              <a:stCxn id="156" idx="6"/>
              <a:endCxn id="225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13770A54-1CDF-9045-B5C0-372F2F5FAA13}"/>
                </a:ext>
              </a:extLst>
            </p:cNvPr>
            <p:cNvCxnSpPr>
              <a:cxnSpLocks/>
              <a:stCxn id="225" idx="6"/>
              <a:endCxn id="243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65C046BF-45EA-A646-9328-8CEBF0F989CD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8BAA677-33DA-4844-A00F-C1445715D512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DA40EA44-2198-684A-9650-22A292DDB0CD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E848F632-6380-0A42-918B-28673179FF0F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D93C765C-A9AD-374A-BDE2-35B90858F44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E12EEBCC-F36C-1B49-B3E6-969C10B6B0D7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FAB4618C-8E3E-F546-8797-8C21634DD8C6}"/>
                </a:ext>
              </a:extLst>
            </p:cNvPr>
            <p:cNvCxnSpPr>
              <a:cxnSpLocks/>
              <a:stCxn id="219" idx="6"/>
              <a:endCxn id="237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D9518925-3AC6-254B-B695-971D15540CCD}"/>
                </a:ext>
              </a:extLst>
            </p:cNvPr>
            <p:cNvCxnSpPr>
              <a:cxnSpLocks/>
              <a:stCxn id="150" idx="6"/>
              <a:endCxn id="219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E8782C7B-B7DC-D840-A117-19966582C9D0}"/>
                </a:ext>
              </a:extLst>
            </p:cNvPr>
            <p:cNvCxnSpPr>
              <a:cxnSpLocks/>
              <a:stCxn id="181" idx="6"/>
              <a:endCxn id="229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7199C452-129A-3043-9B59-913A9A3D9069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BED71937-BA11-294A-8623-F5A7760C968D}"/>
                </a:ext>
              </a:extLst>
            </p:cNvPr>
            <p:cNvCxnSpPr>
              <a:cxnSpLocks/>
              <a:stCxn id="230" idx="6"/>
              <a:endCxn id="248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cteur droit 264">
              <a:extLst>
                <a:ext uri="{FF2B5EF4-FFF2-40B4-BE49-F238E27FC236}">
                  <a16:creationId xmlns:a16="http://schemas.microsoft.com/office/drawing/2014/main" id="{1210D102-DDB0-2242-B59C-B2DAE1751818}"/>
                </a:ext>
              </a:extLst>
            </p:cNvPr>
            <p:cNvCxnSpPr>
              <a:cxnSpLocks/>
              <a:stCxn id="198" idx="6"/>
              <a:endCxn id="230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61FE0E8C-18D4-CB44-911D-5AE1EF6EB4F8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C15B817D-A5B8-1B40-8050-6515786F6841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C457DC10-042D-9A43-B705-D5BFDAE9F049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08D9D11C-1DED-5142-A36B-50D72B138132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1DF40A8A-59FB-9449-ACF3-5713E4070B52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85E42F80-73FF-E74C-A3DB-D2E4FB6F2023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Ellipse 271">
              <a:extLst>
                <a:ext uri="{FF2B5EF4-FFF2-40B4-BE49-F238E27FC236}">
                  <a16:creationId xmlns:a16="http://schemas.microsoft.com/office/drawing/2014/main" id="{EE1027AD-E998-C540-88FD-C575B0AA0CC9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4F2EBE82-6D0B-8F46-9CFE-5590EFAFBAED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C3CDA272-3254-834C-989E-AE56C8182067}"/>
                </a:ext>
              </a:extLst>
            </p:cNvPr>
            <p:cNvCxnSpPr>
              <a:cxnSpLocks/>
              <a:stCxn id="271" idx="6"/>
              <a:endCxn id="272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E86DFC1E-7CF4-5142-8A3E-92B2D2976F5C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9DA268F3-59DE-A34C-8C09-85450D8DDC12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401824EB-1E4A-094C-B0E1-2C921FB678AD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85DA2A9-3D50-A147-A35A-8BBF023FFC7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D7862FAB-7136-284E-980B-780D2158B83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cteur droit 279">
              <a:extLst>
                <a:ext uri="{FF2B5EF4-FFF2-40B4-BE49-F238E27FC236}">
                  <a16:creationId xmlns:a16="http://schemas.microsoft.com/office/drawing/2014/main" id="{4E206917-69F5-A743-B1A4-CC27473446A4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Ellipse 280">
              <a:extLst>
                <a:ext uri="{FF2B5EF4-FFF2-40B4-BE49-F238E27FC236}">
                  <a16:creationId xmlns:a16="http://schemas.microsoft.com/office/drawing/2014/main" id="{27193442-2B63-FF4A-B891-1C34004CC448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2" name="Connecteur droit 281">
              <a:extLst>
                <a:ext uri="{FF2B5EF4-FFF2-40B4-BE49-F238E27FC236}">
                  <a16:creationId xmlns:a16="http://schemas.microsoft.com/office/drawing/2014/main" id="{D65A0204-9D8D-AD41-8845-6497C6CF71CE}"/>
                </a:ext>
              </a:extLst>
            </p:cNvPr>
            <p:cNvCxnSpPr>
              <a:cxnSpLocks/>
              <a:stCxn id="272" idx="6"/>
              <a:endCxn id="281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5771041E-1C08-A349-9C91-0172C5FBDE76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Ellipse 283">
              <a:extLst>
                <a:ext uri="{FF2B5EF4-FFF2-40B4-BE49-F238E27FC236}">
                  <a16:creationId xmlns:a16="http://schemas.microsoft.com/office/drawing/2014/main" id="{29052842-6CBE-5244-94B0-B29E86F3904E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422CEBCF-062A-BA45-98DB-A7310A9A9A16}"/>
                </a:ext>
              </a:extLst>
            </p:cNvPr>
            <p:cNvCxnSpPr>
              <a:cxnSpLocks/>
              <a:stCxn id="283" idx="6"/>
              <a:endCxn id="284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81F39075-024F-0D44-94C4-32131A64F477}"/>
                </a:ext>
              </a:extLst>
            </p:cNvPr>
            <p:cNvCxnSpPr>
              <a:cxnSpLocks/>
              <a:stCxn id="281" idx="6"/>
              <a:endCxn id="283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cteur droit 286">
              <a:extLst>
                <a:ext uri="{FF2B5EF4-FFF2-40B4-BE49-F238E27FC236}">
                  <a16:creationId xmlns:a16="http://schemas.microsoft.com/office/drawing/2014/main" id="{F5A14D62-67CE-BE43-AC81-7B7B45B3B956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F5878771-EC85-2F46-ABA8-9EA217771104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1B9381D9-FD36-9748-8D88-C9FFF74A7D01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6406D4A8-C17D-8D4C-89F8-F1E64FD6CF6B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2E4D442A-666F-2A46-958A-F39100477134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5CADF07B-5B47-D440-8DEF-1872360D61BC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FB6294D0-DBF6-7940-9572-6AD648A7FE4D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Ellipse 293">
              <a:extLst>
                <a:ext uri="{FF2B5EF4-FFF2-40B4-BE49-F238E27FC236}">
                  <a16:creationId xmlns:a16="http://schemas.microsoft.com/office/drawing/2014/main" id="{4F27DA1D-9C6B-1A47-987F-0DB05D6206CC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F9134B99-5B77-D749-8469-428D253D4A24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1CE97846-B76A-FC4A-9914-928B1BFF3F3A}"/>
                </a:ext>
              </a:extLst>
            </p:cNvPr>
            <p:cNvCxnSpPr>
              <a:cxnSpLocks/>
              <a:stCxn id="293" idx="6"/>
              <a:endCxn id="294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9A75147A-BEA1-994D-A28B-392F904F7D23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D16752C1-CC05-1D4D-B757-9619ABF3B9B2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B8176A0C-4389-424E-9E06-524DC011565B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92643298-E196-7B40-9FF7-8B5D9A64938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6A5A1B0D-9820-7948-BD21-8EC847E67599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necteur droit 301">
              <a:extLst>
                <a:ext uri="{FF2B5EF4-FFF2-40B4-BE49-F238E27FC236}">
                  <a16:creationId xmlns:a16="http://schemas.microsoft.com/office/drawing/2014/main" id="{212B07E1-0AC0-3E4E-A699-DF4B0EE79C2C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Ellipse 302">
              <a:extLst>
                <a:ext uri="{FF2B5EF4-FFF2-40B4-BE49-F238E27FC236}">
                  <a16:creationId xmlns:a16="http://schemas.microsoft.com/office/drawing/2014/main" id="{8D30BE49-405D-0A4F-A113-C4C3B07D083B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4" name="Connecteur droit 303">
              <a:extLst>
                <a:ext uri="{FF2B5EF4-FFF2-40B4-BE49-F238E27FC236}">
                  <a16:creationId xmlns:a16="http://schemas.microsoft.com/office/drawing/2014/main" id="{D795A2B2-915E-3644-A839-204550B28176}"/>
                </a:ext>
              </a:extLst>
            </p:cNvPr>
            <p:cNvCxnSpPr>
              <a:cxnSpLocks/>
              <a:stCxn id="294" idx="6"/>
              <a:endCxn id="303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9DD4F1FC-FBEA-A845-8D8C-659493CBCDE5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Ellipse 305">
              <a:extLst>
                <a:ext uri="{FF2B5EF4-FFF2-40B4-BE49-F238E27FC236}">
                  <a16:creationId xmlns:a16="http://schemas.microsoft.com/office/drawing/2014/main" id="{C517BD75-B9E5-174E-8CA9-5B891388B0B8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DC35ED2B-5804-5644-8991-1B0DCD407CD2}"/>
                </a:ext>
              </a:extLst>
            </p:cNvPr>
            <p:cNvCxnSpPr>
              <a:cxnSpLocks/>
              <a:stCxn id="305" idx="6"/>
              <a:endCxn id="306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8CA5291F-C864-334C-9C20-7BBACC6F1B0D}"/>
                </a:ext>
              </a:extLst>
            </p:cNvPr>
            <p:cNvCxnSpPr>
              <a:cxnSpLocks/>
              <a:stCxn id="303" idx="6"/>
              <a:endCxn id="305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C13F97AF-3794-4349-994E-D9418A8ADC88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D0D184C-47D6-C14E-9AE7-52C3144AAAF2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BE4CDE85-FF40-2845-B256-F86C721AA98B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848DFA49-3445-854E-A3B5-66EA2B8829CB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7E812650-F9F6-D743-A87E-FE407A98F7CE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7ABE1634-133D-2D4A-B91A-BC39B4CFDA1D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66B29E7-183C-2945-95AC-8C20A56664A6}"/>
                </a:ext>
              </a:extLst>
            </p:cNvPr>
            <p:cNvCxnSpPr>
              <a:cxnSpLocks/>
              <a:stCxn id="189" idx="4"/>
              <a:endCxn id="272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78DF4B25-266C-B945-A124-3DD0CF8C593A}"/>
                </a:ext>
              </a:extLst>
            </p:cNvPr>
            <p:cNvCxnSpPr>
              <a:cxnSpLocks/>
              <a:stCxn id="198" idx="4"/>
              <a:endCxn id="281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C2E6133C-EFBC-2F4B-9A23-5A4612BDB67B}"/>
                </a:ext>
              </a:extLst>
            </p:cNvPr>
            <p:cNvCxnSpPr>
              <a:cxnSpLocks/>
              <a:stCxn id="230" idx="4"/>
              <a:endCxn id="283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BDB7A375-E13B-0D4D-B14D-42EC0BABF338}"/>
                </a:ext>
              </a:extLst>
            </p:cNvPr>
            <p:cNvCxnSpPr>
              <a:cxnSpLocks/>
              <a:stCxn id="248" idx="4"/>
              <a:endCxn id="284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2698FBD3-4E3C-0B47-BFA2-429CA3357CCD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F6083379-F004-184E-9231-02E569657748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E93F5010-7009-944D-86A4-2A432AF67EF6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7DDFC896-6994-394F-BF86-65DA6130B3C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7B7070D-3582-844C-86B9-C00FD27E324E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DD12A27-3FC5-1548-92E0-0552F2E41A48}"/>
                </a:ext>
              </a:extLst>
            </p:cNvPr>
            <p:cNvCxnSpPr>
              <a:cxnSpLocks/>
              <a:stCxn id="272" idx="4"/>
              <a:endCxn id="294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1993CA74-76CD-7646-B357-1D5A7FBD4A8B}"/>
                </a:ext>
              </a:extLst>
            </p:cNvPr>
            <p:cNvCxnSpPr>
              <a:cxnSpLocks/>
              <a:stCxn id="281" idx="4"/>
              <a:endCxn id="303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847643D0-D46B-8F4E-9628-4A285455D842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Connecteur droit 326">
              <a:extLst>
                <a:ext uri="{FF2B5EF4-FFF2-40B4-BE49-F238E27FC236}">
                  <a16:creationId xmlns:a16="http://schemas.microsoft.com/office/drawing/2014/main" id="{C828D853-4D28-6E46-82FF-4D86D82BC50C}"/>
                </a:ext>
              </a:extLst>
            </p:cNvPr>
            <p:cNvCxnSpPr>
              <a:cxnSpLocks/>
              <a:stCxn id="284" idx="4"/>
              <a:endCxn id="306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320FA202-5469-5040-AC63-76EA4B0FBDD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A9D62EF2-8C1E-A340-A72A-CEFBFD7740D3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9779CE99-F9C5-9A43-932C-01591406C062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5DC704DC-3985-6947-B0A0-A37A5C8CE75F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0276A606-F661-7048-A022-FD0F009251EA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5206F3C0-6A2F-F540-91F1-DB8B09D7B6A1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Ellipse 333">
              <a:extLst>
                <a:ext uri="{FF2B5EF4-FFF2-40B4-BE49-F238E27FC236}">
                  <a16:creationId xmlns:a16="http://schemas.microsoft.com/office/drawing/2014/main" id="{2AAF3682-57B3-0945-8651-4EEB0F3D1472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41E6CFE3-3CFA-0848-9A6F-128CB704E61B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51964193-119E-0E41-A77F-120EE6D611FE}"/>
                </a:ext>
              </a:extLst>
            </p:cNvPr>
            <p:cNvCxnSpPr>
              <a:cxnSpLocks/>
              <a:stCxn id="333" idx="6"/>
              <a:endCxn id="334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F248C3EF-2074-9743-9126-0593A955AA93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68B1CAB8-C67D-654D-98B8-85C23EBD6BA8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9036D57C-7A96-E147-96B1-95B31765A2B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647DA78C-42CC-9146-9AB1-49A356E3919E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0D220A11-D57C-4945-8E26-ED6128AEAA3D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Connecteur droit 341">
              <a:extLst>
                <a:ext uri="{FF2B5EF4-FFF2-40B4-BE49-F238E27FC236}">
                  <a16:creationId xmlns:a16="http://schemas.microsoft.com/office/drawing/2014/main" id="{887B63F8-84DB-2440-B0F5-60009BCB9733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3" name="Ellipse 342">
              <a:extLst>
                <a:ext uri="{FF2B5EF4-FFF2-40B4-BE49-F238E27FC236}">
                  <a16:creationId xmlns:a16="http://schemas.microsoft.com/office/drawing/2014/main" id="{F6B0A14D-B2CD-434E-8C42-3F4300D0B425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4" name="Connecteur droit 343">
              <a:extLst>
                <a:ext uri="{FF2B5EF4-FFF2-40B4-BE49-F238E27FC236}">
                  <a16:creationId xmlns:a16="http://schemas.microsoft.com/office/drawing/2014/main" id="{66E00352-D948-6B42-B6AC-173F6B11CF22}"/>
                </a:ext>
              </a:extLst>
            </p:cNvPr>
            <p:cNvCxnSpPr>
              <a:cxnSpLocks/>
              <a:stCxn id="334" idx="6"/>
              <a:endCxn id="343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CF6E9201-3EEA-FB44-9817-83E300C86D9E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Ellipse 345">
              <a:extLst>
                <a:ext uri="{FF2B5EF4-FFF2-40B4-BE49-F238E27FC236}">
                  <a16:creationId xmlns:a16="http://schemas.microsoft.com/office/drawing/2014/main" id="{F236C7F4-B4D3-DA4B-BC34-2029F24E5909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4EFFCADB-1880-A84C-A6BB-319AB33B2169}"/>
                </a:ext>
              </a:extLst>
            </p:cNvPr>
            <p:cNvCxnSpPr>
              <a:cxnSpLocks/>
              <a:stCxn id="345" idx="6"/>
              <a:endCxn id="346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8DB54DB1-F36C-4A47-B188-91E73FC45F64}"/>
                </a:ext>
              </a:extLst>
            </p:cNvPr>
            <p:cNvCxnSpPr>
              <a:cxnSpLocks/>
              <a:stCxn id="343" idx="6"/>
              <a:endCxn id="345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81495E21-D24D-4543-A2FE-469BF0895A41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9DC165D0-B0B8-E74C-A7B5-9305F4561892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867F2B72-F503-CC4B-B2AA-95F69E4E898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69D823E3-5158-D34D-BF01-44031919C8FA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544B18CD-CC7C-1D4B-8DF6-3DC1AEDCBB80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AD179D85-DFCA-C546-9DE8-DEDADF97EAA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F2D646F0-8572-E94C-BCB6-51BDC7740864}"/>
                </a:ext>
              </a:extLst>
            </p:cNvPr>
            <p:cNvCxnSpPr>
              <a:cxnSpLocks/>
              <a:stCxn id="294" idx="4"/>
              <a:endCxn id="334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F2351C10-4E47-C240-92C2-038A202A9635}"/>
                </a:ext>
              </a:extLst>
            </p:cNvPr>
            <p:cNvCxnSpPr>
              <a:cxnSpLocks/>
              <a:stCxn id="303" idx="4"/>
              <a:endCxn id="343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A3CA1E0A-B80E-AF44-B6C4-E2D449083263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Connecteur droit 357">
              <a:extLst>
                <a:ext uri="{FF2B5EF4-FFF2-40B4-BE49-F238E27FC236}">
                  <a16:creationId xmlns:a16="http://schemas.microsoft.com/office/drawing/2014/main" id="{CD230DFE-2F2F-7E40-B555-DE5301F11355}"/>
                </a:ext>
              </a:extLst>
            </p:cNvPr>
            <p:cNvCxnSpPr>
              <a:cxnSpLocks/>
              <a:stCxn id="306" idx="4"/>
              <a:endCxn id="346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9" name="Espace réservé du contenu 2">
            <a:extLst>
              <a:ext uri="{FF2B5EF4-FFF2-40B4-BE49-F238E27FC236}">
                <a16:creationId xmlns:a16="http://schemas.microsoft.com/office/drawing/2014/main" id="{22751D70-226E-FC86-114B-2237E63C4B71}"/>
              </a:ext>
            </a:extLst>
          </p:cNvPr>
          <p:cNvSpPr txBox="1">
            <a:spLocks/>
          </p:cNvSpPr>
          <p:nvPr/>
        </p:nvSpPr>
        <p:spPr>
          <a:xfrm>
            <a:off x="838695" y="1825625"/>
            <a:ext cx="408125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Distance 1</a:t>
            </a:r>
          </a:p>
          <a:p>
            <a:r>
              <a:rPr lang="en-US" dirty="0"/>
              <a:t>6 robots</a:t>
            </a:r>
          </a:p>
          <a:p>
            <a:r>
              <a:rPr lang="en-US" dirty="0"/>
              <a:t>2 colors</a:t>
            </a:r>
          </a:p>
          <a:p>
            <a:endParaRPr lang="en-US" dirty="0"/>
          </a:p>
          <a:p>
            <a:r>
              <a:rPr lang="en-US" dirty="0"/>
              <a:t>Move straight again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02DEF971-E849-9264-F7CC-BAC0388BCDAA}"/>
              </a:ext>
            </a:extLst>
          </p:cNvPr>
          <p:cNvGrpSpPr/>
          <p:nvPr/>
        </p:nvGrpSpPr>
        <p:grpSpPr>
          <a:xfrm rot="10800000">
            <a:off x="244335" y="4838950"/>
            <a:ext cx="1244152" cy="1305499"/>
            <a:chOff x="5887448" y="1361357"/>
            <a:chExt cx="1244152" cy="1305499"/>
          </a:xfrm>
        </p:grpSpPr>
        <p:sp>
          <p:nvSpPr>
            <p:cNvPr id="4" name="Ellipse 3">
              <a:extLst>
                <a:ext uri="{FF2B5EF4-FFF2-40B4-BE49-F238E27FC236}">
                  <a16:creationId xmlns:a16="http://schemas.microsoft.com/office/drawing/2014/main" id="{379DF59D-F743-25F8-0C49-437E293B758A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09404D60-883D-A756-D2E2-1C7D71E3B531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" name="Ellipse 358">
              <a:extLst>
                <a:ext uri="{FF2B5EF4-FFF2-40B4-BE49-F238E27FC236}">
                  <a16:creationId xmlns:a16="http://schemas.microsoft.com/office/drawing/2014/main" id="{C9A28287-0B01-2EB3-3D0C-357C1A2DDF65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360" name="Ellipse 359">
              <a:extLst>
                <a:ext uri="{FF2B5EF4-FFF2-40B4-BE49-F238E27FC236}">
                  <a16:creationId xmlns:a16="http://schemas.microsoft.com/office/drawing/2014/main" id="{CBB4AD10-2687-0D86-429E-F513B9E9E008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61" name="Connecteur droit 360">
              <a:extLst>
                <a:ext uri="{FF2B5EF4-FFF2-40B4-BE49-F238E27FC236}">
                  <a16:creationId xmlns:a16="http://schemas.microsoft.com/office/drawing/2014/main" id="{8D795545-9A71-6E95-697A-0345D532C367}"/>
                </a:ext>
              </a:extLst>
            </p:cNvPr>
            <p:cNvCxnSpPr>
              <a:cxnSpLocks/>
              <a:stCxn id="4" idx="6"/>
              <a:endCxn id="6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2" name="Connecteur droit 361">
              <a:extLst>
                <a:ext uri="{FF2B5EF4-FFF2-40B4-BE49-F238E27FC236}">
                  <a16:creationId xmlns:a16="http://schemas.microsoft.com/office/drawing/2014/main" id="{B35C53DA-3C15-A60E-A33E-0D8EE5130B54}"/>
                </a:ext>
              </a:extLst>
            </p:cNvPr>
            <p:cNvCxnSpPr>
              <a:cxnSpLocks/>
              <a:stCxn id="6" idx="6"/>
              <a:endCxn id="359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" name="Connecteur droit 362">
              <a:extLst>
                <a:ext uri="{FF2B5EF4-FFF2-40B4-BE49-F238E27FC236}">
                  <a16:creationId xmlns:a16="http://schemas.microsoft.com/office/drawing/2014/main" id="{D66B85E1-8240-8E0A-8C8A-BC77E8BF6CAA}"/>
                </a:ext>
              </a:extLst>
            </p:cNvPr>
            <p:cNvCxnSpPr>
              <a:cxnSpLocks/>
              <a:stCxn id="6" idx="4"/>
              <a:endCxn id="360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4" name="Ellipse 363">
              <a:extLst>
                <a:ext uri="{FF2B5EF4-FFF2-40B4-BE49-F238E27FC236}">
                  <a16:creationId xmlns:a16="http://schemas.microsoft.com/office/drawing/2014/main" id="{9C10CF63-560B-4964-FD51-4667E27FD071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5" name="Connecteur droit 364">
              <a:extLst>
                <a:ext uri="{FF2B5EF4-FFF2-40B4-BE49-F238E27FC236}">
                  <a16:creationId xmlns:a16="http://schemas.microsoft.com/office/drawing/2014/main" id="{2EB9069B-E8BD-EDFE-2DA4-F11CBEBEFE22}"/>
                </a:ext>
              </a:extLst>
            </p:cNvPr>
            <p:cNvCxnSpPr>
              <a:cxnSpLocks/>
              <a:stCxn id="364" idx="4"/>
              <a:endCxn id="6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7" name="Groupe 366">
            <a:extLst>
              <a:ext uri="{FF2B5EF4-FFF2-40B4-BE49-F238E27FC236}">
                <a16:creationId xmlns:a16="http://schemas.microsoft.com/office/drawing/2014/main" id="{90A8C70E-1B2C-E297-63DC-AC8920CB6D4B}"/>
              </a:ext>
            </a:extLst>
          </p:cNvPr>
          <p:cNvGrpSpPr/>
          <p:nvPr/>
        </p:nvGrpSpPr>
        <p:grpSpPr>
          <a:xfrm rot="10800000">
            <a:off x="2149567" y="4838950"/>
            <a:ext cx="1244152" cy="1305499"/>
            <a:chOff x="5887448" y="1361357"/>
            <a:chExt cx="1244152" cy="1305499"/>
          </a:xfrm>
        </p:grpSpPr>
        <p:sp>
          <p:nvSpPr>
            <p:cNvPr id="368" name="Ellipse 367">
              <a:extLst>
                <a:ext uri="{FF2B5EF4-FFF2-40B4-BE49-F238E27FC236}">
                  <a16:creationId xmlns:a16="http://schemas.microsoft.com/office/drawing/2014/main" id="{262B2437-441D-1E61-833C-560AFFA9FBFE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9" name="Ellipse 368">
              <a:extLst>
                <a:ext uri="{FF2B5EF4-FFF2-40B4-BE49-F238E27FC236}">
                  <a16:creationId xmlns:a16="http://schemas.microsoft.com/office/drawing/2014/main" id="{820AE64E-EBA1-EF14-57D4-88B91C4F7B39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0" name="Ellipse 369">
              <a:extLst>
                <a:ext uri="{FF2B5EF4-FFF2-40B4-BE49-F238E27FC236}">
                  <a16:creationId xmlns:a16="http://schemas.microsoft.com/office/drawing/2014/main" id="{9D88FB3E-3BAA-956F-2019-8787655A857B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371" name="Ellipse 370">
              <a:extLst>
                <a:ext uri="{FF2B5EF4-FFF2-40B4-BE49-F238E27FC236}">
                  <a16:creationId xmlns:a16="http://schemas.microsoft.com/office/drawing/2014/main" id="{7BCD320A-009F-90B2-FEAC-F960236CD8B7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72" name="Connecteur droit 371">
              <a:extLst>
                <a:ext uri="{FF2B5EF4-FFF2-40B4-BE49-F238E27FC236}">
                  <a16:creationId xmlns:a16="http://schemas.microsoft.com/office/drawing/2014/main" id="{FD1926E8-EA72-6452-BD4D-6102DACCCCB9}"/>
                </a:ext>
              </a:extLst>
            </p:cNvPr>
            <p:cNvCxnSpPr>
              <a:cxnSpLocks/>
              <a:stCxn id="368" idx="6"/>
              <a:endCxn id="369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Connecteur droit 372">
              <a:extLst>
                <a:ext uri="{FF2B5EF4-FFF2-40B4-BE49-F238E27FC236}">
                  <a16:creationId xmlns:a16="http://schemas.microsoft.com/office/drawing/2014/main" id="{DA5C2352-817D-99DD-1939-AD0FE0D6B9E0}"/>
                </a:ext>
              </a:extLst>
            </p:cNvPr>
            <p:cNvCxnSpPr>
              <a:cxnSpLocks/>
              <a:stCxn id="369" idx="6"/>
              <a:endCxn id="370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Connecteur droit 373">
              <a:extLst>
                <a:ext uri="{FF2B5EF4-FFF2-40B4-BE49-F238E27FC236}">
                  <a16:creationId xmlns:a16="http://schemas.microsoft.com/office/drawing/2014/main" id="{4B26FC0E-56E4-A2EC-A19A-7A7C616E90A6}"/>
                </a:ext>
              </a:extLst>
            </p:cNvPr>
            <p:cNvCxnSpPr>
              <a:cxnSpLocks/>
              <a:stCxn id="369" idx="4"/>
              <a:endCxn id="371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5" name="Ellipse 374">
              <a:extLst>
                <a:ext uri="{FF2B5EF4-FFF2-40B4-BE49-F238E27FC236}">
                  <a16:creationId xmlns:a16="http://schemas.microsoft.com/office/drawing/2014/main" id="{7E56EBDE-4984-702E-2242-FABF2B82666D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6" name="Connecteur droit 375">
              <a:extLst>
                <a:ext uri="{FF2B5EF4-FFF2-40B4-BE49-F238E27FC236}">
                  <a16:creationId xmlns:a16="http://schemas.microsoft.com/office/drawing/2014/main" id="{9B8D42AD-6767-FA70-711F-F4DBB9940FB9}"/>
                </a:ext>
              </a:extLst>
            </p:cNvPr>
            <p:cNvCxnSpPr>
              <a:cxnSpLocks/>
              <a:stCxn id="375" idx="4"/>
              <a:endCxn id="369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6" name="Espace réservé du pied de page 365">
            <a:extLst>
              <a:ext uri="{FF2B5EF4-FFF2-40B4-BE49-F238E27FC236}">
                <a16:creationId xmlns:a16="http://schemas.microsoft.com/office/drawing/2014/main" id="{D50BD412-ABF7-CEF1-025A-C185FF3C8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4621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8E6E3D-7A59-5D49-80D6-D3F2C10C0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Solution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93AD44-EDAB-924D-B5E8-E44EF52807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13593"/>
            <a:ext cx="3933825" cy="4351338"/>
          </a:xfrm>
        </p:spPr>
        <p:txBody>
          <a:bodyPr>
            <a:normAutofit/>
          </a:bodyPr>
          <a:lstStyle/>
          <a:p>
            <a:r>
              <a:rPr lang="en-US" dirty="0"/>
              <a:t>Distance 1</a:t>
            </a:r>
          </a:p>
          <a:p>
            <a:r>
              <a:rPr lang="en-US" dirty="0"/>
              <a:t>6 robots</a:t>
            </a:r>
          </a:p>
          <a:p>
            <a:r>
              <a:rPr lang="en-US" dirty="0"/>
              <a:t>2 colors</a:t>
            </a:r>
          </a:p>
          <a:p>
            <a:endParaRPr lang="en-US" dirty="0"/>
          </a:p>
          <a:p>
            <a:r>
              <a:rPr lang="en-US" dirty="0"/>
              <a:t>Eventually Phase </a:t>
            </a:r>
            <a:r>
              <a:rPr lang="en-US" i="1" dirty="0" err="1"/>
              <a:t>i</a:t>
            </a:r>
            <a:r>
              <a:rPr lang="en-US" dirty="0"/>
              <a:t> terminates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2EA11F43-DBF7-D229-B030-4A24AA191290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78E850F1-29F6-96ED-4920-94898F8C3437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4A3B1DE2-35C2-1BA0-9137-F6EC7FA167D7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" name="Ellipse 358">
              <a:extLst>
                <a:ext uri="{FF2B5EF4-FFF2-40B4-BE49-F238E27FC236}">
                  <a16:creationId xmlns:a16="http://schemas.microsoft.com/office/drawing/2014/main" id="{101E20A2-07DC-C212-AAAB-35D79A94E496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0" name="Ellipse 359">
              <a:extLst>
                <a:ext uri="{FF2B5EF4-FFF2-40B4-BE49-F238E27FC236}">
                  <a16:creationId xmlns:a16="http://schemas.microsoft.com/office/drawing/2014/main" id="{81755746-2AEA-0E1D-CF1C-F46E858F068B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361" name="Ellipse 360">
              <a:extLst>
                <a:ext uri="{FF2B5EF4-FFF2-40B4-BE49-F238E27FC236}">
                  <a16:creationId xmlns:a16="http://schemas.microsoft.com/office/drawing/2014/main" id="{C7D21616-06E2-B75A-A320-B5C1A8A422AE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2" name="Ellipse 361">
              <a:extLst>
                <a:ext uri="{FF2B5EF4-FFF2-40B4-BE49-F238E27FC236}">
                  <a16:creationId xmlns:a16="http://schemas.microsoft.com/office/drawing/2014/main" id="{228FB157-22AE-6CFC-9A68-331D59C6AAA1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3" name="Ellipse 362">
              <a:extLst>
                <a:ext uri="{FF2B5EF4-FFF2-40B4-BE49-F238E27FC236}">
                  <a16:creationId xmlns:a16="http://schemas.microsoft.com/office/drawing/2014/main" id="{7342CE2C-F416-F74F-C6DE-C7BF31914687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4" name="Ellipse 363">
              <a:extLst>
                <a:ext uri="{FF2B5EF4-FFF2-40B4-BE49-F238E27FC236}">
                  <a16:creationId xmlns:a16="http://schemas.microsoft.com/office/drawing/2014/main" id="{B0794C88-7DD2-02A6-A005-FC0C71D70D15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5" name="Ellipse 364">
              <a:extLst>
                <a:ext uri="{FF2B5EF4-FFF2-40B4-BE49-F238E27FC236}">
                  <a16:creationId xmlns:a16="http://schemas.microsoft.com/office/drawing/2014/main" id="{DF919D1B-908B-B545-98CE-F0B491BDBE47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6" name="Ellipse 365">
              <a:extLst>
                <a:ext uri="{FF2B5EF4-FFF2-40B4-BE49-F238E27FC236}">
                  <a16:creationId xmlns:a16="http://schemas.microsoft.com/office/drawing/2014/main" id="{397EB1DF-75A2-3D4A-F2F4-6752EF1DB944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7" name="Ellipse 366">
              <a:extLst>
                <a:ext uri="{FF2B5EF4-FFF2-40B4-BE49-F238E27FC236}">
                  <a16:creationId xmlns:a16="http://schemas.microsoft.com/office/drawing/2014/main" id="{4EF1C972-9999-CA61-AFB7-3F0EF8FE4077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368" name="Ellipse 367">
              <a:extLst>
                <a:ext uri="{FF2B5EF4-FFF2-40B4-BE49-F238E27FC236}">
                  <a16:creationId xmlns:a16="http://schemas.microsoft.com/office/drawing/2014/main" id="{94698C8F-6F46-CBFC-CD57-7318670F8EBE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9" name="Ellipse 368">
              <a:extLst>
                <a:ext uri="{FF2B5EF4-FFF2-40B4-BE49-F238E27FC236}">
                  <a16:creationId xmlns:a16="http://schemas.microsoft.com/office/drawing/2014/main" id="{D3DD686A-24CB-827B-4304-7A69F33930A4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370" name="Ellipse 369">
              <a:extLst>
                <a:ext uri="{FF2B5EF4-FFF2-40B4-BE49-F238E27FC236}">
                  <a16:creationId xmlns:a16="http://schemas.microsoft.com/office/drawing/2014/main" id="{DAFCE6D6-8325-7223-8A1E-36EF56544E87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1" name="Ellipse 370">
              <a:extLst>
                <a:ext uri="{FF2B5EF4-FFF2-40B4-BE49-F238E27FC236}">
                  <a16:creationId xmlns:a16="http://schemas.microsoft.com/office/drawing/2014/main" id="{B86F7C7D-6117-E94C-A17B-C68F7DE5E8A5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2" name="Ellipse 371">
              <a:extLst>
                <a:ext uri="{FF2B5EF4-FFF2-40B4-BE49-F238E27FC236}">
                  <a16:creationId xmlns:a16="http://schemas.microsoft.com/office/drawing/2014/main" id="{7123E3E3-7065-69EE-A2F8-9C509DDF9C8E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373" name="Ellipse 372">
              <a:extLst>
                <a:ext uri="{FF2B5EF4-FFF2-40B4-BE49-F238E27FC236}">
                  <a16:creationId xmlns:a16="http://schemas.microsoft.com/office/drawing/2014/main" id="{2A009B46-B427-1EF8-9E59-96A5FC87E4CF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4" name="Ellipse 373">
              <a:extLst>
                <a:ext uri="{FF2B5EF4-FFF2-40B4-BE49-F238E27FC236}">
                  <a16:creationId xmlns:a16="http://schemas.microsoft.com/office/drawing/2014/main" id="{38CAD9D0-6623-A5AA-3F26-0885CFDF58E1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5" name="Ellipse 374">
              <a:extLst>
                <a:ext uri="{FF2B5EF4-FFF2-40B4-BE49-F238E27FC236}">
                  <a16:creationId xmlns:a16="http://schemas.microsoft.com/office/drawing/2014/main" id="{B28F36BB-8362-71CD-09D6-1ED38CE87A62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376" name="Ellipse 375">
              <a:extLst>
                <a:ext uri="{FF2B5EF4-FFF2-40B4-BE49-F238E27FC236}">
                  <a16:creationId xmlns:a16="http://schemas.microsoft.com/office/drawing/2014/main" id="{65EF0E51-D406-83C0-7677-49CF5019F1F2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7" name="Ellipse 376">
              <a:extLst>
                <a:ext uri="{FF2B5EF4-FFF2-40B4-BE49-F238E27FC236}">
                  <a16:creationId xmlns:a16="http://schemas.microsoft.com/office/drawing/2014/main" id="{A4932EC5-C8E8-A841-0BDF-8C846388181F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8" name="Ellipse 377">
              <a:extLst>
                <a:ext uri="{FF2B5EF4-FFF2-40B4-BE49-F238E27FC236}">
                  <a16:creationId xmlns:a16="http://schemas.microsoft.com/office/drawing/2014/main" id="{3F4AE1E7-156B-A68F-02D6-654864634FBB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" name="Ellipse 378">
              <a:extLst>
                <a:ext uri="{FF2B5EF4-FFF2-40B4-BE49-F238E27FC236}">
                  <a16:creationId xmlns:a16="http://schemas.microsoft.com/office/drawing/2014/main" id="{1D58A13B-11F9-06F0-5032-0CFD3F80E27F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0" name="Ellipse 379">
              <a:extLst>
                <a:ext uri="{FF2B5EF4-FFF2-40B4-BE49-F238E27FC236}">
                  <a16:creationId xmlns:a16="http://schemas.microsoft.com/office/drawing/2014/main" id="{7DCB9FDB-AF4A-29FE-026A-18871F316DB5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1" name="Ellipse 380">
              <a:extLst>
                <a:ext uri="{FF2B5EF4-FFF2-40B4-BE49-F238E27FC236}">
                  <a16:creationId xmlns:a16="http://schemas.microsoft.com/office/drawing/2014/main" id="{B57B0D13-B5C1-E855-52C3-B7AA695636D9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2" name="Ellipse 381">
              <a:extLst>
                <a:ext uri="{FF2B5EF4-FFF2-40B4-BE49-F238E27FC236}">
                  <a16:creationId xmlns:a16="http://schemas.microsoft.com/office/drawing/2014/main" id="{29ECF1C4-5915-1039-9462-5D531BD6BCAF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83" name="Ellipse 382">
              <a:extLst>
                <a:ext uri="{FF2B5EF4-FFF2-40B4-BE49-F238E27FC236}">
                  <a16:creationId xmlns:a16="http://schemas.microsoft.com/office/drawing/2014/main" id="{9A68172F-8F62-64B4-4781-16D49BC80FB9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84" name="Ellipse 383">
              <a:extLst>
                <a:ext uri="{FF2B5EF4-FFF2-40B4-BE49-F238E27FC236}">
                  <a16:creationId xmlns:a16="http://schemas.microsoft.com/office/drawing/2014/main" id="{EBFF7316-B0A2-28D2-D8EA-354979A859ED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85" name="Connecteur droit 384">
              <a:extLst>
                <a:ext uri="{FF2B5EF4-FFF2-40B4-BE49-F238E27FC236}">
                  <a16:creationId xmlns:a16="http://schemas.microsoft.com/office/drawing/2014/main" id="{E1196661-7723-1F51-8FF1-BD46150DA4D5}"/>
                </a:ext>
              </a:extLst>
            </p:cNvPr>
            <p:cNvCxnSpPr>
              <a:stCxn id="6" idx="6"/>
              <a:endCxn id="7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Connecteur droit 385">
              <a:extLst>
                <a:ext uri="{FF2B5EF4-FFF2-40B4-BE49-F238E27FC236}">
                  <a16:creationId xmlns:a16="http://schemas.microsoft.com/office/drawing/2014/main" id="{9E257A76-1F2C-A27A-66D9-6A7BB4E051BC}"/>
                </a:ext>
              </a:extLst>
            </p:cNvPr>
            <p:cNvCxnSpPr>
              <a:cxnSpLocks/>
              <a:stCxn id="364" idx="6"/>
              <a:endCxn id="365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7" name="Connecteur droit 386">
              <a:extLst>
                <a:ext uri="{FF2B5EF4-FFF2-40B4-BE49-F238E27FC236}">
                  <a16:creationId xmlns:a16="http://schemas.microsoft.com/office/drawing/2014/main" id="{0ECF79F2-1E2E-D740-2131-6BA245A62EA7}"/>
                </a:ext>
              </a:extLst>
            </p:cNvPr>
            <p:cNvCxnSpPr>
              <a:cxnSpLocks/>
              <a:stCxn id="371" idx="6"/>
              <a:endCxn id="372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8" name="Connecteur droit 387">
              <a:extLst>
                <a:ext uri="{FF2B5EF4-FFF2-40B4-BE49-F238E27FC236}">
                  <a16:creationId xmlns:a16="http://schemas.microsoft.com/office/drawing/2014/main" id="{0D8BD49E-67CF-6E92-3459-12568FA88334}"/>
                </a:ext>
              </a:extLst>
            </p:cNvPr>
            <p:cNvCxnSpPr>
              <a:cxnSpLocks/>
              <a:stCxn id="378" idx="6"/>
              <a:endCxn id="379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9" name="Connecteur droit 388">
              <a:extLst>
                <a:ext uri="{FF2B5EF4-FFF2-40B4-BE49-F238E27FC236}">
                  <a16:creationId xmlns:a16="http://schemas.microsoft.com/office/drawing/2014/main" id="{1E2C1B24-C0AC-D753-0825-1CA914ABC173}"/>
                </a:ext>
              </a:extLst>
            </p:cNvPr>
            <p:cNvCxnSpPr>
              <a:cxnSpLocks/>
              <a:stCxn id="7" idx="6"/>
              <a:endCxn id="359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0" name="Connecteur droit 389">
              <a:extLst>
                <a:ext uri="{FF2B5EF4-FFF2-40B4-BE49-F238E27FC236}">
                  <a16:creationId xmlns:a16="http://schemas.microsoft.com/office/drawing/2014/main" id="{83D2E7B7-93AB-A403-2AB1-6AFD0C409863}"/>
                </a:ext>
              </a:extLst>
            </p:cNvPr>
            <p:cNvCxnSpPr>
              <a:cxnSpLocks/>
              <a:stCxn id="359" idx="6"/>
              <a:endCxn id="360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1" name="Connecteur droit 390">
              <a:extLst>
                <a:ext uri="{FF2B5EF4-FFF2-40B4-BE49-F238E27FC236}">
                  <a16:creationId xmlns:a16="http://schemas.microsoft.com/office/drawing/2014/main" id="{B1C0C3CB-C0A5-1C1E-3417-2729C1F13001}"/>
                </a:ext>
              </a:extLst>
            </p:cNvPr>
            <p:cNvCxnSpPr>
              <a:cxnSpLocks/>
              <a:stCxn id="360" idx="6"/>
              <a:endCxn id="361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2" name="Connecteur droit 391">
              <a:extLst>
                <a:ext uri="{FF2B5EF4-FFF2-40B4-BE49-F238E27FC236}">
                  <a16:creationId xmlns:a16="http://schemas.microsoft.com/office/drawing/2014/main" id="{A06ECB47-4AD7-378B-4F9A-EC6A69DE6CC6}"/>
                </a:ext>
              </a:extLst>
            </p:cNvPr>
            <p:cNvCxnSpPr>
              <a:cxnSpLocks/>
              <a:stCxn id="361" idx="6"/>
              <a:endCxn id="362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3" name="Connecteur droit 392">
              <a:extLst>
                <a:ext uri="{FF2B5EF4-FFF2-40B4-BE49-F238E27FC236}">
                  <a16:creationId xmlns:a16="http://schemas.microsoft.com/office/drawing/2014/main" id="{7732CBAD-68B8-0701-0A27-0D8ABBFB39B4}"/>
                </a:ext>
              </a:extLst>
            </p:cNvPr>
            <p:cNvCxnSpPr>
              <a:cxnSpLocks/>
              <a:stCxn id="362" idx="6"/>
              <a:endCxn id="363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4" name="Connecteur droit 393">
              <a:extLst>
                <a:ext uri="{FF2B5EF4-FFF2-40B4-BE49-F238E27FC236}">
                  <a16:creationId xmlns:a16="http://schemas.microsoft.com/office/drawing/2014/main" id="{77976471-020D-8BDF-E8F3-E64A828E5D82}"/>
                </a:ext>
              </a:extLst>
            </p:cNvPr>
            <p:cNvCxnSpPr>
              <a:cxnSpLocks/>
              <a:stCxn id="369" idx="6"/>
              <a:endCxn id="370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5" name="Connecteur droit 394">
              <a:extLst>
                <a:ext uri="{FF2B5EF4-FFF2-40B4-BE49-F238E27FC236}">
                  <a16:creationId xmlns:a16="http://schemas.microsoft.com/office/drawing/2014/main" id="{3104DC8D-2EF7-D0DC-A7AC-BCB7F416F612}"/>
                </a:ext>
              </a:extLst>
            </p:cNvPr>
            <p:cNvCxnSpPr>
              <a:cxnSpLocks/>
              <a:stCxn id="376" idx="6"/>
              <a:endCxn id="377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6" name="Connecteur droit 395">
              <a:extLst>
                <a:ext uri="{FF2B5EF4-FFF2-40B4-BE49-F238E27FC236}">
                  <a16:creationId xmlns:a16="http://schemas.microsoft.com/office/drawing/2014/main" id="{8E4DE071-17DE-35AA-D5CB-3E7ECEEE54D9}"/>
                </a:ext>
              </a:extLst>
            </p:cNvPr>
            <p:cNvCxnSpPr>
              <a:cxnSpLocks/>
              <a:stCxn id="383" idx="6"/>
              <a:endCxn id="384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7" name="Connecteur droit 396">
              <a:extLst>
                <a:ext uri="{FF2B5EF4-FFF2-40B4-BE49-F238E27FC236}">
                  <a16:creationId xmlns:a16="http://schemas.microsoft.com/office/drawing/2014/main" id="{051998A6-6CE6-6610-381B-F1ED7D46D731}"/>
                </a:ext>
              </a:extLst>
            </p:cNvPr>
            <p:cNvCxnSpPr>
              <a:cxnSpLocks/>
              <a:stCxn id="368" idx="6"/>
              <a:endCxn id="369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8" name="Connecteur droit 397">
              <a:extLst>
                <a:ext uri="{FF2B5EF4-FFF2-40B4-BE49-F238E27FC236}">
                  <a16:creationId xmlns:a16="http://schemas.microsoft.com/office/drawing/2014/main" id="{0A86116C-9629-6C85-9BD7-6C90435E0D37}"/>
                </a:ext>
              </a:extLst>
            </p:cNvPr>
            <p:cNvCxnSpPr>
              <a:cxnSpLocks/>
              <a:stCxn id="375" idx="6"/>
              <a:endCxn id="376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9" name="Connecteur droit 398">
              <a:extLst>
                <a:ext uri="{FF2B5EF4-FFF2-40B4-BE49-F238E27FC236}">
                  <a16:creationId xmlns:a16="http://schemas.microsoft.com/office/drawing/2014/main" id="{C726F1EB-EAAE-60A1-8B01-51BC442067CE}"/>
                </a:ext>
              </a:extLst>
            </p:cNvPr>
            <p:cNvCxnSpPr>
              <a:cxnSpLocks/>
              <a:stCxn id="382" idx="6"/>
              <a:endCxn id="383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0" name="Connecteur droit 399">
              <a:extLst>
                <a:ext uri="{FF2B5EF4-FFF2-40B4-BE49-F238E27FC236}">
                  <a16:creationId xmlns:a16="http://schemas.microsoft.com/office/drawing/2014/main" id="{E265CC3F-BF13-F2B2-D145-DBB52EFFAA7C}"/>
                </a:ext>
              </a:extLst>
            </p:cNvPr>
            <p:cNvCxnSpPr>
              <a:cxnSpLocks/>
              <a:stCxn id="381" idx="6"/>
              <a:endCxn id="382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1" name="Connecteur droit 400">
              <a:extLst>
                <a:ext uri="{FF2B5EF4-FFF2-40B4-BE49-F238E27FC236}">
                  <a16:creationId xmlns:a16="http://schemas.microsoft.com/office/drawing/2014/main" id="{9A8B76F8-7495-25E0-2F21-56CBD3BA1D1C}"/>
                </a:ext>
              </a:extLst>
            </p:cNvPr>
            <p:cNvCxnSpPr>
              <a:cxnSpLocks/>
              <a:stCxn id="380" idx="6"/>
              <a:endCxn id="381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2" name="Connecteur droit 401">
              <a:extLst>
                <a:ext uri="{FF2B5EF4-FFF2-40B4-BE49-F238E27FC236}">
                  <a16:creationId xmlns:a16="http://schemas.microsoft.com/office/drawing/2014/main" id="{400F9886-52C1-49F0-9529-7C7648B516DE}"/>
                </a:ext>
              </a:extLst>
            </p:cNvPr>
            <p:cNvCxnSpPr>
              <a:cxnSpLocks/>
              <a:stCxn id="379" idx="6"/>
              <a:endCxn id="380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3" name="Connecteur droit 402">
              <a:extLst>
                <a:ext uri="{FF2B5EF4-FFF2-40B4-BE49-F238E27FC236}">
                  <a16:creationId xmlns:a16="http://schemas.microsoft.com/office/drawing/2014/main" id="{3024F479-645C-8B3A-224D-F27FFD85B2F0}"/>
                </a:ext>
              </a:extLst>
            </p:cNvPr>
            <p:cNvCxnSpPr>
              <a:cxnSpLocks/>
              <a:stCxn id="372" idx="6"/>
              <a:endCxn id="373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4" name="Connecteur droit 403">
              <a:extLst>
                <a:ext uri="{FF2B5EF4-FFF2-40B4-BE49-F238E27FC236}">
                  <a16:creationId xmlns:a16="http://schemas.microsoft.com/office/drawing/2014/main" id="{69AA14FC-3368-3179-98AD-7C4654293AC5}"/>
                </a:ext>
              </a:extLst>
            </p:cNvPr>
            <p:cNvCxnSpPr>
              <a:cxnSpLocks/>
              <a:stCxn id="373" idx="6"/>
              <a:endCxn id="374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5" name="Connecteur droit 404">
              <a:extLst>
                <a:ext uri="{FF2B5EF4-FFF2-40B4-BE49-F238E27FC236}">
                  <a16:creationId xmlns:a16="http://schemas.microsoft.com/office/drawing/2014/main" id="{A7884B83-EAF5-10A5-8FD1-2B69E6C6BFF7}"/>
                </a:ext>
              </a:extLst>
            </p:cNvPr>
            <p:cNvCxnSpPr>
              <a:cxnSpLocks/>
              <a:stCxn id="374" idx="6"/>
              <a:endCxn id="375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6" name="Connecteur droit 405">
              <a:extLst>
                <a:ext uri="{FF2B5EF4-FFF2-40B4-BE49-F238E27FC236}">
                  <a16:creationId xmlns:a16="http://schemas.microsoft.com/office/drawing/2014/main" id="{9D74E286-6CF9-D57C-BFE2-1EE301643AEF}"/>
                </a:ext>
              </a:extLst>
            </p:cNvPr>
            <p:cNvCxnSpPr>
              <a:cxnSpLocks/>
              <a:stCxn id="367" idx="6"/>
              <a:endCxn id="368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7" name="Connecteur droit 406">
              <a:extLst>
                <a:ext uri="{FF2B5EF4-FFF2-40B4-BE49-F238E27FC236}">
                  <a16:creationId xmlns:a16="http://schemas.microsoft.com/office/drawing/2014/main" id="{1C314436-999E-5CC6-6CF1-02A7D838A9CA}"/>
                </a:ext>
              </a:extLst>
            </p:cNvPr>
            <p:cNvCxnSpPr>
              <a:cxnSpLocks/>
              <a:stCxn id="366" idx="6"/>
              <a:endCxn id="367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8" name="Connecteur droit 407">
              <a:extLst>
                <a:ext uri="{FF2B5EF4-FFF2-40B4-BE49-F238E27FC236}">
                  <a16:creationId xmlns:a16="http://schemas.microsoft.com/office/drawing/2014/main" id="{90044F75-E7CA-8389-E77B-4F996F2FE113}"/>
                </a:ext>
              </a:extLst>
            </p:cNvPr>
            <p:cNvCxnSpPr>
              <a:cxnSpLocks/>
              <a:stCxn id="365" idx="6"/>
              <a:endCxn id="366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9" name="Connecteur droit 408">
              <a:extLst>
                <a:ext uri="{FF2B5EF4-FFF2-40B4-BE49-F238E27FC236}">
                  <a16:creationId xmlns:a16="http://schemas.microsoft.com/office/drawing/2014/main" id="{01FE59B4-03D9-DCBB-1415-B7A8C84DE074}"/>
                </a:ext>
              </a:extLst>
            </p:cNvPr>
            <p:cNvCxnSpPr>
              <a:cxnSpLocks/>
              <a:stCxn id="6" idx="4"/>
              <a:endCxn id="364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0" name="Connecteur droit 409">
              <a:extLst>
                <a:ext uri="{FF2B5EF4-FFF2-40B4-BE49-F238E27FC236}">
                  <a16:creationId xmlns:a16="http://schemas.microsoft.com/office/drawing/2014/main" id="{993477DB-A4A7-E23D-849E-E290C4A19CF3}"/>
                </a:ext>
              </a:extLst>
            </p:cNvPr>
            <p:cNvCxnSpPr>
              <a:cxnSpLocks/>
              <a:stCxn id="364" idx="4"/>
              <a:endCxn id="371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" name="Connecteur droit 410">
              <a:extLst>
                <a:ext uri="{FF2B5EF4-FFF2-40B4-BE49-F238E27FC236}">
                  <a16:creationId xmlns:a16="http://schemas.microsoft.com/office/drawing/2014/main" id="{1AF061A5-4567-FF74-B371-6C954A6049A3}"/>
                </a:ext>
              </a:extLst>
            </p:cNvPr>
            <p:cNvCxnSpPr>
              <a:cxnSpLocks/>
              <a:stCxn id="371" idx="4"/>
              <a:endCxn id="378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2" name="Connecteur droit 411">
              <a:extLst>
                <a:ext uri="{FF2B5EF4-FFF2-40B4-BE49-F238E27FC236}">
                  <a16:creationId xmlns:a16="http://schemas.microsoft.com/office/drawing/2014/main" id="{60B70CBF-B5A7-0C49-467B-5F85994AFD2B}"/>
                </a:ext>
              </a:extLst>
            </p:cNvPr>
            <p:cNvCxnSpPr>
              <a:cxnSpLocks/>
              <a:stCxn id="7" idx="4"/>
              <a:endCxn id="365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3" name="Connecteur droit 412">
              <a:extLst>
                <a:ext uri="{FF2B5EF4-FFF2-40B4-BE49-F238E27FC236}">
                  <a16:creationId xmlns:a16="http://schemas.microsoft.com/office/drawing/2014/main" id="{ECBB2CB0-0CBA-9C3C-2C41-4A3A8F2B95AD}"/>
                </a:ext>
              </a:extLst>
            </p:cNvPr>
            <p:cNvCxnSpPr>
              <a:cxnSpLocks/>
              <a:stCxn id="365" idx="4"/>
              <a:endCxn id="372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4" name="Connecteur droit 413">
              <a:extLst>
                <a:ext uri="{FF2B5EF4-FFF2-40B4-BE49-F238E27FC236}">
                  <a16:creationId xmlns:a16="http://schemas.microsoft.com/office/drawing/2014/main" id="{CFB69940-0BE6-BE98-CCD6-C04F2DEEB4B5}"/>
                </a:ext>
              </a:extLst>
            </p:cNvPr>
            <p:cNvCxnSpPr>
              <a:cxnSpLocks/>
              <a:stCxn id="372" idx="4"/>
              <a:endCxn id="379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5" name="Connecteur droit 414">
              <a:extLst>
                <a:ext uri="{FF2B5EF4-FFF2-40B4-BE49-F238E27FC236}">
                  <a16:creationId xmlns:a16="http://schemas.microsoft.com/office/drawing/2014/main" id="{CBD8F72A-2234-ED20-08EE-4CDF9007F03D}"/>
                </a:ext>
              </a:extLst>
            </p:cNvPr>
            <p:cNvCxnSpPr>
              <a:cxnSpLocks/>
              <a:stCxn id="373" idx="4"/>
              <a:endCxn id="380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6" name="Connecteur droit 415">
              <a:extLst>
                <a:ext uri="{FF2B5EF4-FFF2-40B4-BE49-F238E27FC236}">
                  <a16:creationId xmlns:a16="http://schemas.microsoft.com/office/drawing/2014/main" id="{5FDAED2F-C3C2-AFEE-9696-3D0669A9D684}"/>
                </a:ext>
              </a:extLst>
            </p:cNvPr>
            <p:cNvCxnSpPr>
              <a:cxnSpLocks/>
              <a:stCxn id="366" idx="4"/>
              <a:endCxn id="373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7" name="Connecteur droit 416">
              <a:extLst>
                <a:ext uri="{FF2B5EF4-FFF2-40B4-BE49-F238E27FC236}">
                  <a16:creationId xmlns:a16="http://schemas.microsoft.com/office/drawing/2014/main" id="{58A5ADCF-45AD-57BC-2463-CA44C0503A97}"/>
                </a:ext>
              </a:extLst>
            </p:cNvPr>
            <p:cNvCxnSpPr>
              <a:cxnSpLocks/>
              <a:stCxn id="359" idx="4"/>
              <a:endCxn id="366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8" name="Connecteur droit 417">
              <a:extLst>
                <a:ext uri="{FF2B5EF4-FFF2-40B4-BE49-F238E27FC236}">
                  <a16:creationId xmlns:a16="http://schemas.microsoft.com/office/drawing/2014/main" id="{274CF54D-2921-B8DC-2926-BA1901D05ECB}"/>
                </a:ext>
              </a:extLst>
            </p:cNvPr>
            <p:cNvCxnSpPr>
              <a:cxnSpLocks/>
              <a:stCxn id="360" idx="4"/>
              <a:endCxn id="367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9" name="Connecteur droit 418">
              <a:extLst>
                <a:ext uri="{FF2B5EF4-FFF2-40B4-BE49-F238E27FC236}">
                  <a16:creationId xmlns:a16="http://schemas.microsoft.com/office/drawing/2014/main" id="{2822D39E-DA0F-8952-7D50-E596EBA89C14}"/>
                </a:ext>
              </a:extLst>
            </p:cNvPr>
            <p:cNvCxnSpPr>
              <a:cxnSpLocks/>
              <a:stCxn id="367" idx="4"/>
              <a:endCxn id="374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0" name="Connecteur droit 419">
              <a:extLst>
                <a:ext uri="{FF2B5EF4-FFF2-40B4-BE49-F238E27FC236}">
                  <a16:creationId xmlns:a16="http://schemas.microsoft.com/office/drawing/2014/main" id="{C9A2125A-4E19-2DE9-B45E-3A695790B4D5}"/>
                </a:ext>
              </a:extLst>
            </p:cNvPr>
            <p:cNvCxnSpPr>
              <a:cxnSpLocks/>
              <a:stCxn id="374" idx="4"/>
              <a:endCxn id="381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1" name="Connecteur droit 420">
              <a:extLst>
                <a:ext uri="{FF2B5EF4-FFF2-40B4-BE49-F238E27FC236}">
                  <a16:creationId xmlns:a16="http://schemas.microsoft.com/office/drawing/2014/main" id="{BA4B3230-BA07-96AA-B710-D578E30A6CCA}"/>
                </a:ext>
              </a:extLst>
            </p:cNvPr>
            <p:cNvCxnSpPr>
              <a:cxnSpLocks/>
              <a:stCxn id="375" idx="4"/>
              <a:endCxn id="382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2" name="Connecteur droit 421">
              <a:extLst>
                <a:ext uri="{FF2B5EF4-FFF2-40B4-BE49-F238E27FC236}">
                  <a16:creationId xmlns:a16="http://schemas.microsoft.com/office/drawing/2014/main" id="{9C5F9CC0-3133-106E-5244-297CAB40247B}"/>
                </a:ext>
              </a:extLst>
            </p:cNvPr>
            <p:cNvCxnSpPr>
              <a:cxnSpLocks/>
              <a:stCxn id="368" idx="4"/>
              <a:endCxn id="375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3" name="Connecteur droit 422">
              <a:extLst>
                <a:ext uri="{FF2B5EF4-FFF2-40B4-BE49-F238E27FC236}">
                  <a16:creationId xmlns:a16="http://schemas.microsoft.com/office/drawing/2014/main" id="{42333FFC-A711-A11A-12E4-70376531ABBC}"/>
                </a:ext>
              </a:extLst>
            </p:cNvPr>
            <p:cNvCxnSpPr>
              <a:cxnSpLocks/>
              <a:stCxn id="361" idx="4"/>
              <a:endCxn id="368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4" name="Connecteur droit 423">
              <a:extLst>
                <a:ext uri="{FF2B5EF4-FFF2-40B4-BE49-F238E27FC236}">
                  <a16:creationId xmlns:a16="http://schemas.microsoft.com/office/drawing/2014/main" id="{E108FF99-CB39-E2BB-E425-8CAEEE79533B}"/>
                </a:ext>
              </a:extLst>
            </p:cNvPr>
            <p:cNvCxnSpPr>
              <a:cxnSpLocks/>
              <a:stCxn id="362" idx="4"/>
              <a:endCxn id="369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5" name="Connecteur droit 424">
              <a:extLst>
                <a:ext uri="{FF2B5EF4-FFF2-40B4-BE49-F238E27FC236}">
                  <a16:creationId xmlns:a16="http://schemas.microsoft.com/office/drawing/2014/main" id="{B0591BC4-421D-CB48-D285-B1DE96146843}"/>
                </a:ext>
              </a:extLst>
            </p:cNvPr>
            <p:cNvCxnSpPr>
              <a:cxnSpLocks/>
              <a:stCxn id="369" idx="4"/>
              <a:endCxn id="376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6" name="Connecteur droit 425">
              <a:extLst>
                <a:ext uri="{FF2B5EF4-FFF2-40B4-BE49-F238E27FC236}">
                  <a16:creationId xmlns:a16="http://schemas.microsoft.com/office/drawing/2014/main" id="{547BE77B-89B7-E149-9371-1A407B3D16D1}"/>
                </a:ext>
              </a:extLst>
            </p:cNvPr>
            <p:cNvCxnSpPr>
              <a:cxnSpLocks/>
              <a:stCxn id="376" idx="4"/>
              <a:endCxn id="383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7" name="Connecteur droit 426">
              <a:extLst>
                <a:ext uri="{FF2B5EF4-FFF2-40B4-BE49-F238E27FC236}">
                  <a16:creationId xmlns:a16="http://schemas.microsoft.com/office/drawing/2014/main" id="{3806AF54-A6FE-2B89-A4F5-70990061361E}"/>
                </a:ext>
              </a:extLst>
            </p:cNvPr>
            <p:cNvCxnSpPr>
              <a:cxnSpLocks/>
              <a:stCxn id="377" idx="4"/>
              <a:endCxn id="384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8" name="Connecteur droit 427">
              <a:extLst>
                <a:ext uri="{FF2B5EF4-FFF2-40B4-BE49-F238E27FC236}">
                  <a16:creationId xmlns:a16="http://schemas.microsoft.com/office/drawing/2014/main" id="{5E030729-677D-0086-32F4-A92C7AD31C56}"/>
                </a:ext>
              </a:extLst>
            </p:cNvPr>
            <p:cNvCxnSpPr>
              <a:cxnSpLocks/>
              <a:stCxn id="370" idx="4"/>
              <a:endCxn id="377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9" name="Connecteur droit 428">
              <a:extLst>
                <a:ext uri="{FF2B5EF4-FFF2-40B4-BE49-F238E27FC236}">
                  <a16:creationId xmlns:a16="http://schemas.microsoft.com/office/drawing/2014/main" id="{61C058D1-385E-8A59-613D-593DB306622D}"/>
                </a:ext>
              </a:extLst>
            </p:cNvPr>
            <p:cNvCxnSpPr>
              <a:cxnSpLocks/>
              <a:stCxn id="363" idx="4"/>
              <a:endCxn id="370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0" name="Connecteur droit 429">
              <a:extLst>
                <a:ext uri="{FF2B5EF4-FFF2-40B4-BE49-F238E27FC236}">
                  <a16:creationId xmlns:a16="http://schemas.microsoft.com/office/drawing/2014/main" id="{52CC619F-D309-A661-87CA-2451EF2C669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1" name="Connecteur droit 430">
              <a:extLst>
                <a:ext uri="{FF2B5EF4-FFF2-40B4-BE49-F238E27FC236}">
                  <a16:creationId xmlns:a16="http://schemas.microsoft.com/office/drawing/2014/main" id="{EAC45262-73EB-250A-7080-F7080E557B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2" name="Connecteur droit 431">
              <a:extLst>
                <a:ext uri="{FF2B5EF4-FFF2-40B4-BE49-F238E27FC236}">
                  <a16:creationId xmlns:a16="http://schemas.microsoft.com/office/drawing/2014/main" id="{354E1DF8-D1BB-EE3F-D0B8-63259554F1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3" name="Connecteur droit 432">
              <a:extLst>
                <a:ext uri="{FF2B5EF4-FFF2-40B4-BE49-F238E27FC236}">
                  <a16:creationId xmlns:a16="http://schemas.microsoft.com/office/drawing/2014/main" id="{29ABB7B2-597E-1990-BE93-1D31BE3F5D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4" name="Connecteur droit 433">
              <a:extLst>
                <a:ext uri="{FF2B5EF4-FFF2-40B4-BE49-F238E27FC236}">
                  <a16:creationId xmlns:a16="http://schemas.microsoft.com/office/drawing/2014/main" id="{6307A810-A34F-69A4-416B-8A3640F33DD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5" name="Connecteur droit 434">
              <a:extLst>
                <a:ext uri="{FF2B5EF4-FFF2-40B4-BE49-F238E27FC236}">
                  <a16:creationId xmlns:a16="http://schemas.microsoft.com/office/drawing/2014/main" id="{B8E03711-1BED-4235-20DF-64DA4E48D34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6" name="Connecteur droit 435">
              <a:extLst>
                <a:ext uri="{FF2B5EF4-FFF2-40B4-BE49-F238E27FC236}">
                  <a16:creationId xmlns:a16="http://schemas.microsoft.com/office/drawing/2014/main" id="{A7920C74-ECA9-FE51-6AEC-6A88D96ADC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7" name="Connecteur droit 436">
              <a:extLst>
                <a:ext uri="{FF2B5EF4-FFF2-40B4-BE49-F238E27FC236}">
                  <a16:creationId xmlns:a16="http://schemas.microsoft.com/office/drawing/2014/main" id="{2F4419DB-D483-1E33-5381-9467FA20AF6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8" name="Connecteur droit 437">
              <a:extLst>
                <a:ext uri="{FF2B5EF4-FFF2-40B4-BE49-F238E27FC236}">
                  <a16:creationId xmlns:a16="http://schemas.microsoft.com/office/drawing/2014/main" id="{1EA4D09F-D2F3-36BC-11DB-5FC10E0B218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9" name="Connecteur droit 438">
              <a:extLst>
                <a:ext uri="{FF2B5EF4-FFF2-40B4-BE49-F238E27FC236}">
                  <a16:creationId xmlns:a16="http://schemas.microsoft.com/office/drawing/2014/main" id="{CCFB10AE-4B8B-4D0E-C582-39EC79F95A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0" name="Connecteur droit 439">
              <a:extLst>
                <a:ext uri="{FF2B5EF4-FFF2-40B4-BE49-F238E27FC236}">
                  <a16:creationId xmlns:a16="http://schemas.microsoft.com/office/drawing/2014/main" id="{14EE3656-7676-BA73-BF3E-7FBC07ECBAF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1" name="Connecteur droit 440">
              <a:extLst>
                <a:ext uri="{FF2B5EF4-FFF2-40B4-BE49-F238E27FC236}">
                  <a16:creationId xmlns:a16="http://schemas.microsoft.com/office/drawing/2014/main" id="{5EB29492-AFF7-3746-AACA-AE5148378E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2" name="Connecteur droit 441">
              <a:extLst>
                <a:ext uri="{FF2B5EF4-FFF2-40B4-BE49-F238E27FC236}">
                  <a16:creationId xmlns:a16="http://schemas.microsoft.com/office/drawing/2014/main" id="{E979900C-5DAD-CED6-7D22-7AF82246331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3" name="Connecteur droit 442">
              <a:extLst>
                <a:ext uri="{FF2B5EF4-FFF2-40B4-BE49-F238E27FC236}">
                  <a16:creationId xmlns:a16="http://schemas.microsoft.com/office/drawing/2014/main" id="{A55C71F5-4344-95BE-886E-46A9824C37E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4" name="Connecteur droit 443">
              <a:extLst>
                <a:ext uri="{FF2B5EF4-FFF2-40B4-BE49-F238E27FC236}">
                  <a16:creationId xmlns:a16="http://schemas.microsoft.com/office/drawing/2014/main" id="{03D59A26-9017-F973-8B7D-7C244F1283D2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5" name="Connecteur droit 444">
              <a:extLst>
                <a:ext uri="{FF2B5EF4-FFF2-40B4-BE49-F238E27FC236}">
                  <a16:creationId xmlns:a16="http://schemas.microsoft.com/office/drawing/2014/main" id="{4A335EFB-E6C0-8991-777C-8F2B8D5C28BA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6" name="Connecteur droit 445">
              <a:extLst>
                <a:ext uri="{FF2B5EF4-FFF2-40B4-BE49-F238E27FC236}">
                  <a16:creationId xmlns:a16="http://schemas.microsoft.com/office/drawing/2014/main" id="{ABC8E2F3-E42D-6653-0CC6-91EA4D552C90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7" name="Connecteur droit 446">
              <a:extLst>
                <a:ext uri="{FF2B5EF4-FFF2-40B4-BE49-F238E27FC236}">
                  <a16:creationId xmlns:a16="http://schemas.microsoft.com/office/drawing/2014/main" id="{5949A203-1212-69EF-FB24-AFC06B51DDEF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8" name="Connecteur droit 447">
              <a:extLst>
                <a:ext uri="{FF2B5EF4-FFF2-40B4-BE49-F238E27FC236}">
                  <a16:creationId xmlns:a16="http://schemas.microsoft.com/office/drawing/2014/main" id="{4609338B-46A7-70F6-69FA-35DBD11977B0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9" name="Connecteur droit 448">
              <a:extLst>
                <a:ext uri="{FF2B5EF4-FFF2-40B4-BE49-F238E27FC236}">
                  <a16:creationId xmlns:a16="http://schemas.microsoft.com/office/drawing/2014/main" id="{1DE176D0-0993-88C8-9171-8A48887A243D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0" name="Connecteur droit 449">
              <a:extLst>
                <a:ext uri="{FF2B5EF4-FFF2-40B4-BE49-F238E27FC236}">
                  <a16:creationId xmlns:a16="http://schemas.microsoft.com/office/drawing/2014/main" id="{5A8DA659-7D73-A932-D353-050C6CB3B700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1" name="Connecteur droit 450">
              <a:extLst>
                <a:ext uri="{FF2B5EF4-FFF2-40B4-BE49-F238E27FC236}">
                  <a16:creationId xmlns:a16="http://schemas.microsoft.com/office/drawing/2014/main" id="{DC57F340-696B-13B3-04CC-7544A48BCD6D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2" name="Ellipse 451">
              <a:extLst>
                <a:ext uri="{FF2B5EF4-FFF2-40B4-BE49-F238E27FC236}">
                  <a16:creationId xmlns:a16="http://schemas.microsoft.com/office/drawing/2014/main" id="{F76C5AAF-F150-9661-4082-265CCABD3D1E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3" name="Ellipse 452">
              <a:extLst>
                <a:ext uri="{FF2B5EF4-FFF2-40B4-BE49-F238E27FC236}">
                  <a16:creationId xmlns:a16="http://schemas.microsoft.com/office/drawing/2014/main" id="{676CAD65-FB96-CADB-643B-3DF80D91377A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4" name="Ellipse 453">
              <a:extLst>
                <a:ext uri="{FF2B5EF4-FFF2-40B4-BE49-F238E27FC236}">
                  <a16:creationId xmlns:a16="http://schemas.microsoft.com/office/drawing/2014/main" id="{98C7385D-0586-99C4-4354-42410E5BDD9F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5" name="Ellipse 454">
              <a:extLst>
                <a:ext uri="{FF2B5EF4-FFF2-40B4-BE49-F238E27FC236}">
                  <a16:creationId xmlns:a16="http://schemas.microsoft.com/office/drawing/2014/main" id="{EF8D404F-E6A1-F8BA-6571-1352D862D836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456" name="Ellipse 455">
              <a:extLst>
                <a:ext uri="{FF2B5EF4-FFF2-40B4-BE49-F238E27FC236}">
                  <a16:creationId xmlns:a16="http://schemas.microsoft.com/office/drawing/2014/main" id="{9A019F5C-73F5-2944-1C25-9B8B9B03602D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7" name="Ellipse 456">
              <a:extLst>
                <a:ext uri="{FF2B5EF4-FFF2-40B4-BE49-F238E27FC236}">
                  <a16:creationId xmlns:a16="http://schemas.microsoft.com/office/drawing/2014/main" id="{27676561-F8A4-A02F-E830-36086433BB6A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8" name="Ellipse 457">
              <a:extLst>
                <a:ext uri="{FF2B5EF4-FFF2-40B4-BE49-F238E27FC236}">
                  <a16:creationId xmlns:a16="http://schemas.microsoft.com/office/drawing/2014/main" id="{FCD674F0-64A1-C0E7-36F8-8964CECFA89F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59" name="Connecteur droit 458">
              <a:extLst>
                <a:ext uri="{FF2B5EF4-FFF2-40B4-BE49-F238E27FC236}">
                  <a16:creationId xmlns:a16="http://schemas.microsoft.com/office/drawing/2014/main" id="{12E6F653-E15B-1114-42AF-5DB6BDF9F9DC}"/>
                </a:ext>
              </a:extLst>
            </p:cNvPr>
            <p:cNvCxnSpPr>
              <a:stCxn id="452" idx="6"/>
              <a:endCxn id="453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0" name="Connecteur droit 459">
              <a:extLst>
                <a:ext uri="{FF2B5EF4-FFF2-40B4-BE49-F238E27FC236}">
                  <a16:creationId xmlns:a16="http://schemas.microsoft.com/office/drawing/2014/main" id="{6E24AB27-977A-7F13-BF65-4DA836CF3702}"/>
                </a:ext>
              </a:extLst>
            </p:cNvPr>
            <p:cNvCxnSpPr>
              <a:cxnSpLocks/>
              <a:stCxn id="453" idx="6"/>
              <a:endCxn id="454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1" name="Connecteur droit 460">
              <a:extLst>
                <a:ext uri="{FF2B5EF4-FFF2-40B4-BE49-F238E27FC236}">
                  <a16:creationId xmlns:a16="http://schemas.microsoft.com/office/drawing/2014/main" id="{00C7450B-14EB-AC5B-6962-E3CC235FEA87}"/>
                </a:ext>
              </a:extLst>
            </p:cNvPr>
            <p:cNvCxnSpPr>
              <a:cxnSpLocks/>
              <a:stCxn id="454" idx="6"/>
              <a:endCxn id="455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2" name="Connecteur droit 461">
              <a:extLst>
                <a:ext uri="{FF2B5EF4-FFF2-40B4-BE49-F238E27FC236}">
                  <a16:creationId xmlns:a16="http://schemas.microsoft.com/office/drawing/2014/main" id="{DE3D778E-38FE-C4E5-0E46-3D2569172631}"/>
                </a:ext>
              </a:extLst>
            </p:cNvPr>
            <p:cNvCxnSpPr>
              <a:cxnSpLocks/>
              <a:stCxn id="455" idx="6"/>
              <a:endCxn id="456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3" name="Connecteur droit 462">
              <a:extLst>
                <a:ext uri="{FF2B5EF4-FFF2-40B4-BE49-F238E27FC236}">
                  <a16:creationId xmlns:a16="http://schemas.microsoft.com/office/drawing/2014/main" id="{02675EAE-5464-D28A-3688-BF1D0EA08CCF}"/>
                </a:ext>
              </a:extLst>
            </p:cNvPr>
            <p:cNvCxnSpPr>
              <a:cxnSpLocks/>
              <a:stCxn id="456" idx="6"/>
              <a:endCxn id="457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4" name="Connecteur droit 463">
              <a:extLst>
                <a:ext uri="{FF2B5EF4-FFF2-40B4-BE49-F238E27FC236}">
                  <a16:creationId xmlns:a16="http://schemas.microsoft.com/office/drawing/2014/main" id="{035716F6-C894-BE4F-2C8C-A15C13959905}"/>
                </a:ext>
              </a:extLst>
            </p:cNvPr>
            <p:cNvCxnSpPr>
              <a:cxnSpLocks/>
              <a:stCxn id="457" idx="6"/>
              <a:endCxn id="458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5" name="Connecteur droit 464">
              <a:extLst>
                <a:ext uri="{FF2B5EF4-FFF2-40B4-BE49-F238E27FC236}">
                  <a16:creationId xmlns:a16="http://schemas.microsoft.com/office/drawing/2014/main" id="{FFCE9717-EA6C-ADF0-FCAF-708EC6F78D1C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6" name="Connecteur droit 465">
              <a:extLst>
                <a:ext uri="{FF2B5EF4-FFF2-40B4-BE49-F238E27FC236}">
                  <a16:creationId xmlns:a16="http://schemas.microsoft.com/office/drawing/2014/main" id="{85953E5C-10A7-DB3F-3B41-038F9AF1A819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7" name="Connecteur droit 466">
              <a:extLst>
                <a:ext uri="{FF2B5EF4-FFF2-40B4-BE49-F238E27FC236}">
                  <a16:creationId xmlns:a16="http://schemas.microsoft.com/office/drawing/2014/main" id="{E6B72341-73FD-FCF4-DFAD-4888C81B435B}"/>
                </a:ext>
              </a:extLst>
            </p:cNvPr>
            <p:cNvCxnSpPr>
              <a:cxnSpLocks/>
              <a:endCxn id="363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8" name="Connecteur droit 467">
              <a:extLst>
                <a:ext uri="{FF2B5EF4-FFF2-40B4-BE49-F238E27FC236}">
                  <a16:creationId xmlns:a16="http://schemas.microsoft.com/office/drawing/2014/main" id="{DB64E735-ACA2-AEA5-FCF4-5DAD7D7C611B}"/>
                </a:ext>
              </a:extLst>
            </p:cNvPr>
            <p:cNvCxnSpPr>
              <a:cxnSpLocks/>
              <a:stCxn id="457" idx="4"/>
              <a:endCxn id="362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9" name="Connecteur droit 468">
              <a:extLst>
                <a:ext uri="{FF2B5EF4-FFF2-40B4-BE49-F238E27FC236}">
                  <a16:creationId xmlns:a16="http://schemas.microsoft.com/office/drawing/2014/main" id="{B4092EAC-273F-1A9C-076F-C42BAD55CEA5}"/>
                </a:ext>
              </a:extLst>
            </p:cNvPr>
            <p:cNvCxnSpPr>
              <a:cxnSpLocks/>
              <a:stCxn id="456" idx="4"/>
              <a:endCxn id="361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0" name="Connecteur droit 469">
              <a:extLst>
                <a:ext uri="{FF2B5EF4-FFF2-40B4-BE49-F238E27FC236}">
                  <a16:creationId xmlns:a16="http://schemas.microsoft.com/office/drawing/2014/main" id="{A7F55295-3BB8-47BA-D63D-689C5FD27A07}"/>
                </a:ext>
              </a:extLst>
            </p:cNvPr>
            <p:cNvCxnSpPr>
              <a:cxnSpLocks/>
              <a:stCxn id="455" idx="4"/>
              <a:endCxn id="360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1" name="Connecteur droit 470">
              <a:extLst>
                <a:ext uri="{FF2B5EF4-FFF2-40B4-BE49-F238E27FC236}">
                  <a16:creationId xmlns:a16="http://schemas.microsoft.com/office/drawing/2014/main" id="{F6FCFA99-A0AB-648B-4B38-4E0C07DF8E30}"/>
                </a:ext>
              </a:extLst>
            </p:cNvPr>
            <p:cNvCxnSpPr>
              <a:cxnSpLocks/>
              <a:stCxn id="454" idx="4"/>
              <a:endCxn id="359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2" name="Connecteur droit 471">
              <a:extLst>
                <a:ext uri="{FF2B5EF4-FFF2-40B4-BE49-F238E27FC236}">
                  <a16:creationId xmlns:a16="http://schemas.microsoft.com/office/drawing/2014/main" id="{23953D6C-A485-D254-9F37-0D8CCA6FF551}"/>
                </a:ext>
              </a:extLst>
            </p:cNvPr>
            <p:cNvCxnSpPr>
              <a:cxnSpLocks/>
              <a:stCxn id="453" idx="4"/>
              <a:endCxn id="7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3" name="Connecteur droit 472">
              <a:extLst>
                <a:ext uri="{FF2B5EF4-FFF2-40B4-BE49-F238E27FC236}">
                  <a16:creationId xmlns:a16="http://schemas.microsoft.com/office/drawing/2014/main" id="{BFEC3E48-7037-5C64-91CE-A043098D2329}"/>
                </a:ext>
              </a:extLst>
            </p:cNvPr>
            <p:cNvCxnSpPr>
              <a:cxnSpLocks/>
              <a:stCxn id="452" idx="4"/>
              <a:endCxn id="6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4" name="Ellipse 473">
              <a:extLst>
                <a:ext uri="{FF2B5EF4-FFF2-40B4-BE49-F238E27FC236}">
                  <a16:creationId xmlns:a16="http://schemas.microsoft.com/office/drawing/2014/main" id="{B2FF055B-FDC3-8088-21D7-F5C6F64A054A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5" name="Ellipse 474">
              <a:extLst>
                <a:ext uri="{FF2B5EF4-FFF2-40B4-BE49-F238E27FC236}">
                  <a16:creationId xmlns:a16="http://schemas.microsoft.com/office/drawing/2014/main" id="{5244DA1A-5D27-E8BF-544F-F2C3B062BF05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6" name="Ellipse 475">
              <a:extLst>
                <a:ext uri="{FF2B5EF4-FFF2-40B4-BE49-F238E27FC236}">
                  <a16:creationId xmlns:a16="http://schemas.microsoft.com/office/drawing/2014/main" id="{24F30EE7-782A-F973-0E4E-C189ADD76F9C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7" name="Ellipse 476">
              <a:extLst>
                <a:ext uri="{FF2B5EF4-FFF2-40B4-BE49-F238E27FC236}">
                  <a16:creationId xmlns:a16="http://schemas.microsoft.com/office/drawing/2014/main" id="{2B0E6789-2926-513B-648E-F11E3E9F16CD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478" name="Ellipse 477">
              <a:extLst>
                <a:ext uri="{FF2B5EF4-FFF2-40B4-BE49-F238E27FC236}">
                  <a16:creationId xmlns:a16="http://schemas.microsoft.com/office/drawing/2014/main" id="{0BA8A120-38F6-AA94-53B0-52C64016EF96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9" name="Ellipse 478">
              <a:extLst>
                <a:ext uri="{FF2B5EF4-FFF2-40B4-BE49-F238E27FC236}">
                  <a16:creationId xmlns:a16="http://schemas.microsoft.com/office/drawing/2014/main" id="{7B067446-985C-7DCB-29A1-6979C9112D93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0" name="Ellipse 479">
              <a:extLst>
                <a:ext uri="{FF2B5EF4-FFF2-40B4-BE49-F238E27FC236}">
                  <a16:creationId xmlns:a16="http://schemas.microsoft.com/office/drawing/2014/main" id="{4D6B72D5-C20F-D2CF-FBA9-37E4CC5E4F6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1" name="Connecteur droit 480">
              <a:extLst>
                <a:ext uri="{FF2B5EF4-FFF2-40B4-BE49-F238E27FC236}">
                  <a16:creationId xmlns:a16="http://schemas.microsoft.com/office/drawing/2014/main" id="{31F18828-9C0A-6CD5-58F3-5AC78E844167}"/>
                </a:ext>
              </a:extLst>
            </p:cNvPr>
            <p:cNvCxnSpPr>
              <a:stCxn id="474" idx="6"/>
              <a:endCxn id="475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2" name="Connecteur droit 481">
              <a:extLst>
                <a:ext uri="{FF2B5EF4-FFF2-40B4-BE49-F238E27FC236}">
                  <a16:creationId xmlns:a16="http://schemas.microsoft.com/office/drawing/2014/main" id="{49A7FA15-1A62-007B-C339-A5D0A94C710A}"/>
                </a:ext>
              </a:extLst>
            </p:cNvPr>
            <p:cNvCxnSpPr>
              <a:cxnSpLocks/>
              <a:stCxn id="475" idx="6"/>
              <a:endCxn id="476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3" name="Connecteur droit 482">
              <a:extLst>
                <a:ext uri="{FF2B5EF4-FFF2-40B4-BE49-F238E27FC236}">
                  <a16:creationId xmlns:a16="http://schemas.microsoft.com/office/drawing/2014/main" id="{FA421FE7-396D-43A3-BB0E-6A5CE86DDC36}"/>
                </a:ext>
              </a:extLst>
            </p:cNvPr>
            <p:cNvCxnSpPr>
              <a:cxnSpLocks/>
              <a:stCxn id="476" idx="6"/>
              <a:endCxn id="477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4" name="Connecteur droit 483">
              <a:extLst>
                <a:ext uri="{FF2B5EF4-FFF2-40B4-BE49-F238E27FC236}">
                  <a16:creationId xmlns:a16="http://schemas.microsoft.com/office/drawing/2014/main" id="{D65C0A57-0EF9-3016-2FC2-24F748F755E9}"/>
                </a:ext>
              </a:extLst>
            </p:cNvPr>
            <p:cNvCxnSpPr>
              <a:cxnSpLocks/>
              <a:stCxn id="477" idx="6"/>
              <a:endCxn id="478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5" name="Connecteur droit 484">
              <a:extLst>
                <a:ext uri="{FF2B5EF4-FFF2-40B4-BE49-F238E27FC236}">
                  <a16:creationId xmlns:a16="http://schemas.microsoft.com/office/drawing/2014/main" id="{4A104A48-08AD-1BAE-F4B9-BF34D887E717}"/>
                </a:ext>
              </a:extLst>
            </p:cNvPr>
            <p:cNvCxnSpPr>
              <a:cxnSpLocks/>
              <a:stCxn id="478" idx="6"/>
              <a:endCxn id="479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6" name="Connecteur droit 485">
              <a:extLst>
                <a:ext uri="{FF2B5EF4-FFF2-40B4-BE49-F238E27FC236}">
                  <a16:creationId xmlns:a16="http://schemas.microsoft.com/office/drawing/2014/main" id="{B2C94A2E-0E87-9611-412D-74DC1204ED85}"/>
                </a:ext>
              </a:extLst>
            </p:cNvPr>
            <p:cNvCxnSpPr>
              <a:cxnSpLocks/>
              <a:stCxn id="480" idx="6"/>
              <a:endCxn id="507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7" name="Connecteur droit 486">
              <a:extLst>
                <a:ext uri="{FF2B5EF4-FFF2-40B4-BE49-F238E27FC236}">
                  <a16:creationId xmlns:a16="http://schemas.microsoft.com/office/drawing/2014/main" id="{18FEAD4D-F4F7-3971-55AD-2F3ED55C1D43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8" name="Connecteur droit 487">
              <a:extLst>
                <a:ext uri="{FF2B5EF4-FFF2-40B4-BE49-F238E27FC236}">
                  <a16:creationId xmlns:a16="http://schemas.microsoft.com/office/drawing/2014/main" id="{640D3B9D-57E1-C26A-37C2-79EFC1252E48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9" name="Connecteur droit 488">
              <a:extLst>
                <a:ext uri="{FF2B5EF4-FFF2-40B4-BE49-F238E27FC236}">
                  <a16:creationId xmlns:a16="http://schemas.microsoft.com/office/drawing/2014/main" id="{A26AF58F-5DEE-0F29-9283-21673DB7BC05}"/>
                </a:ext>
              </a:extLst>
            </p:cNvPr>
            <p:cNvCxnSpPr>
              <a:cxnSpLocks/>
              <a:stCxn id="480" idx="4"/>
              <a:endCxn id="458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0" name="Connecteur droit 489">
              <a:extLst>
                <a:ext uri="{FF2B5EF4-FFF2-40B4-BE49-F238E27FC236}">
                  <a16:creationId xmlns:a16="http://schemas.microsoft.com/office/drawing/2014/main" id="{6D73232D-DC7D-E969-1F60-2D567F4766ED}"/>
                </a:ext>
              </a:extLst>
            </p:cNvPr>
            <p:cNvCxnSpPr>
              <a:cxnSpLocks/>
              <a:stCxn id="479" idx="4"/>
              <a:endCxn id="457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1" name="Connecteur droit 490">
              <a:extLst>
                <a:ext uri="{FF2B5EF4-FFF2-40B4-BE49-F238E27FC236}">
                  <a16:creationId xmlns:a16="http://schemas.microsoft.com/office/drawing/2014/main" id="{FAB7BA9F-9A2A-0C7E-DA02-6B71EC8B2B80}"/>
                </a:ext>
              </a:extLst>
            </p:cNvPr>
            <p:cNvCxnSpPr>
              <a:cxnSpLocks/>
              <a:stCxn id="478" idx="4"/>
              <a:endCxn id="456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2" name="Connecteur droit 491">
              <a:extLst>
                <a:ext uri="{FF2B5EF4-FFF2-40B4-BE49-F238E27FC236}">
                  <a16:creationId xmlns:a16="http://schemas.microsoft.com/office/drawing/2014/main" id="{55B284A0-D146-6B33-C5DD-E9A2D990ACD5}"/>
                </a:ext>
              </a:extLst>
            </p:cNvPr>
            <p:cNvCxnSpPr>
              <a:cxnSpLocks/>
              <a:stCxn id="477" idx="4"/>
              <a:endCxn id="455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3" name="Connecteur droit 492">
              <a:extLst>
                <a:ext uri="{FF2B5EF4-FFF2-40B4-BE49-F238E27FC236}">
                  <a16:creationId xmlns:a16="http://schemas.microsoft.com/office/drawing/2014/main" id="{A994DE0D-40E1-F773-3B97-FDAC59A55C24}"/>
                </a:ext>
              </a:extLst>
            </p:cNvPr>
            <p:cNvCxnSpPr>
              <a:cxnSpLocks/>
              <a:stCxn id="476" idx="4"/>
              <a:endCxn id="454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4" name="Connecteur droit 493">
              <a:extLst>
                <a:ext uri="{FF2B5EF4-FFF2-40B4-BE49-F238E27FC236}">
                  <a16:creationId xmlns:a16="http://schemas.microsoft.com/office/drawing/2014/main" id="{05A6E80D-33AB-40DB-4DB2-5CE7E8518D1C}"/>
                </a:ext>
              </a:extLst>
            </p:cNvPr>
            <p:cNvCxnSpPr>
              <a:cxnSpLocks/>
              <a:stCxn id="475" idx="4"/>
              <a:endCxn id="453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5" name="Connecteur droit 494">
              <a:extLst>
                <a:ext uri="{FF2B5EF4-FFF2-40B4-BE49-F238E27FC236}">
                  <a16:creationId xmlns:a16="http://schemas.microsoft.com/office/drawing/2014/main" id="{33662F12-74F9-D72C-6E78-C91615E65A18}"/>
                </a:ext>
              </a:extLst>
            </p:cNvPr>
            <p:cNvCxnSpPr>
              <a:cxnSpLocks/>
              <a:stCxn id="474" idx="4"/>
              <a:endCxn id="452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6" name="Ellipse 495">
              <a:extLst>
                <a:ext uri="{FF2B5EF4-FFF2-40B4-BE49-F238E27FC236}">
                  <a16:creationId xmlns:a16="http://schemas.microsoft.com/office/drawing/2014/main" id="{DFFABDAB-DFE0-8139-75B1-6D0FBC6A3CB2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7" name="Ellipse 496">
              <a:extLst>
                <a:ext uri="{FF2B5EF4-FFF2-40B4-BE49-F238E27FC236}">
                  <a16:creationId xmlns:a16="http://schemas.microsoft.com/office/drawing/2014/main" id="{C6357B71-9A5D-B012-22F4-CFF6F7E796A9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8" name="Ellipse 497">
              <a:extLst>
                <a:ext uri="{FF2B5EF4-FFF2-40B4-BE49-F238E27FC236}">
                  <a16:creationId xmlns:a16="http://schemas.microsoft.com/office/drawing/2014/main" id="{A17EF740-D0A9-2EBC-B01E-D34268984708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9" name="Ellipse 498">
              <a:extLst>
                <a:ext uri="{FF2B5EF4-FFF2-40B4-BE49-F238E27FC236}">
                  <a16:creationId xmlns:a16="http://schemas.microsoft.com/office/drawing/2014/main" id="{4CACF45B-C53F-6FC7-DA69-2EA81BFAB63A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00" name="Connecteur droit 499">
              <a:extLst>
                <a:ext uri="{FF2B5EF4-FFF2-40B4-BE49-F238E27FC236}">
                  <a16:creationId xmlns:a16="http://schemas.microsoft.com/office/drawing/2014/main" id="{744D13AC-5272-3BF4-6449-2CA30F6A11AD}"/>
                </a:ext>
              </a:extLst>
            </p:cNvPr>
            <p:cNvCxnSpPr>
              <a:cxnSpLocks/>
              <a:stCxn id="498" idx="4"/>
              <a:endCxn id="499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1" name="Connecteur droit 500">
              <a:extLst>
                <a:ext uri="{FF2B5EF4-FFF2-40B4-BE49-F238E27FC236}">
                  <a16:creationId xmlns:a16="http://schemas.microsoft.com/office/drawing/2014/main" id="{5D97871A-C80E-6273-758E-D3871FF3DA64}"/>
                </a:ext>
              </a:extLst>
            </p:cNvPr>
            <p:cNvCxnSpPr>
              <a:cxnSpLocks/>
              <a:stCxn id="497" idx="4"/>
              <a:endCxn id="498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2" name="Connecteur droit 501">
              <a:extLst>
                <a:ext uri="{FF2B5EF4-FFF2-40B4-BE49-F238E27FC236}">
                  <a16:creationId xmlns:a16="http://schemas.microsoft.com/office/drawing/2014/main" id="{1B2F6F70-0B60-6D3F-7741-B200F248641D}"/>
                </a:ext>
              </a:extLst>
            </p:cNvPr>
            <p:cNvCxnSpPr>
              <a:cxnSpLocks/>
              <a:stCxn id="496" idx="4"/>
              <a:endCxn id="497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3" name="Connecteur droit 502">
              <a:extLst>
                <a:ext uri="{FF2B5EF4-FFF2-40B4-BE49-F238E27FC236}">
                  <a16:creationId xmlns:a16="http://schemas.microsoft.com/office/drawing/2014/main" id="{887649A0-1480-F828-3604-9BE7F1A85E3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4" name="Connecteur droit 503">
              <a:extLst>
                <a:ext uri="{FF2B5EF4-FFF2-40B4-BE49-F238E27FC236}">
                  <a16:creationId xmlns:a16="http://schemas.microsoft.com/office/drawing/2014/main" id="{A6FDB5DD-C9EF-2A4C-413A-00D69D309AF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5" name="Ellipse 504">
              <a:extLst>
                <a:ext uri="{FF2B5EF4-FFF2-40B4-BE49-F238E27FC236}">
                  <a16:creationId xmlns:a16="http://schemas.microsoft.com/office/drawing/2014/main" id="{8ACA7E45-4B20-7CB7-70FA-37BDEE3B004C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06" name="Connecteur droit 505">
              <a:extLst>
                <a:ext uri="{FF2B5EF4-FFF2-40B4-BE49-F238E27FC236}">
                  <a16:creationId xmlns:a16="http://schemas.microsoft.com/office/drawing/2014/main" id="{8682D651-0D9E-FB6A-2B86-1716B5A914BC}"/>
                </a:ext>
              </a:extLst>
            </p:cNvPr>
            <p:cNvCxnSpPr>
              <a:cxnSpLocks/>
              <a:endCxn id="496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7" name="Ellipse 506">
              <a:extLst>
                <a:ext uri="{FF2B5EF4-FFF2-40B4-BE49-F238E27FC236}">
                  <a16:creationId xmlns:a16="http://schemas.microsoft.com/office/drawing/2014/main" id="{2301A46C-13BD-AEBD-D972-4A1A1079C6D0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08" name="Connecteur droit 507">
              <a:extLst>
                <a:ext uri="{FF2B5EF4-FFF2-40B4-BE49-F238E27FC236}">
                  <a16:creationId xmlns:a16="http://schemas.microsoft.com/office/drawing/2014/main" id="{0EA1369C-9108-8CED-1773-74F5BE64AD07}"/>
                </a:ext>
              </a:extLst>
            </p:cNvPr>
            <p:cNvCxnSpPr>
              <a:cxnSpLocks/>
              <a:stCxn id="507" idx="4"/>
              <a:endCxn id="505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9" name="Connecteur droit 508">
              <a:extLst>
                <a:ext uri="{FF2B5EF4-FFF2-40B4-BE49-F238E27FC236}">
                  <a16:creationId xmlns:a16="http://schemas.microsoft.com/office/drawing/2014/main" id="{72B0E633-0FE8-17BF-3191-95B90DE96049}"/>
                </a:ext>
              </a:extLst>
            </p:cNvPr>
            <p:cNvCxnSpPr>
              <a:cxnSpLocks/>
              <a:stCxn id="479" idx="6"/>
              <a:endCxn id="480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0" name="Connecteur droit 509">
              <a:extLst>
                <a:ext uri="{FF2B5EF4-FFF2-40B4-BE49-F238E27FC236}">
                  <a16:creationId xmlns:a16="http://schemas.microsoft.com/office/drawing/2014/main" id="{1B69AD1F-2527-6709-4A4B-57237BD38E14}"/>
                </a:ext>
              </a:extLst>
            </p:cNvPr>
            <p:cNvCxnSpPr>
              <a:cxnSpLocks/>
              <a:stCxn id="458" idx="6"/>
              <a:endCxn id="505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1" name="Connecteur droit 510">
              <a:extLst>
                <a:ext uri="{FF2B5EF4-FFF2-40B4-BE49-F238E27FC236}">
                  <a16:creationId xmlns:a16="http://schemas.microsoft.com/office/drawing/2014/main" id="{F59A2B3A-ADF7-4215-E9F1-937A7BAF5DC0}"/>
                </a:ext>
              </a:extLst>
            </p:cNvPr>
            <p:cNvCxnSpPr>
              <a:cxnSpLocks/>
              <a:stCxn id="363" idx="6"/>
              <a:endCxn id="496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2" name="Connecteur droit 511">
              <a:extLst>
                <a:ext uri="{FF2B5EF4-FFF2-40B4-BE49-F238E27FC236}">
                  <a16:creationId xmlns:a16="http://schemas.microsoft.com/office/drawing/2014/main" id="{B509DAC8-0801-6289-0829-A144AB6229C7}"/>
                </a:ext>
              </a:extLst>
            </p:cNvPr>
            <p:cNvCxnSpPr>
              <a:cxnSpLocks/>
              <a:stCxn id="370" idx="6"/>
              <a:endCxn id="497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3" name="Connecteur droit 512">
              <a:extLst>
                <a:ext uri="{FF2B5EF4-FFF2-40B4-BE49-F238E27FC236}">
                  <a16:creationId xmlns:a16="http://schemas.microsoft.com/office/drawing/2014/main" id="{50E0017A-98F1-6F31-3D63-9BC9C4CF98AA}"/>
                </a:ext>
              </a:extLst>
            </p:cNvPr>
            <p:cNvCxnSpPr>
              <a:cxnSpLocks/>
              <a:stCxn id="377" idx="6"/>
              <a:endCxn id="498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4" name="Connecteur droit 513">
              <a:extLst>
                <a:ext uri="{FF2B5EF4-FFF2-40B4-BE49-F238E27FC236}">
                  <a16:creationId xmlns:a16="http://schemas.microsoft.com/office/drawing/2014/main" id="{0942F305-0EA3-FDF4-BCF7-51F4F52C2A70}"/>
                </a:ext>
              </a:extLst>
            </p:cNvPr>
            <p:cNvCxnSpPr>
              <a:cxnSpLocks/>
              <a:stCxn id="384" idx="6"/>
              <a:endCxn id="499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5" name="Ellipse 514">
              <a:extLst>
                <a:ext uri="{FF2B5EF4-FFF2-40B4-BE49-F238E27FC236}">
                  <a16:creationId xmlns:a16="http://schemas.microsoft.com/office/drawing/2014/main" id="{43D232CA-9ECF-67DB-740E-2016EF4BDA20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6" name="Ellipse 515">
              <a:extLst>
                <a:ext uri="{FF2B5EF4-FFF2-40B4-BE49-F238E27FC236}">
                  <a16:creationId xmlns:a16="http://schemas.microsoft.com/office/drawing/2014/main" id="{1EF491A1-B683-5E9D-84DF-12DF24ADB146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7" name="Ellipse 516">
              <a:extLst>
                <a:ext uri="{FF2B5EF4-FFF2-40B4-BE49-F238E27FC236}">
                  <a16:creationId xmlns:a16="http://schemas.microsoft.com/office/drawing/2014/main" id="{3CA5103D-3D53-843D-6B69-B917094F0BD5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8" name="Ellipse 517">
              <a:extLst>
                <a:ext uri="{FF2B5EF4-FFF2-40B4-BE49-F238E27FC236}">
                  <a16:creationId xmlns:a16="http://schemas.microsoft.com/office/drawing/2014/main" id="{C8CFC44A-3E51-9B1C-EC5D-BF719BF05017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9" name="Ellipse 518">
              <a:extLst>
                <a:ext uri="{FF2B5EF4-FFF2-40B4-BE49-F238E27FC236}">
                  <a16:creationId xmlns:a16="http://schemas.microsoft.com/office/drawing/2014/main" id="{64F1572C-7BB0-FCAB-9B9E-102176BD27E5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0" name="Ellipse 519">
              <a:extLst>
                <a:ext uri="{FF2B5EF4-FFF2-40B4-BE49-F238E27FC236}">
                  <a16:creationId xmlns:a16="http://schemas.microsoft.com/office/drawing/2014/main" id="{C86D588B-2C5D-24EA-B695-A7AA3E226AC4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1" name="Ellipse 520">
              <a:extLst>
                <a:ext uri="{FF2B5EF4-FFF2-40B4-BE49-F238E27FC236}">
                  <a16:creationId xmlns:a16="http://schemas.microsoft.com/office/drawing/2014/main" id="{CDF765C5-07C6-3C7F-BF52-D3885BFBDB44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22" name="Connecteur droit 521">
              <a:extLst>
                <a:ext uri="{FF2B5EF4-FFF2-40B4-BE49-F238E27FC236}">
                  <a16:creationId xmlns:a16="http://schemas.microsoft.com/office/drawing/2014/main" id="{0954B5D0-4AC0-8C4A-67D9-F7A2E172C822}"/>
                </a:ext>
              </a:extLst>
            </p:cNvPr>
            <p:cNvCxnSpPr>
              <a:cxnSpLocks/>
              <a:stCxn id="515" idx="6"/>
              <a:endCxn id="516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3" name="Connecteur droit 522">
              <a:extLst>
                <a:ext uri="{FF2B5EF4-FFF2-40B4-BE49-F238E27FC236}">
                  <a16:creationId xmlns:a16="http://schemas.microsoft.com/office/drawing/2014/main" id="{7CB75D05-A2E6-12C8-BB13-014EFDB17E8D}"/>
                </a:ext>
              </a:extLst>
            </p:cNvPr>
            <p:cNvCxnSpPr>
              <a:cxnSpLocks/>
              <a:stCxn id="520" idx="6"/>
              <a:endCxn id="521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4" name="Connecteur droit 523">
              <a:extLst>
                <a:ext uri="{FF2B5EF4-FFF2-40B4-BE49-F238E27FC236}">
                  <a16:creationId xmlns:a16="http://schemas.microsoft.com/office/drawing/2014/main" id="{F40275F4-C0A0-C038-513F-9C19A3E17F6B}"/>
                </a:ext>
              </a:extLst>
            </p:cNvPr>
            <p:cNvCxnSpPr>
              <a:cxnSpLocks/>
              <a:stCxn id="519" idx="6"/>
              <a:endCxn id="520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5" name="Connecteur droit 524">
              <a:extLst>
                <a:ext uri="{FF2B5EF4-FFF2-40B4-BE49-F238E27FC236}">
                  <a16:creationId xmlns:a16="http://schemas.microsoft.com/office/drawing/2014/main" id="{06776036-31F8-3208-41C3-C13B055FB6F9}"/>
                </a:ext>
              </a:extLst>
            </p:cNvPr>
            <p:cNvCxnSpPr>
              <a:cxnSpLocks/>
              <a:stCxn id="518" idx="6"/>
              <a:endCxn id="519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6" name="Connecteur droit 525">
              <a:extLst>
                <a:ext uri="{FF2B5EF4-FFF2-40B4-BE49-F238E27FC236}">
                  <a16:creationId xmlns:a16="http://schemas.microsoft.com/office/drawing/2014/main" id="{145F6E03-FCDB-9747-F663-6A7163E7A69E}"/>
                </a:ext>
              </a:extLst>
            </p:cNvPr>
            <p:cNvCxnSpPr>
              <a:cxnSpLocks/>
              <a:stCxn id="517" idx="6"/>
              <a:endCxn id="518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7" name="Connecteur droit 526">
              <a:extLst>
                <a:ext uri="{FF2B5EF4-FFF2-40B4-BE49-F238E27FC236}">
                  <a16:creationId xmlns:a16="http://schemas.microsoft.com/office/drawing/2014/main" id="{DD0518A3-06E6-959F-FF08-80D8388139DE}"/>
                </a:ext>
              </a:extLst>
            </p:cNvPr>
            <p:cNvCxnSpPr>
              <a:cxnSpLocks/>
              <a:stCxn id="516" idx="6"/>
              <a:endCxn id="517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8" name="Connecteur droit 527">
              <a:extLst>
                <a:ext uri="{FF2B5EF4-FFF2-40B4-BE49-F238E27FC236}">
                  <a16:creationId xmlns:a16="http://schemas.microsoft.com/office/drawing/2014/main" id="{7993CDD6-F226-A70F-BF51-30BA2FDBEFA0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9" name="Connecteur droit 528">
              <a:extLst>
                <a:ext uri="{FF2B5EF4-FFF2-40B4-BE49-F238E27FC236}">
                  <a16:creationId xmlns:a16="http://schemas.microsoft.com/office/drawing/2014/main" id="{AA145127-690A-6EB0-2ED1-EB9CBA289535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0" name="Ellipse 529">
              <a:extLst>
                <a:ext uri="{FF2B5EF4-FFF2-40B4-BE49-F238E27FC236}">
                  <a16:creationId xmlns:a16="http://schemas.microsoft.com/office/drawing/2014/main" id="{1582DDB7-9C95-8646-E837-DD8073E216B3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31" name="Connecteur droit 530">
              <a:extLst>
                <a:ext uri="{FF2B5EF4-FFF2-40B4-BE49-F238E27FC236}">
                  <a16:creationId xmlns:a16="http://schemas.microsoft.com/office/drawing/2014/main" id="{2D61B1C6-428C-F279-8FAD-B93894CA6245}"/>
                </a:ext>
              </a:extLst>
            </p:cNvPr>
            <p:cNvCxnSpPr>
              <a:cxnSpLocks/>
              <a:stCxn id="521" idx="6"/>
              <a:endCxn id="530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2" name="Ellipse 531">
              <a:extLst>
                <a:ext uri="{FF2B5EF4-FFF2-40B4-BE49-F238E27FC236}">
                  <a16:creationId xmlns:a16="http://schemas.microsoft.com/office/drawing/2014/main" id="{643219D4-AA00-4BA3-9B48-045D35CFC55E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3" name="Ellipse 532">
              <a:extLst>
                <a:ext uri="{FF2B5EF4-FFF2-40B4-BE49-F238E27FC236}">
                  <a16:creationId xmlns:a16="http://schemas.microsoft.com/office/drawing/2014/main" id="{5175D4BB-26CC-3F25-538A-8995C99DC19D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4" name="Ellipse 533">
              <a:extLst>
                <a:ext uri="{FF2B5EF4-FFF2-40B4-BE49-F238E27FC236}">
                  <a16:creationId xmlns:a16="http://schemas.microsoft.com/office/drawing/2014/main" id="{200B0E09-ECAA-1080-21EB-83D444B30B77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5" name="Ellipse 534">
              <a:extLst>
                <a:ext uri="{FF2B5EF4-FFF2-40B4-BE49-F238E27FC236}">
                  <a16:creationId xmlns:a16="http://schemas.microsoft.com/office/drawing/2014/main" id="{E02406E3-FED4-88F1-6E32-A5C26D4F49F8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6" name="Ellipse 535">
              <a:extLst>
                <a:ext uri="{FF2B5EF4-FFF2-40B4-BE49-F238E27FC236}">
                  <a16:creationId xmlns:a16="http://schemas.microsoft.com/office/drawing/2014/main" id="{6F1488AB-B045-BA4B-512A-A3556BB1EF71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7" name="Ellipse 536">
              <a:extLst>
                <a:ext uri="{FF2B5EF4-FFF2-40B4-BE49-F238E27FC236}">
                  <a16:creationId xmlns:a16="http://schemas.microsoft.com/office/drawing/2014/main" id="{A442EA75-3F50-79EF-F44B-65ED4A199FD2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8" name="Ellipse 537">
              <a:extLst>
                <a:ext uri="{FF2B5EF4-FFF2-40B4-BE49-F238E27FC236}">
                  <a16:creationId xmlns:a16="http://schemas.microsoft.com/office/drawing/2014/main" id="{65657DDB-D547-D11A-C4C5-2755B66E160F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39" name="Connecteur droit 538">
              <a:extLst>
                <a:ext uri="{FF2B5EF4-FFF2-40B4-BE49-F238E27FC236}">
                  <a16:creationId xmlns:a16="http://schemas.microsoft.com/office/drawing/2014/main" id="{4EFF8725-5D31-6B9D-C816-419B890A9582}"/>
                </a:ext>
              </a:extLst>
            </p:cNvPr>
            <p:cNvCxnSpPr>
              <a:cxnSpLocks/>
              <a:stCxn id="532" idx="6"/>
              <a:endCxn id="533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0" name="Connecteur droit 539">
              <a:extLst>
                <a:ext uri="{FF2B5EF4-FFF2-40B4-BE49-F238E27FC236}">
                  <a16:creationId xmlns:a16="http://schemas.microsoft.com/office/drawing/2014/main" id="{007CCD7B-B20A-C186-3BD9-6F46BE35EF57}"/>
                </a:ext>
              </a:extLst>
            </p:cNvPr>
            <p:cNvCxnSpPr>
              <a:cxnSpLocks/>
              <a:stCxn id="537" idx="6"/>
              <a:endCxn id="538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1" name="Connecteur droit 540">
              <a:extLst>
                <a:ext uri="{FF2B5EF4-FFF2-40B4-BE49-F238E27FC236}">
                  <a16:creationId xmlns:a16="http://schemas.microsoft.com/office/drawing/2014/main" id="{8E560DC1-8AB5-585D-28FF-15D5DD09BCDB}"/>
                </a:ext>
              </a:extLst>
            </p:cNvPr>
            <p:cNvCxnSpPr>
              <a:cxnSpLocks/>
              <a:stCxn id="536" idx="6"/>
              <a:endCxn id="537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2" name="Connecteur droit 541">
              <a:extLst>
                <a:ext uri="{FF2B5EF4-FFF2-40B4-BE49-F238E27FC236}">
                  <a16:creationId xmlns:a16="http://schemas.microsoft.com/office/drawing/2014/main" id="{F121D8F0-F17A-5E0C-BC89-B1F111288108}"/>
                </a:ext>
              </a:extLst>
            </p:cNvPr>
            <p:cNvCxnSpPr>
              <a:cxnSpLocks/>
              <a:stCxn id="535" idx="6"/>
              <a:endCxn id="536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3" name="Connecteur droit 542">
              <a:extLst>
                <a:ext uri="{FF2B5EF4-FFF2-40B4-BE49-F238E27FC236}">
                  <a16:creationId xmlns:a16="http://schemas.microsoft.com/office/drawing/2014/main" id="{6A09F494-6450-64F6-3209-825DDD8CA793}"/>
                </a:ext>
              </a:extLst>
            </p:cNvPr>
            <p:cNvCxnSpPr>
              <a:cxnSpLocks/>
              <a:stCxn id="534" idx="6"/>
              <a:endCxn id="535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4" name="Connecteur droit 543">
              <a:extLst>
                <a:ext uri="{FF2B5EF4-FFF2-40B4-BE49-F238E27FC236}">
                  <a16:creationId xmlns:a16="http://schemas.microsoft.com/office/drawing/2014/main" id="{34D21AED-C990-AB89-2E8B-FA8F900FD99C}"/>
                </a:ext>
              </a:extLst>
            </p:cNvPr>
            <p:cNvCxnSpPr>
              <a:cxnSpLocks/>
              <a:stCxn id="533" idx="6"/>
              <a:endCxn id="534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5" name="Connecteur droit 544">
              <a:extLst>
                <a:ext uri="{FF2B5EF4-FFF2-40B4-BE49-F238E27FC236}">
                  <a16:creationId xmlns:a16="http://schemas.microsoft.com/office/drawing/2014/main" id="{48D53ED8-2FC8-440E-0957-93EFA50CEEBC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6" name="Connecteur droit 545">
              <a:extLst>
                <a:ext uri="{FF2B5EF4-FFF2-40B4-BE49-F238E27FC236}">
                  <a16:creationId xmlns:a16="http://schemas.microsoft.com/office/drawing/2014/main" id="{27D85C34-7550-16AC-52EE-30C9469B2221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7" name="Ellipse 546">
              <a:extLst>
                <a:ext uri="{FF2B5EF4-FFF2-40B4-BE49-F238E27FC236}">
                  <a16:creationId xmlns:a16="http://schemas.microsoft.com/office/drawing/2014/main" id="{F96A1157-537D-061E-CBC5-31121CAEAD07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48" name="Connecteur droit 547">
              <a:extLst>
                <a:ext uri="{FF2B5EF4-FFF2-40B4-BE49-F238E27FC236}">
                  <a16:creationId xmlns:a16="http://schemas.microsoft.com/office/drawing/2014/main" id="{028696B5-2E64-907E-FB8A-497DEF505B3C}"/>
                </a:ext>
              </a:extLst>
            </p:cNvPr>
            <p:cNvCxnSpPr>
              <a:cxnSpLocks/>
              <a:stCxn id="538" idx="6"/>
              <a:endCxn id="547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9" name="Connecteur droit 548">
              <a:extLst>
                <a:ext uri="{FF2B5EF4-FFF2-40B4-BE49-F238E27FC236}">
                  <a16:creationId xmlns:a16="http://schemas.microsoft.com/office/drawing/2014/main" id="{DD5A2E2B-3C85-2D9F-0A32-4FECD3CB979D}"/>
                </a:ext>
              </a:extLst>
            </p:cNvPr>
            <p:cNvCxnSpPr>
              <a:cxnSpLocks/>
              <a:stCxn id="378" idx="4"/>
              <a:endCxn id="515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0" name="Connecteur droit 549">
              <a:extLst>
                <a:ext uri="{FF2B5EF4-FFF2-40B4-BE49-F238E27FC236}">
                  <a16:creationId xmlns:a16="http://schemas.microsoft.com/office/drawing/2014/main" id="{2B87DE28-8A5E-B973-DDE3-8A201EEFAF92}"/>
                </a:ext>
              </a:extLst>
            </p:cNvPr>
            <p:cNvCxnSpPr>
              <a:cxnSpLocks/>
              <a:stCxn id="379" idx="4"/>
              <a:endCxn id="516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1" name="Connecteur droit 550">
              <a:extLst>
                <a:ext uri="{FF2B5EF4-FFF2-40B4-BE49-F238E27FC236}">
                  <a16:creationId xmlns:a16="http://schemas.microsoft.com/office/drawing/2014/main" id="{AB1C75B9-0D0E-8931-F2C1-6B8C34B1DF31}"/>
                </a:ext>
              </a:extLst>
            </p:cNvPr>
            <p:cNvCxnSpPr>
              <a:cxnSpLocks/>
              <a:stCxn id="380" idx="4"/>
              <a:endCxn id="517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2" name="Connecteur droit 551">
              <a:extLst>
                <a:ext uri="{FF2B5EF4-FFF2-40B4-BE49-F238E27FC236}">
                  <a16:creationId xmlns:a16="http://schemas.microsoft.com/office/drawing/2014/main" id="{BB981DFD-5BC6-A739-19B2-AD0B8FC970B7}"/>
                </a:ext>
              </a:extLst>
            </p:cNvPr>
            <p:cNvCxnSpPr>
              <a:cxnSpLocks/>
              <a:stCxn id="381" idx="4"/>
              <a:endCxn id="518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3" name="Connecteur droit 552">
              <a:extLst>
                <a:ext uri="{FF2B5EF4-FFF2-40B4-BE49-F238E27FC236}">
                  <a16:creationId xmlns:a16="http://schemas.microsoft.com/office/drawing/2014/main" id="{6661614F-C1D2-C20D-E363-64220566BD98}"/>
                </a:ext>
              </a:extLst>
            </p:cNvPr>
            <p:cNvCxnSpPr>
              <a:cxnSpLocks/>
              <a:stCxn id="382" idx="4"/>
              <a:endCxn id="519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4" name="Connecteur droit 553">
              <a:extLst>
                <a:ext uri="{FF2B5EF4-FFF2-40B4-BE49-F238E27FC236}">
                  <a16:creationId xmlns:a16="http://schemas.microsoft.com/office/drawing/2014/main" id="{8B8EB4C9-6440-79C0-BEEB-68FD0020891A}"/>
                </a:ext>
              </a:extLst>
            </p:cNvPr>
            <p:cNvCxnSpPr>
              <a:cxnSpLocks/>
              <a:stCxn id="383" idx="4"/>
              <a:endCxn id="520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5" name="Connecteur droit 554">
              <a:extLst>
                <a:ext uri="{FF2B5EF4-FFF2-40B4-BE49-F238E27FC236}">
                  <a16:creationId xmlns:a16="http://schemas.microsoft.com/office/drawing/2014/main" id="{E8AE332D-EA48-DDEF-2EDA-0697195F6231}"/>
                </a:ext>
              </a:extLst>
            </p:cNvPr>
            <p:cNvCxnSpPr>
              <a:cxnSpLocks/>
              <a:stCxn id="384" idx="4"/>
              <a:endCxn id="521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6" name="Connecteur droit 555">
              <a:extLst>
                <a:ext uri="{FF2B5EF4-FFF2-40B4-BE49-F238E27FC236}">
                  <a16:creationId xmlns:a16="http://schemas.microsoft.com/office/drawing/2014/main" id="{6B560626-89A2-B109-46C7-55231236E80F}"/>
                </a:ext>
              </a:extLst>
            </p:cNvPr>
            <p:cNvCxnSpPr>
              <a:cxnSpLocks/>
              <a:stCxn id="499" idx="4"/>
              <a:endCxn id="530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7" name="Connecteur droit 556">
              <a:extLst>
                <a:ext uri="{FF2B5EF4-FFF2-40B4-BE49-F238E27FC236}">
                  <a16:creationId xmlns:a16="http://schemas.microsoft.com/office/drawing/2014/main" id="{57EA7296-AF98-2BEB-1DBF-9CE7237E9A4D}"/>
                </a:ext>
              </a:extLst>
            </p:cNvPr>
            <p:cNvCxnSpPr>
              <a:cxnSpLocks/>
              <a:stCxn id="530" idx="4"/>
              <a:endCxn id="547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8" name="Connecteur droit 557">
              <a:extLst>
                <a:ext uri="{FF2B5EF4-FFF2-40B4-BE49-F238E27FC236}">
                  <a16:creationId xmlns:a16="http://schemas.microsoft.com/office/drawing/2014/main" id="{1671F09F-1F20-2423-048A-ABF4D6D8D96B}"/>
                </a:ext>
              </a:extLst>
            </p:cNvPr>
            <p:cNvCxnSpPr>
              <a:cxnSpLocks/>
              <a:stCxn id="521" idx="4"/>
              <a:endCxn id="538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9" name="Connecteur droit 558">
              <a:extLst>
                <a:ext uri="{FF2B5EF4-FFF2-40B4-BE49-F238E27FC236}">
                  <a16:creationId xmlns:a16="http://schemas.microsoft.com/office/drawing/2014/main" id="{B1418E9C-7C50-F30A-7F52-B05CFA51A3A5}"/>
                </a:ext>
              </a:extLst>
            </p:cNvPr>
            <p:cNvCxnSpPr>
              <a:cxnSpLocks/>
              <a:stCxn id="520" idx="4"/>
              <a:endCxn id="537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0" name="Connecteur droit 559">
              <a:extLst>
                <a:ext uri="{FF2B5EF4-FFF2-40B4-BE49-F238E27FC236}">
                  <a16:creationId xmlns:a16="http://schemas.microsoft.com/office/drawing/2014/main" id="{4C6664D8-1C4B-4716-D5E1-3D4EB2E6DDC9}"/>
                </a:ext>
              </a:extLst>
            </p:cNvPr>
            <p:cNvCxnSpPr>
              <a:cxnSpLocks/>
              <a:stCxn id="519" idx="4"/>
              <a:endCxn id="536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Connecteur droit 560">
              <a:extLst>
                <a:ext uri="{FF2B5EF4-FFF2-40B4-BE49-F238E27FC236}">
                  <a16:creationId xmlns:a16="http://schemas.microsoft.com/office/drawing/2014/main" id="{0E082DF9-9F51-FA7C-D242-BBAF15DF1597}"/>
                </a:ext>
              </a:extLst>
            </p:cNvPr>
            <p:cNvCxnSpPr>
              <a:cxnSpLocks/>
              <a:stCxn id="518" idx="4"/>
              <a:endCxn id="535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2" name="Connecteur droit 561">
              <a:extLst>
                <a:ext uri="{FF2B5EF4-FFF2-40B4-BE49-F238E27FC236}">
                  <a16:creationId xmlns:a16="http://schemas.microsoft.com/office/drawing/2014/main" id="{E518F2BF-C105-9103-ADEF-57890650024D}"/>
                </a:ext>
              </a:extLst>
            </p:cNvPr>
            <p:cNvCxnSpPr>
              <a:cxnSpLocks/>
              <a:stCxn id="517" idx="4"/>
              <a:endCxn id="534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3" name="Connecteur droit 562">
              <a:extLst>
                <a:ext uri="{FF2B5EF4-FFF2-40B4-BE49-F238E27FC236}">
                  <a16:creationId xmlns:a16="http://schemas.microsoft.com/office/drawing/2014/main" id="{A3A9E87B-83E8-90FA-E2F1-17AE3B11BFA6}"/>
                </a:ext>
              </a:extLst>
            </p:cNvPr>
            <p:cNvCxnSpPr>
              <a:cxnSpLocks/>
              <a:stCxn id="516" idx="4"/>
              <a:endCxn id="533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4" name="Connecteur droit 563">
              <a:extLst>
                <a:ext uri="{FF2B5EF4-FFF2-40B4-BE49-F238E27FC236}">
                  <a16:creationId xmlns:a16="http://schemas.microsoft.com/office/drawing/2014/main" id="{5E215F3F-13AF-59C6-A8DF-9512177C5941}"/>
                </a:ext>
              </a:extLst>
            </p:cNvPr>
            <p:cNvCxnSpPr>
              <a:cxnSpLocks/>
              <a:stCxn id="515" idx="4"/>
              <a:endCxn id="532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5" name="Ellipse 564">
              <a:extLst>
                <a:ext uri="{FF2B5EF4-FFF2-40B4-BE49-F238E27FC236}">
                  <a16:creationId xmlns:a16="http://schemas.microsoft.com/office/drawing/2014/main" id="{702A11D7-8CA1-EE59-8A10-2A1544095C33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6" name="Ellipse 565">
              <a:extLst>
                <a:ext uri="{FF2B5EF4-FFF2-40B4-BE49-F238E27FC236}">
                  <a16:creationId xmlns:a16="http://schemas.microsoft.com/office/drawing/2014/main" id="{E3770BEF-6A64-8C98-DB38-3E2F245C03F7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7" name="Ellipse 566">
              <a:extLst>
                <a:ext uri="{FF2B5EF4-FFF2-40B4-BE49-F238E27FC236}">
                  <a16:creationId xmlns:a16="http://schemas.microsoft.com/office/drawing/2014/main" id="{9372F416-A7A0-9678-CBD1-08946C4F7D15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8" name="Ellipse 567">
              <a:extLst>
                <a:ext uri="{FF2B5EF4-FFF2-40B4-BE49-F238E27FC236}">
                  <a16:creationId xmlns:a16="http://schemas.microsoft.com/office/drawing/2014/main" id="{3426B597-F290-382F-D2A9-1662CF155356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69" name="Connecteur droit 568">
              <a:extLst>
                <a:ext uri="{FF2B5EF4-FFF2-40B4-BE49-F238E27FC236}">
                  <a16:creationId xmlns:a16="http://schemas.microsoft.com/office/drawing/2014/main" id="{D8D7B7C3-3BB8-E88C-A1C5-659F08270BBA}"/>
                </a:ext>
              </a:extLst>
            </p:cNvPr>
            <p:cNvCxnSpPr>
              <a:cxnSpLocks/>
              <a:stCxn id="567" idx="4"/>
              <a:endCxn id="568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0" name="Connecteur droit 569">
              <a:extLst>
                <a:ext uri="{FF2B5EF4-FFF2-40B4-BE49-F238E27FC236}">
                  <a16:creationId xmlns:a16="http://schemas.microsoft.com/office/drawing/2014/main" id="{FE75D5A8-DA81-530F-A5B4-21F09D7DF5A9}"/>
                </a:ext>
              </a:extLst>
            </p:cNvPr>
            <p:cNvCxnSpPr>
              <a:cxnSpLocks/>
              <a:stCxn id="566" idx="4"/>
              <a:endCxn id="567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1" name="Connecteur droit 570">
              <a:extLst>
                <a:ext uri="{FF2B5EF4-FFF2-40B4-BE49-F238E27FC236}">
                  <a16:creationId xmlns:a16="http://schemas.microsoft.com/office/drawing/2014/main" id="{AE5D591F-5DB0-1579-1F13-5E29FA70A5C7}"/>
                </a:ext>
              </a:extLst>
            </p:cNvPr>
            <p:cNvCxnSpPr>
              <a:cxnSpLocks/>
              <a:stCxn id="565" idx="4"/>
              <a:endCxn id="566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2" name="Connecteur droit 571">
              <a:extLst>
                <a:ext uri="{FF2B5EF4-FFF2-40B4-BE49-F238E27FC236}">
                  <a16:creationId xmlns:a16="http://schemas.microsoft.com/office/drawing/2014/main" id="{615B2646-53E3-6904-09F1-BABFCB62A9D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3" name="Connecteur droit 572">
              <a:extLst>
                <a:ext uri="{FF2B5EF4-FFF2-40B4-BE49-F238E27FC236}">
                  <a16:creationId xmlns:a16="http://schemas.microsoft.com/office/drawing/2014/main" id="{BD7828AD-106F-A1F4-0196-1CE58DFA1B6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4" name="Ellipse 573">
              <a:extLst>
                <a:ext uri="{FF2B5EF4-FFF2-40B4-BE49-F238E27FC236}">
                  <a16:creationId xmlns:a16="http://schemas.microsoft.com/office/drawing/2014/main" id="{2A4A459D-DB7E-C271-75D9-18F77C6E5757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75" name="Connecteur droit 574">
              <a:extLst>
                <a:ext uri="{FF2B5EF4-FFF2-40B4-BE49-F238E27FC236}">
                  <a16:creationId xmlns:a16="http://schemas.microsoft.com/office/drawing/2014/main" id="{0CCD9421-8AAC-EEB3-230B-31D39E17C654}"/>
                </a:ext>
              </a:extLst>
            </p:cNvPr>
            <p:cNvCxnSpPr>
              <a:cxnSpLocks/>
              <a:endCxn id="565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6" name="Ellipse 575">
              <a:extLst>
                <a:ext uri="{FF2B5EF4-FFF2-40B4-BE49-F238E27FC236}">
                  <a16:creationId xmlns:a16="http://schemas.microsoft.com/office/drawing/2014/main" id="{52381604-D332-A2E7-D07C-345B9A54C460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77" name="Connecteur droit 576">
              <a:extLst>
                <a:ext uri="{FF2B5EF4-FFF2-40B4-BE49-F238E27FC236}">
                  <a16:creationId xmlns:a16="http://schemas.microsoft.com/office/drawing/2014/main" id="{D8E1D0FC-2AC9-129E-DA64-6DEEB2FA2C39}"/>
                </a:ext>
              </a:extLst>
            </p:cNvPr>
            <p:cNvCxnSpPr>
              <a:cxnSpLocks/>
              <a:stCxn id="576" idx="4"/>
              <a:endCxn id="574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8" name="Ellipse 577">
              <a:extLst>
                <a:ext uri="{FF2B5EF4-FFF2-40B4-BE49-F238E27FC236}">
                  <a16:creationId xmlns:a16="http://schemas.microsoft.com/office/drawing/2014/main" id="{D92B162B-3FB2-146B-31AB-039D342F0056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9" name="Ellipse 578">
              <a:extLst>
                <a:ext uri="{FF2B5EF4-FFF2-40B4-BE49-F238E27FC236}">
                  <a16:creationId xmlns:a16="http://schemas.microsoft.com/office/drawing/2014/main" id="{A93CD9A2-8F7F-2F48-4C84-2965FCA7A950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80" name="Connecteur droit 579">
              <a:extLst>
                <a:ext uri="{FF2B5EF4-FFF2-40B4-BE49-F238E27FC236}">
                  <a16:creationId xmlns:a16="http://schemas.microsoft.com/office/drawing/2014/main" id="{B3F9E20E-DC13-CE4D-7C59-5A16B938E2A5}"/>
                </a:ext>
              </a:extLst>
            </p:cNvPr>
            <p:cNvCxnSpPr>
              <a:cxnSpLocks/>
              <a:stCxn id="568" idx="4"/>
              <a:endCxn id="578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1" name="Connecteur droit 580">
              <a:extLst>
                <a:ext uri="{FF2B5EF4-FFF2-40B4-BE49-F238E27FC236}">
                  <a16:creationId xmlns:a16="http://schemas.microsoft.com/office/drawing/2014/main" id="{2C5A6133-25A2-B194-C573-D0B341BF4092}"/>
                </a:ext>
              </a:extLst>
            </p:cNvPr>
            <p:cNvCxnSpPr>
              <a:cxnSpLocks/>
              <a:stCxn id="578" idx="4"/>
              <a:endCxn id="579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2" name="Connecteur droit 581">
              <a:extLst>
                <a:ext uri="{FF2B5EF4-FFF2-40B4-BE49-F238E27FC236}">
                  <a16:creationId xmlns:a16="http://schemas.microsoft.com/office/drawing/2014/main" id="{26CB7BD6-2B9B-A371-98CC-85E9D75E5652}"/>
                </a:ext>
              </a:extLst>
            </p:cNvPr>
            <p:cNvCxnSpPr>
              <a:cxnSpLocks/>
              <a:stCxn id="507" idx="6"/>
              <a:endCxn id="576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3" name="Ellipse 582">
              <a:extLst>
                <a:ext uri="{FF2B5EF4-FFF2-40B4-BE49-F238E27FC236}">
                  <a16:creationId xmlns:a16="http://schemas.microsoft.com/office/drawing/2014/main" id="{DC463CEB-733C-28E8-CB3E-9C801A26CD30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4" name="Ellipse 583">
              <a:extLst>
                <a:ext uri="{FF2B5EF4-FFF2-40B4-BE49-F238E27FC236}">
                  <a16:creationId xmlns:a16="http://schemas.microsoft.com/office/drawing/2014/main" id="{65DF50FC-8FFD-7A29-D486-37B322B1FF4A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5" name="Ellipse 584">
              <a:extLst>
                <a:ext uri="{FF2B5EF4-FFF2-40B4-BE49-F238E27FC236}">
                  <a16:creationId xmlns:a16="http://schemas.microsoft.com/office/drawing/2014/main" id="{0A0E4DBA-95B0-8D49-DF3C-EEB47E88B4C1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6" name="Ellipse 585">
              <a:extLst>
                <a:ext uri="{FF2B5EF4-FFF2-40B4-BE49-F238E27FC236}">
                  <a16:creationId xmlns:a16="http://schemas.microsoft.com/office/drawing/2014/main" id="{B6FC3BD5-2A92-D187-E76E-195226FF2648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87" name="Connecteur droit 586">
              <a:extLst>
                <a:ext uri="{FF2B5EF4-FFF2-40B4-BE49-F238E27FC236}">
                  <a16:creationId xmlns:a16="http://schemas.microsoft.com/office/drawing/2014/main" id="{3ECEDBD4-C37E-CBC0-2039-B8E0AE96EDB7}"/>
                </a:ext>
              </a:extLst>
            </p:cNvPr>
            <p:cNvCxnSpPr>
              <a:cxnSpLocks/>
              <a:stCxn id="585" idx="4"/>
              <a:endCxn id="586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8" name="Connecteur droit 587">
              <a:extLst>
                <a:ext uri="{FF2B5EF4-FFF2-40B4-BE49-F238E27FC236}">
                  <a16:creationId xmlns:a16="http://schemas.microsoft.com/office/drawing/2014/main" id="{DFFCEE61-E360-60F2-86F3-CE6CD890F3AD}"/>
                </a:ext>
              </a:extLst>
            </p:cNvPr>
            <p:cNvCxnSpPr>
              <a:cxnSpLocks/>
              <a:stCxn id="584" idx="4"/>
              <a:endCxn id="585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9" name="Connecteur droit 588">
              <a:extLst>
                <a:ext uri="{FF2B5EF4-FFF2-40B4-BE49-F238E27FC236}">
                  <a16:creationId xmlns:a16="http://schemas.microsoft.com/office/drawing/2014/main" id="{AD1DFAED-F328-322D-8A49-6FD6E8863269}"/>
                </a:ext>
              </a:extLst>
            </p:cNvPr>
            <p:cNvCxnSpPr>
              <a:cxnSpLocks/>
              <a:stCxn id="583" idx="4"/>
              <a:endCxn id="584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0" name="Connecteur droit 589">
              <a:extLst>
                <a:ext uri="{FF2B5EF4-FFF2-40B4-BE49-F238E27FC236}">
                  <a16:creationId xmlns:a16="http://schemas.microsoft.com/office/drawing/2014/main" id="{1B2683EB-9093-8396-8ABA-AF9BF6A1B66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1" name="Connecteur droit 590">
              <a:extLst>
                <a:ext uri="{FF2B5EF4-FFF2-40B4-BE49-F238E27FC236}">
                  <a16:creationId xmlns:a16="http://schemas.microsoft.com/office/drawing/2014/main" id="{FE184654-AE9E-9BA0-27AA-03CD0A07B6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2" name="Ellipse 591">
              <a:extLst>
                <a:ext uri="{FF2B5EF4-FFF2-40B4-BE49-F238E27FC236}">
                  <a16:creationId xmlns:a16="http://schemas.microsoft.com/office/drawing/2014/main" id="{D70A4543-9C37-8B35-82FA-2620852C1FF2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93" name="Connecteur droit 592">
              <a:extLst>
                <a:ext uri="{FF2B5EF4-FFF2-40B4-BE49-F238E27FC236}">
                  <a16:creationId xmlns:a16="http://schemas.microsoft.com/office/drawing/2014/main" id="{2DC03652-EA75-31B6-8E47-660995A9A708}"/>
                </a:ext>
              </a:extLst>
            </p:cNvPr>
            <p:cNvCxnSpPr>
              <a:cxnSpLocks/>
              <a:endCxn id="583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4" name="Ellipse 593">
              <a:extLst>
                <a:ext uri="{FF2B5EF4-FFF2-40B4-BE49-F238E27FC236}">
                  <a16:creationId xmlns:a16="http://schemas.microsoft.com/office/drawing/2014/main" id="{AF751154-B17C-DB13-81BB-1DE6AEE080A1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95" name="Connecteur droit 594">
              <a:extLst>
                <a:ext uri="{FF2B5EF4-FFF2-40B4-BE49-F238E27FC236}">
                  <a16:creationId xmlns:a16="http://schemas.microsoft.com/office/drawing/2014/main" id="{85BCD468-5F2E-8AFA-A37F-8E565E7273DB}"/>
                </a:ext>
              </a:extLst>
            </p:cNvPr>
            <p:cNvCxnSpPr>
              <a:cxnSpLocks/>
              <a:stCxn id="594" idx="4"/>
              <a:endCxn id="592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6" name="Ellipse 595">
              <a:extLst>
                <a:ext uri="{FF2B5EF4-FFF2-40B4-BE49-F238E27FC236}">
                  <a16:creationId xmlns:a16="http://schemas.microsoft.com/office/drawing/2014/main" id="{DB84C817-F457-4D40-DBFC-5225D368E34E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7" name="Ellipse 596">
              <a:extLst>
                <a:ext uri="{FF2B5EF4-FFF2-40B4-BE49-F238E27FC236}">
                  <a16:creationId xmlns:a16="http://schemas.microsoft.com/office/drawing/2014/main" id="{E0EC64A5-37E9-B615-3680-47112D7FD0C4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98" name="Connecteur droit 597">
              <a:extLst>
                <a:ext uri="{FF2B5EF4-FFF2-40B4-BE49-F238E27FC236}">
                  <a16:creationId xmlns:a16="http://schemas.microsoft.com/office/drawing/2014/main" id="{07BC31EA-F020-FDE8-348F-A2BFF18C17FE}"/>
                </a:ext>
              </a:extLst>
            </p:cNvPr>
            <p:cNvCxnSpPr>
              <a:cxnSpLocks/>
              <a:stCxn id="586" idx="4"/>
              <a:endCxn id="596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9" name="Connecteur droit 598">
              <a:extLst>
                <a:ext uri="{FF2B5EF4-FFF2-40B4-BE49-F238E27FC236}">
                  <a16:creationId xmlns:a16="http://schemas.microsoft.com/office/drawing/2014/main" id="{07F1230D-527E-84CC-BFF5-D80A1FEF8EB5}"/>
                </a:ext>
              </a:extLst>
            </p:cNvPr>
            <p:cNvCxnSpPr>
              <a:cxnSpLocks/>
              <a:stCxn id="596" idx="4"/>
              <a:endCxn id="597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0" name="Connecteur droit 599">
              <a:extLst>
                <a:ext uri="{FF2B5EF4-FFF2-40B4-BE49-F238E27FC236}">
                  <a16:creationId xmlns:a16="http://schemas.microsoft.com/office/drawing/2014/main" id="{8167BD2D-8F94-B019-787B-57422E9EAC75}"/>
                </a:ext>
              </a:extLst>
            </p:cNvPr>
            <p:cNvCxnSpPr>
              <a:cxnSpLocks/>
              <a:stCxn id="576" idx="6"/>
              <a:endCxn id="594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1" name="Connecteur droit 600">
              <a:extLst>
                <a:ext uri="{FF2B5EF4-FFF2-40B4-BE49-F238E27FC236}">
                  <a16:creationId xmlns:a16="http://schemas.microsoft.com/office/drawing/2014/main" id="{FE4AFF79-A684-5EBF-2228-8D4296B4E836}"/>
                </a:ext>
              </a:extLst>
            </p:cNvPr>
            <p:cNvCxnSpPr>
              <a:cxnSpLocks/>
              <a:stCxn id="505" idx="6"/>
              <a:endCxn id="574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2" name="Connecteur droit 601">
              <a:extLst>
                <a:ext uri="{FF2B5EF4-FFF2-40B4-BE49-F238E27FC236}">
                  <a16:creationId xmlns:a16="http://schemas.microsoft.com/office/drawing/2014/main" id="{312942E1-E2B2-34F4-891C-B7D8A4FC2552}"/>
                </a:ext>
              </a:extLst>
            </p:cNvPr>
            <p:cNvCxnSpPr>
              <a:cxnSpLocks/>
              <a:stCxn id="574" idx="6"/>
              <a:endCxn id="592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3" name="Connecteur droit 602">
              <a:extLst>
                <a:ext uri="{FF2B5EF4-FFF2-40B4-BE49-F238E27FC236}">
                  <a16:creationId xmlns:a16="http://schemas.microsoft.com/office/drawing/2014/main" id="{B79B9EE6-6B0D-0813-6AC7-EA438D4AD056}"/>
                </a:ext>
              </a:extLst>
            </p:cNvPr>
            <p:cNvCxnSpPr>
              <a:cxnSpLocks/>
              <a:stCxn id="565" idx="6"/>
              <a:endCxn id="583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4" name="Connecteur droit 603">
              <a:extLst>
                <a:ext uri="{FF2B5EF4-FFF2-40B4-BE49-F238E27FC236}">
                  <a16:creationId xmlns:a16="http://schemas.microsoft.com/office/drawing/2014/main" id="{ADB228B1-ABD9-FEBE-DE8A-3ED17E65A1D4}"/>
                </a:ext>
              </a:extLst>
            </p:cNvPr>
            <p:cNvCxnSpPr>
              <a:cxnSpLocks/>
              <a:stCxn id="496" idx="6"/>
              <a:endCxn id="565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5" name="Connecteur droit 604">
              <a:extLst>
                <a:ext uri="{FF2B5EF4-FFF2-40B4-BE49-F238E27FC236}">
                  <a16:creationId xmlns:a16="http://schemas.microsoft.com/office/drawing/2014/main" id="{69EDC741-1090-7DEE-8738-01AD84400870}"/>
                </a:ext>
              </a:extLst>
            </p:cNvPr>
            <p:cNvCxnSpPr>
              <a:cxnSpLocks/>
              <a:stCxn id="497" idx="6"/>
              <a:endCxn id="566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6" name="Connecteur droit 605">
              <a:extLst>
                <a:ext uri="{FF2B5EF4-FFF2-40B4-BE49-F238E27FC236}">
                  <a16:creationId xmlns:a16="http://schemas.microsoft.com/office/drawing/2014/main" id="{20403181-A3C6-E8C2-99EA-7E12CA62AE0B}"/>
                </a:ext>
              </a:extLst>
            </p:cNvPr>
            <p:cNvCxnSpPr>
              <a:cxnSpLocks/>
              <a:stCxn id="566" idx="6"/>
              <a:endCxn id="584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7" name="Connecteur droit 606">
              <a:extLst>
                <a:ext uri="{FF2B5EF4-FFF2-40B4-BE49-F238E27FC236}">
                  <a16:creationId xmlns:a16="http://schemas.microsoft.com/office/drawing/2014/main" id="{F9D5D584-E3C3-0F3D-EC69-8AB8498025A5}"/>
                </a:ext>
              </a:extLst>
            </p:cNvPr>
            <p:cNvCxnSpPr>
              <a:cxnSpLocks/>
              <a:stCxn id="567" idx="6"/>
              <a:endCxn id="585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8" name="Connecteur droit 607">
              <a:extLst>
                <a:ext uri="{FF2B5EF4-FFF2-40B4-BE49-F238E27FC236}">
                  <a16:creationId xmlns:a16="http://schemas.microsoft.com/office/drawing/2014/main" id="{53D742E3-5E4D-1819-F74A-CAABBBE8D9C4}"/>
                </a:ext>
              </a:extLst>
            </p:cNvPr>
            <p:cNvCxnSpPr>
              <a:cxnSpLocks/>
              <a:stCxn id="498" idx="6"/>
              <a:endCxn id="567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9" name="Connecteur droit 608">
              <a:extLst>
                <a:ext uri="{FF2B5EF4-FFF2-40B4-BE49-F238E27FC236}">
                  <a16:creationId xmlns:a16="http://schemas.microsoft.com/office/drawing/2014/main" id="{B18A4F50-7C44-F019-32A6-87D7581CD866}"/>
                </a:ext>
              </a:extLst>
            </p:cNvPr>
            <p:cNvCxnSpPr>
              <a:cxnSpLocks/>
              <a:stCxn id="568" idx="6"/>
              <a:endCxn id="586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0" name="Connecteur droit 609">
              <a:extLst>
                <a:ext uri="{FF2B5EF4-FFF2-40B4-BE49-F238E27FC236}">
                  <a16:creationId xmlns:a16="http://schemas.microsoft.com/office/drawing/2014/main" id="{1F533D02-0CD5-C985-3A6B-7296503F629F}"/>
                </a:ext>
              </a:extLst>
            </p:cNvPr>
            <p:cNvCxnSpPr>
              <a:cxnSpLocks/>
              <a:stCxn id="499" idx="6"/>
              <a:endCxn id="568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1" name="Connecteur droit 610">
              <a:extLst>
                <a:ext uri="{FF2B5EF4-FFF2-40B4-BE49-F238E27FC236}">
                  <a16:creationId xmlns:a16="http://schemas.microsoft.com/office/drawing/2014/main" id="{980E4DE3-0700-8165-BD28-9A5D9A9AC7BA}"/>
                </a:ext>
              </a:extLst>
            </p:cNvPr>
            <p:cNvCxnSpPr>
              <a:cxnSpLocks/>
              <a:stCxn id="530" idx="6"/>
              <a:endCxn id="578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2" name="Connecteur droit 611">
              <a:extLst>
                <a:ext uri="{FF2B5EF4-FFF2-40B4-BE49-F238E27FC236}">
                  <a16:creationId xmlns:a16="http://schemas.microsoft.com/office/drawing/2014/main" id="{FCAD680D-801C-3497-92A2-8E7876F4E57A}"/>
                </a:ext>
              </a:extLst>
            </p:cNvPr>
            <p:cNvCxnSpPr>
              <a:cxnSpLocks/>
              <a:stCxn id="578" idx="6"/>
              <a:endCxn id="596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3" name="Connecteur droit 612">
              <a:extLst>
                <a:ext uri="{FF2B5EF4-FFF2-40B4-BE49-F238E27FC236}">
                  <a16:creationId xmlns:a16="http://schemas.microsoft.com/office/drawing/2014/main" id="{A6706926-D7F1-6EA5-7360-DFEA86F4D341}"/>
                </a:ext>
              </a:extLst>
            </p:cNvPr>
            <p:cNvCxnSpPr>
              <a:cxnSpLocks/>
              <a:stCxn id="579" idx="6"/>
              <a:endCxn id="597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4" name="Connecteur droit 613">
              <a:extLst>
                <a:ext uri="{FF2B5EF4-FFF2-40B4-BE49-F238E27FC236}">
                  <a16:creationId xmlns:a16="http://schemas.microsoft.com/office/drawing/2014/main" id="{4FBF0FE5-6CF2-54B9-8E4F-379FBFAA01F0}"/>
                </a:ext>
              </a:extLst>
            </p:cNvPr>
            <p:cNvCxnSpPr>
              <a:cxnSpLocks/>
              <a:stCxn id="547" idx="6"/>
              <a:endCxn id="579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5" name="Ellipse 614">
              <a:extLst>
                <a:ext uri="{FF2B5EF4-FFF2-40B4-BE49-F238E27FC236}">
                  <a16:creationId xmlns:a16="http://schemas.microsoft.com/office/drawing/2014/main" id="{DBC3D9A8-00C2-4E0D-D5A0-01C52D4234F6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6" name="Ellipse 615">
              <a:extLst>
                <a:ext uri="{FF2B5EF4-FFF2-40B4-BE49-F238E27FC236}">
                  <a16:creationId xmlns:a16="http://schemas.microsoft.com/office/drawing/2014/main" id="{C14DFC82-2A16-3DEB-765C-5949CD580D40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7" name="Ellipse 616">
              <a:extLst>
                <a:ext uri="{FF2B5EF4-FFF2-40B4-BE49-F238E27FC236}">
                  <a16:creationId xmlns:a16="http://schemas.microsoft.com/office/drawing/2014/main" id="{390451FF-B008-5A15-A2C6-DB31D809C13B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8" name="Ellipse 617">
              <a:extLst>
                <a:ext uri="{FF2B5EF4-FFF2-40B4-BE49-F238E27FC236}">
                  <a16:creationId xmlns:a16="http://schemas.microsoft.com/office/drawing/2014/main" id="{B7DEDCC7-02CF-34EE-CC6B-7379F4463382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9" name="Ellipse 618">
              <a:extLst>
                <a:ext uri="{FF2B5EF4-FFF2-40B4-BE49-F238E27FC236}">
                  <a16:creationId xmlns:a16="http://schemas.microsoft.com/office/drawing/2014/main" id="{4AD5BCF2-ED63-B5D7-79EB-EA7B55C68E08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0" name="Ellipse 619">
              <a:extLst>
                <a:ext uri="{FF2B5EF4-FFF2-40B4-BE49-F238E27FC236}">
                  <a16:creationId xmlns:a16="http://schemas.microsoft.com/office/drawing/2014/main" id="{84F3506F-05C6-FE39-AE7F-D0FC06663CB5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1" name="Ellipse 620">
              <a:extLst>
                <a:ext uri="{FF2B5EF4-FFF2-40B4-BE49-F238E27FC236}">
                  <a16:creationId xmlns:a16="http://schemas.microsoft.com/office/drawing/2014/main" id="{5374F4FB-5EEE-A28D-EAEA-94DAEB0B9520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22" name="Connecteur droit 621">
              <a:extLst>
                <a:ext uri="{FF2B5EF4-FFF2-40B4-BE49-F238E27FC236}">
                  <a16:creationId xmlns:a16="http://schemas.microsoft.com/office/drawing/2014/main" id="{94F98176-0397-71E8-D175-D4C37FCB7910}"/>
                </a:ext>
              </a:extLst>
            </p:cNvPr>
            <p:cNvCxnSpPr>
              <a:cxnSpLocks/>
              <a:stCxn id="615" idx="6"/>
              <a:endCxn id="616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3" name="Connecteur droit 622">
              <a:extLst>
                <a:ext uri="{FF2B5EF4-FFF2-40B4-BE49-F238E27FC236}">
                  <a16:creationId xmlns:a16="http://schemas.microsoft.com/office/drawing/2014/main" id="{8169B353-5391-D311-B352-C5BD2E5CD749}"/>
                </a:ext>
              </a:extLst>
            </p:cNvPr>
            <p:cNvCxnSpPr>
              <a:cxnSpLocks/>
              <a:stCxn id="620" idx="6"/>
              <a:endCxn id="621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4" name="Connecteur droit 623">
              <a:extLst>
                <a:ext uri="{FF2B5EF4-FFF2-40B4-BE49-F238E27FC236}">
                  <a16:creationId xmlns:a16="http://schemas.microsoft.com/office/drawing/2014/main" id="{0D8E2F25-2C2E-E134-5675-CC8254626960}"/>
                </a:ext>
              </a:extLst>
            </p:cNvPr>
            <p:cNvCxnSpPr>
              <a:cxnSpLocks/>
              <a:stCxn id="619" idx="6"/>
              <a:endCxn id="620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5" name="Connecteur droit 624">
              <a:extLst>
                <a:ext uri="{FF2B5EF4-FFF2-40B4-BE49-F238E27FC236}">
                  <a16:creationId xmlns:a16="http://schemas.microsoft.com/office/drawing/2014/main" id="{CC04A337-A8B4-D654-992B-1C4FA69D9283}"/>
                </a:ext>
              </a:extLst>
            </p:cNvPr>
            <p:cNvCxnSpPr>
              <a:cxnSpLocks/>
              <a:stCxn id="618" idx="6"/>
              <a:endCxn id="619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6" name="Connecteur droit 625">
              <a:extLst>
                <a:ext uri="{FF2B5EF4-FFF2-40B4-BE49-F238E27FC236}">
                  <a16:creationId xmlns:a16="http://schemas.microsoft.com/office/drawing/2014/main" id="{516ED730-2AB5-1085-844C-68AB16626B75}"/>
                </a:ext>
              </a:extLst>
            </p:cNvPr>
            <p:cNvCxnSpPr>
              <a:cxnSpLocks/>
              <a:stCxn id="617" idx="6"/>
              <a:endCxn id="618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7" name="Connecteur droit 626">
              <a:extLst>
                <a:ext uri="{FF2B5EF4-FFF2-40B4-BE49-F238E27FC236}">
                  <a16:creationId xmlns:a16="http://schemas.microsoft.com/office/drawing/2014/main" id="{92A339A0-7470-4C25-7D34-B7C7586A4339}"/>
                </a:ext>
              </a:extLst>
            </p:cNvPr>
            <p:cNvCxnSpPr>
              <a:cxnSpLocks/>
              <a:stCxn id="616" idx="6"/>
              <a:endCxn id="617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8" name="Connecteur droit 627">
              <a:extLst>
                <a:ext uri="{FF2B5EF4-FFF2-40B4-BE49-F238E27FC236}">
                  <a16:creationId xmlns:a16="http://schemas.microsoft.com/office/drawing/2014/main" id="{3A03C94B-10F0-0E92-4CE3-2E9173E03799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9" name="Connecteur droit 628">
              <a:extLst>
                <a:ext uri="{FF2B5EF4-FFF2-40B4-BE49-F238E27FC236}">
                  <a16:creationId xmlns:a16="http://schemas.microsoft.com/office/drawing/2014/main" id="{C7C272F7-7917-4A07-D470-C1C4EEB7B558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0" name="Ellipse 629">
              <a:extLst>
                <a:ext uri="{FF2B5EF4-FFF2-40B4-BE49-F238E27FC236}">
                  <a16:creationId xmlns:a16="http://schemas.microsoft.com/office/drawing/2014/main" id="{9464EADB-6066-BB2D-22C9-70BE091BC792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31" name="Connecteur droit 630">
              <a:extLst>
                <a:ext uri="{FF2B5EF4-FFF2-40B4-BE49-F238E27FC236}">
                  <a16:creationId xmlns:a16="http://schemas.microsoft.com/office/drawing/2014/main" id="{197D244A-4897-C9C3-B92F-9B023DB0C496}"/>
                </a:ext>
              </a:extLst>
            </p:cNvPr>
            <p:cNvCxnSpPr>
              <a:cxnSpLocks/>
              <a:stCxn id="621" idx="6"/>
              <a:endCxn id="630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2" name="Ellipse 631">
              <a:extLst>
                <a:ext uri="{FF2B5EF4-FFF2-40B4-BE49-F238E27FC236}">
                  <a16:creationId xmlns:a16="http://schemas.microsoft.com/office/drawing/2014/main" id="{BD171973-3F11-AB27-BEFD-080BC38A3722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3" name="Ellipse 632">
              <a:extLst>
                <a:ext uri="{FF2B5EF4-FFF2-40B4-BE49-F238E27FC236}">
                  <a16:creationId xmlns:a16="http://schemas.microsoft.com/office/drawing/2014/main" id="{54821B9B-1CB3-0322-A74C-7132048F51AF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34" name="Connecteur droit 633">
              <a:extLst>
                <a:ext uri="{FF2B5EF4-FFF2-40B4-BE49-F238E27FC236}">
                  <a16:creationId xmlns:a16="http://schemas.microsoft.com/office/drawing/2014/main" id="{D0E83545-AF91-D7FE-1554-8669E7834C86}"/>
                </a:ext>
              </a:extLst>
            </p:cNvPr>
            <p:cNvCxnSpPr>
              <a:cxnSpLocks/>
              <a:stCxn id="632" idx="6"/>
              <a:endCxn id="633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5" name="Connecteur droit 634">
              <a:extLst>
                <a:ext uri="{FF2B5EF4-FFF2-40B4-BE49-F238E27FC236}">
                  <a16:creationId xmlns:a16="http://schemas.microsoft.com/office/drawing/2014/main" id="{56A45CFF-8B3A-F03D-7B5E-88636ADD09BB}"/>
                </a:ext>
              </a:extLst>
            </p:cNvPr>
            <p:cNvCxnSpPr>
              <a:cxnSpLocks/>
              <a:stCxn id="630" idx="6"/>
              <a:endCxn id="632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6" name="Connecteur droit 635">
              <a:extLst>
                <a:ext uri="{FF2B5EF4-FFF2-40B4-BE49-F238E27FC236}">
                  <a16:creationId xmlns:a16="http://schemas.microsoft.com/office/drawing/2014/main" id="{BF3A97B6-373A-0632-3530-13C73A6C0166}"/>
                </a:ext>
              </a:extLst>
            </p:cNvPr>
            <p:cNvCxnSpPr>
              <a:cxnSpLocks/>
              <a:stCxn id="532" idx="4"/>
              <a:endCxn id="615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7" name="Ellipse 636">
              <a:extLst>
                <a:ext uri="{FF2B5EF4-FFF2-40B4-BE49-F238E27FC236}">
                  <a16:creationId xmlns:a16="http://schemas.microsoft.com/office/drawing/2014/main" id="{EFA7396A-8C3A-8B2C-8F67-CEA2F07085C3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8" name="Ellipse 637">
              <a:extLst>
                <a:ext uri="{FF2B5EF4-FFF2-40B4-BE49-F238E27FC236}">
                  <a16:creationId xmlns:a16="http://schemas.microsoft.com/office/drawing/2014/main" id="{73848CC8-00D3-EC23-F779-429B0EA15098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9" name="Ellipse 638">
              <a:extLst>
                <a:ext uri="{FF2B5EF4-FFF2-40B4-BE49-F238E27FC236}">
                  <a16:creationId xmlns:a16="http://schemas.microsoft.com/office/drawing/2014/main" id="{BD139697-5683-5119-9D88-E4A14772D3A8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0" name="Ellipse 639">
              <a:extLst>
                <a:ext uri="{FF2B5EF4-FFF2-40B4-BE49-F238E27FC236}">
                  <a16:creationId xmlns:a16="http://schemas.microsoft.com/office/drawing/2014/main" id="{2DAF112B-D113-D68F-C8F4-9948E4C8634C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1" name="Ellipse 640">
              <a:extLst>
                <a:ext uri="{FF2B5EF4-FFF2-40B4-BE49-F238E27FC236}">
                  <a16:creationId xmlns:a16="http://schemas.microsoft.com/office/drawing/2014/main" id="{F2E0BD85-64FB-7DD6-7F25-AA1346F4D0EB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2" name="Ellipse 641">
              <a:extLst>
                <a:ext uri="{FF2B5EF4-FFF2-40B4-BE49-F238E27FC236}">
                  <a16:creationId xmlns:a16="http://schemas.microsoft.com/office/drawing/2014/main" id="{42B8C5CF-30AB-7261-F109-4AC8D393375E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3" name="Ellipse 642">
              <a:extLst>
                <a:ext uri="{FF2B5EF4-FFF2-40B4-BE49-F238E27FC236}">
                  <a16:creationId xmlns:a16="http://schemas.microsoft.com/office/drawing/2014/main" id="{1064C513-BD11-E833-FF5E-854B32F02460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44" name="Connecteur droit 643">
              <a:extLst>
                <a:ext uri="{FF2B5EF4-FFF2-40B4-BE49-F238E27FC236}">
                  <a16:creationId xmlns:a16="http://schemas.microsoft.com/office/drawing/2014/main" id="{CCCC3A9B-EDAA-E204-E7EF-0974F8272410}"/>
                </a:ext>
              </a:extLst>
            </p:cNvPr>
            <p:cNvCxnSpPr>
              <a:cxnSpLocks/>
              <a:stCxn id="637" idx="6"/>
              <a:endCxn id="638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5" name="Connecteur droit 644">
              <a:extLst>
                <a:ext uri="{FF2B5EF4-FFF2-40B4-BE49-F238E27FC236}">
                  <a16:creationId xmlns:a16="http://schemas.microsoft.com/office/drawing/2014/main" id="{F1DE1585-21B9-5F36-C397-BCCD74FD2FB8}"/>
                </a:ext>
              </a:extLst>
            </p:cNvPr>
            <p:cNvCxnSpPr>
              <a:cxnSpLocks/>
              <a:stCxn id="642" idx="6"/>
              <a:endCxn id="643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6" name="Connecteur droit 645">
              <a:extLst>
                <a:ext uri="{FF2B5EF4-FFF2-40B4-BE49-F238E27FC236}">
                  <a16:creationId xmlns:a16="http://schemas.microsoft.com/office/drawing/2014/main" id="{D1BA7FA5-E9BE-91D2-2B66-C37D8E02411A}"/>
                </a:ext>
              </a:extLst>
            </p:cNvPr>
            <p:cNvCxnSpPr>
              <a:cxnSpLocks/>
              <a:stCxn id="641" idx="6"/>
              <a:endCxn id="642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7" name="Connecteur droit 646">
              <a:extLst>
                <a:ext uri="{FF2B5EF4-FFF2-40B4-BE49-F238E27FC236}">
                  <a16:creationId xmlns:a16="http://schemas.microsoft.com/office/drawing/2014/main" id="{A862CB20-280C-A01D-7C5D-47193DC3D12B}"/>
                </a:ext>
              </a:extLst>
            </p:cNvPr>
            <p:cNvCxnSpPr>
              <a:cxnSpLocks/>
              <a:stCxn id="640" idx="6"/>
              <a:endCxn id="641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8" name="Connecteur droit 647">
              <a:extLst>
                <a:ext uri="{FF2B5EF4-FFF2-40B4-BE49-F238E27FC236}">
                  <a16:creationId xmlns:a16="http://schemas.microsoft.com/office/drawing/2014/main" id="{1F9C150E-D3B1-C49E-EE70-428F1B2E52A3}"/>
                </a:ext>
              </a:extLst>
            </p:cNvPr>
            <p:cNvCxnSpPr>
              <a:cxnSpLocks/>
              <a:stCxn id="639" idx="6"/>
              <a:endCxn id="640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9" name="Connecteur droit 648">
              <a:extLst>
                <a:ext uri="{FF2B5EF4-FFF2-40B4-BE49-F238E27FC236}">
                  <a16:creationId xmlns:a16="http://schemas.microsoft.com/office/drawing/2014/main" id="{BC23A607-59A8-AFF8-D1BE-83BDE489EF37}"/>
                </a:ext>
              </a:extLst>
            </p:cNvPr>
            <p:cNvCxnSpPr>
              <a:cxnSpLocks/>
              <a:stCxn id="638" idx="6"/>
              <a:endCxn id="639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0" name="Connecteur droit 649">
              <a:extLst>
                <a:ext uri="{FF2B5EF4-FFF2-40B4-BE49-F238E27FC236}">
                  <a16:creationId xmlns:a16="http://schemas.microsoft.com/office/drawing/2014/main" id="{C3CDE0FB-0F78-CCAA-310B-7192A7130FB5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1" name="Connecteur droit 650">
              <a:extLst>
                <a:ext uri="{FF2B5EF4-FFF2-40B4-BE49-F238E27FC236}">
                  <a16:creationId xmlns:a16="http://schemas.microsoft.com/office/drawing/2014/main" id="{07AD966B-82FD-9441-70A2-C4C5D6E3DB52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2" name="Ellipse 651">
              <a:extLst>
                <a:ext uri="{FF2B5EF4-FFF2-40B4-BE49-F238E27FC236}">
                  <a16:creationId xmlns:a16="http://schemas.microsoft.com/office/drawing/2014/main" id="{95C80E04-83A7-C70F-D43F-BB1E39C543E0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53" name="Connecteur droit 652">
              <a:extLst>
                <a:ext uri="{FF2B5EF4-FFF2-40B4-BE49-F238E27FC236}">
                  <a16:creationId xmlns:a16="http://schemas.microsoft.com/office/drawing/2014/main" id="{ABA34AC2-5A89-BACD-E538-4144974CA366}"/>
                </a:ext>
              </a:extLst>
            </p:cNvPr>
            <p:cNvCxnSpPr>
              <a:cxnSpLocks/>
              <a:stCxn id="643" idx="6"/>
              <a:endCxn id="652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4" name="Ellipse 653">
              <a:extLst>
                <a:ext uri="{FF2B5EF4-FFF2-40B4-BE49-F238E27FC236}">
                  <a16:creationId xmlns:a16="http://schemas.microsoft.com/office/drawing/2014/main" id="{068C85D9-6F40-ED5F-4102-C0D833D9D50C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5" name="Ellipse 654">
              <a:extLst>
                <a:ext uri="{FF2B5EF4-FFF2-40B4-BE49-F238E27FC236}">
                  <a16:creationId xmlns:a16="http://schemas.microsoft.com/office/drawing/2014/main" id="{02F374C4-1188-2D47-9DF5-68B38FDD5EAA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56" name="Connecteur droit 655">
              <a:extLst>
                <a:ext uri="{FF2B5EF4-FFF2-40B4-BE49-F238E27FC236}">
                  <a16:creationId xmlns:a16="http://schemas.microsoft.com/office/drawing/2014/main" id="{629ACC53-0ADB-8819-7354-CC6F57692BDC}"/>
                </a:ext>
              </a:extLst>
            </p:cNvPr>
            <p:cNvCxnSpPr>
              <a:cxnSpLocks/>
              <a:stCxn id="654" idx="6"/>
              <a:endCxn id="655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7" name="Connecteur droit 656">
              <a:extLst>
                <a:ext uri="{FF2B5EF4-FFF2-40B4-BE49-F238E27FC236}">
                  <a16:creationId xmlns:a16="http://schemas.microsoft.com/office/drawing/2014/main" id="{098E42CB-A03E-1795-0A91-F0C345710FCB}"/>
                </a:ext>
              </a:extLst>
            </p:cNvPr>
            <p:cNvCxnSpPr>
              <a:cxnSpLocks/>
              <a:stCxn id="652" idx="6"/>
              <a:endCxn id="654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8" name="Connecteur droit 657">
              <a:extLst>
                <a:ext uri="{FF2B5EF4-FFF2-40B4-BE49-F238E27FC236}">
                  <a16:creationId xmlns:a16="http://schemas.microsoft.com/office/drawing/2014/main" id="{CB4D19E4-3F6A-DAE7-9559-0FD1C287AE5A}"/>
                </a:ext>
              </a:extLst>
            </p:cNvPr>
            <p:cNvCxnSpPr>
              <a:cxnSpLocks/>
              <a:stCxn id="615" idx="4"/>
              <a:endCxn id="637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9" name="Connecteur droit 658">
              <a:extLst>
                <a:ext uri="{FF2B5EF4-FFF2-40B4-BE49-F238E27FC236}">
                  <a16:creationId xmlns:a16="http://schemas.microsoft.com/office/drawing/2014/main" id="{D51E5C3A-30E1-2B27-44A0-8669DBA63D37}"/>
                </a:ext>
              </a:extLst>
            </p:cNvPr>
            <p:cNvCxnSpPr>
              <a:cxnSpLocks/>
              <a:stCxn id="533" idx="4"/>
              <a:endCxn id="616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0" name="Connecteur droit 659">
              <a:extLst>
                <a:ext uri="{FF2B5EF4-FFF2-40B4-BE49-F238E27FC236}">
                  <a16:creationId xmlns:a16="http://schemas.microsoft.com/office/drawing/2014/main" id="{39BE59CF-DD86-0B1C-BFA0-C99FBA0B4BFB}"/>
                </a:ext>
              </a:extLst>
            </p:cNvPr>
            <p:cNvCxnSpPr>
              <a:cxnSpLocks/>
              <a:stCxn id="534" idx="4"/>
              <a:endCxn id="617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1" name="Connecteur droit 660">
              <a:extLst>
                <a:ext uri="{FF2B5EF4-FFF2-40B4-BE49-F238E27FC236}">
                  <a16:creationId xmlns:a16="http://schemas.microsoft.com/office/drawing/2014/main" id="{76DF4E37-A35C-7B4D-2C59-63E5EF088F6B}"/>
                </a:ext>
              </a:extLst>
            </p:cNvPr>
            <p:cNvCxnSpPr>
              <a:cxnSpLocks/>
              <a:stCxn id="535" idx="4"/>
              <a:endCxn id="618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2" name="Connecteur droit 661">
              <a:extLst>
                <a:ext uri="{FF2B5EF4-FFF2-40B4-BE49-F238E27FC236}">
                  <a16:creationId xmlns:a16="http://schemas.microsoft.com/office/drawing/2014/main" id="{F3F5405C-78F9-1F8B-0CF4-52ADE0C0C4CD}"/>
                </a:ext>
              </a:extLst>
            </p:cNvPr>
            <p:cNvCxnSpPr>
              <a:cxnSpLocks/>
              <a:stCxn id="536" idx="4"/>
              <a:endCxn id="619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3" name="Connecteur droit 662">
              <a:extLst>
                <a:ext uri="{FF2B5EF4-FFF2-40B4-BE49-F238E27FC236}">
                  <a16:creationId xmlns:a16="http://schemas.microsoft.com/office/drawing/2014/main" id="{69242D7A-35C9-71FF-8758-393F69F11AF8}"/>
                </a:ext>
              </a:extLst>
            </p:cNvPr>
            <p:cNvCxnSpPr>
              <a:cxnSpLocks/>
              <a:stCxn id="537" idx="4"/>
              <a:endCxn id="620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4" name="Connecteur droit 663">
              <a:extLst>
                <a:ext uri="{FF2B5EF4-FFF2-40B4-BE49-F238E27FC236}">
                  <a16:creationId xmlns:a16="http://schemas.microsoft.com/office/drawing/2014/main" id="{55A7A99B-EC98-19EE-5DFD-A06BDD38AF75}"/>
                </a:ext>
              </a:extLst>
            </p:cNvPr>
            <p:cNvCxnSpPr>
              <a:cxnSpLocks/>
              <a:stCxn id="538" idx="4"/>
              <a:endCxn id="621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5" name="Connecteur droit 664">
              <a:extLst>
                <a:ext uri="{FF2B5EF4-FFF2-40B4-BE49-F238E27FC236}">
                  <a16:creationId xmlns:a16="http://schemas.microsoft.com/office/drawing/2014/main" id="{121CA3D0-9DE9-D2A0-F612-317261CFD4EB}"/>
                </a:ext>
              </a:extLst>
            </p:cNvPr>
            <p:cNvCxnSpPr>
              <a:cxnSpLocks/>
              <a:stCxn id="547" idx="4"/>
              <a:endCxn id="630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6" name="Connecteur droit 665">
              <a:extLst>
                <a:ext uri="{FF2B5EF4-FFF2-40B4-BE49-F238E27FC236}">
                  <a16:creationId xmlns:a16="http://schemas.microsoft.com/office/drawing/2014/main" id="{02C2C5F9-9A79-E14F-5A0D-D3FE407AE42E}"/>
                </a:ext>
              </a:extLst>
            </p:cNvPr>
            <p:cNvCxnSpPr>
              <a:cxnSpLocks/>
              <a:stCxn id="579" idx="4"/>
              <a:endCxn id="632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7" name="Connecteur droit 666">
              <a:extLst>
                <a:ext uri="{FF2B5EF4-FFF2-40B4-BE49-F238E27FC236}">
                  <a16:creationId xmlns:a16="http://schemas.microsoft.com/office/drawing/2014/main" id="{F858A60B-700E-B93F-DAF0-40008C1B75BE}"/>
                </a:ext>
              </a:extLst>
            </p:cNvPr>
            <p:cNvCxnSpPr>
              <a:cxnSpLocks/>
              <a:stCxn id="597" idx="4"/>
              <a:endCxn id="633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8" name="Connecteur droit 667">
              <a:extLst>
                <a:ext uri="{FF2B5EF4-FFF2-40B4-BE49-F238E27FC236}">
                  <a16:creationId xmlns:a16="http://schemas.microsoft.com/office/drawing/2014/main" id="{21AB4D35-7F6F-B9A7-230C-7A28A0BC9ADC}"/>
                </a:ext>
              </a:extLst>
            </p:cNvPr>
            <p:cNvCxnSpPr>
              <a:cxnSpLocks/>
              <a:stCxn id="616" idx="4"/>
              <a:endCxn id="638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9" name="Connecteur droit 668">
              <a:extLst>
                <a:ext uri="{FF2B5EF4-FFF2-40B4-BE49-F238E27FC236}">
                  <a16:creationId xmlns:a16="http://schemas.microsoft.com/office/drawing/2014/main" id="{D1322B51-FA24-276F-D16F-77110DAF646C}"/>
                </a:ext>
              </a:extLst>
            </p:cNvPr>
            <p:cNvCxnSpPr>
              <a:cxnSpLocks/>
              <a:stCxn id="617" idx="4"/>
              <a:endCxn id="639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0" name="Connecteur droit 669">
              <a:extLst>
                <a:ext uri="{FF2B5EF4-FFF2-40B4-BE49-F238E27FC236}">
                  <a16:creationId xmlns:a16="http://schemas.microsoft.com/office/drawing/2014/main" id="{ED42B319-28E2-842D-677F-88D53B80EE2B}"/>
                </a:ext>
              </a:extLst>
            </p:cNvPr>
            <p:cNvCxnSpPr>
              <a:cxnSpLocks/>
              <a:stCxn id="618" idx="4"/>
              <a:endCxn id="640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1" name="Connecteur droit 670">
              <a:extLst>
                <a:ext uri="{FF2B5EF4-FFF2-40B4-BE49-F238E27FC236}">
                  <a16:creationId xmlns:a16="http://schemas.microsoft.com/office/drawing/2014/main" id="{68F19590-8C06-E295-8CE7-705D0D40E7FA}"/>
                </a:ext>
              </a:extLst>
            </p:cNvPr>
            <p:cNvCxnSpPr>
              <a:cxnSpLocks/>
              <a:stCxn id="619" idx="4"/>
              <a:endCxn id="641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2" name="Connecteur droit 671">
              <a:extLst>
                <a:ext uri="{FF2B5EF4-FFF2-40B4-BE49-F238E27FC236}">
                  <a16:creationId xmlns:a16="http://schemas.microsoft.com/office/drawing/2014/main" id="{78335822-3AF6-C5C8-70FB-A1A47A2FA845}"/>
                </a:ext>
              </a:extLst>
            </p:cNvPr>
            <p:cNvCxnSpPr>
              <a:cxnSpLocks/>
              <a:stCxn id="620" idx="4"/>
              <a:endCxn id="642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3" name="Connecteur droit 672">
              <a:extLst>
                <a:ext uri="{FF2B5EF4-FFF2-40B4-BE49-F238E27FC236}">
                  <a16:creationId xmlns:a16="http://schemas.microsoft.com/office/drawing/2014/main" id="{C5C7A1A4-39E8-9C29-7A62-A88FBE4B0486}"/>
                </a:ext>
              </a:extLst>
            </p:cNvPr>
            <p:cNvCxnSpPr>
              <a:cxnSpLocks/>
              <a:stCxn id="621" idx="4"/>
              <a:endCxn id="643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4" name="Connecteur droit 673">
              <a:extLst>
                <a:ext uri="{FF2B5EF4-FFF2-40B4-BE49-F238E27FC236}">
                  <a16:creationId xmlns:a16="http://schemas.microsoft.com/office/drawing/2014/main" id="{7F83235D-9A3E-54AA-531C-DF0125C4AB77}"/>
                </a:ext>
              </a:extLst>
            </p:cNvPr>
            <p:cNvCxnSpPr>
              <a:cxnSpLocks/>
              <a:stCxn id="630" idx="4"/>
              <a:endCxn id="652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5" name="Connecteur droit 674">
              <a:extLst>
                <a:ext uri="{FF2B5EF4-FFF2-40B4-BE49-F238E27FC236}">
                  <a16:creationId xmlns:a16="http://schemas.microsoft.com/office/drawing/2014/main" id="{92A93795-9542-9E02-E108-0525F832943D}"/>
                </a:ext>
              </a:extLst>
            </p:cNvPr>
            <p:cNvCxnSpPr>
              <a:cxnSpLocks/>
              <a:stCxn id="632" idx="4"/>
              <a:endCxn id="654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6" name="Connecteur droit 675">
              <a:extLst>
                <a:ext uri="{FF2B5EF4-FFF2-40B4-BE49-F238E27FC236}">
                  <a16:creationId xmlns:a16="http://schemas.microsoft.com/office/drawing/2014/main" id="{2D86B63D-91FB-80A3-4ECB-D969CA66A239}"/>
                </a:ext>
              </a:extLst>
            </p:cNvPr>
            <p:cNvCxnSpPr>
              <a:cxnSpLocks/>
              <a:stCxn id="633" idx="4"/>
              <a:endCxn id="655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7" name="Ellipse 676">
              <a:extLst>
                <a:ext uri="{FF2B5EF4-FFF2-40B4-BE49-F238E27FC236}">
                  <a16:creationId xmlns:a16="http://schemas.microsoft.com/office/drawing/2014/main" id="{2DD9F788-AF6F-2F0B-A9B2-CABF656DF0C0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8" name="Ellipse 677">
              <a:extLst>
                <a:ext uri="{FF2B5EF4-FFF2-40B4-BE49-F238E27FC236}">
                  <a16:creationId xmlns:a16="http://schemas.microsoft.com/office/drawing/2014/main" id="{88300C3F-A119-CE00-E5C7-98EB03C96412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9" name="Ellipse 678">
              <a:extLst>
                <a:ext uri="{FF2B5EF4-FFF2-40B4-BE49-F238E27FC236}">
                  <a16:creationId xmlns:a16="http://schemas.microsoft.com/office/drawing/2014/main" id="{A135EA0E-DE42-55E9-A66C-B5B740381581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0" name="Ellipse 679">
              <a:extLst>
                <a:ext uri="{FF2B5EF4-FFF2-40B4-BE49-F238E27FC236}">
                  <a16:creationId xmlns:a16="http://schemas.microsoft.com/office/drawing/2014/main" id="{F90ED1CD-9731-4135-2D1B-A20EBEAF50B6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1" name="Ellipse 680">
              <a:extLst>
                <a:ext uri="{FF2B5EF4-FFF2-40B4-BE49-F238E27FC236}">
                  <a16:creationId xmlns:a16="http://schemas.microsoft.com/office/drawing/2014/main" id="{136BFCB3-5C98-7B7E-9180-477B9C18FD95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2" name="Ellipse 681">
              <a:extLst>
                <a:ext uri="{FF2B5EF4-FFF2-40B4-BE49-F238E27FC236}">
                  <a16:creationId xmlns:a16="http://schemas.microsoft.com/office/drawing/2014/main" id="{C95CAE43-DE5F-749F-D1A2-BDDEAC28DFBC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3" name="Ellipse 682">
              <a:extLst>
                <a:ext uri="{FF2B5EF4-FFF2-40B4-BE49-F238E27FC236}">
                  <a16:creationId xmlns:a16="http://schemas.microsoft.com/office/drawing/2014/main" id="{ED4B6B28-FFB5-F34E-B5A5-E39FA4D8EB3A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84" name="Connecteur droit 683">
              <a:extLst>
                <a:ext uri="{FF2B5EF4-FFF2-40B4-BE49-F238E27FC236}">
                  <a16:creationId xmlns:a16="http://schemas.microsoft.com/office/drawing/2014/main" id="{C15922DB-45D2-C10E-A8CD-96678B203D91}"/>
                </a:ext>
              </a:extLst>
            </p:cNvPr>
            <p:cNvCxnSpPr>
              <a:cxnSpLocks/>
              <a:stCxn id="677" idx="6"/>
              <a:endCxn id="678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5" name="Connecteur droit 684">
              <a:extLst>
                <a:ext uri="{FF2B5EF4-FFF2-40B4-BE49-F238E27FC236}">
                  <a16:creationId xmlns:a16="http://schemas.microsoft.com/office/drawing/2014/main" id="{4785CFE5-0D2B-B14F-9FEB-7C9027A9E415}"/>
                </a:ext>
              </a:extLst>
            </p:cNvPr>
            <p:cNvCxnSpPr>
              <a:cxnSpLocks/>
              <a:stCxn id="682" idx="6"/>
              <a:endCxn id="683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6" name="Connecteur droit 685">
              <a:extLst>
                <a:ext uri="{FF2B5EF4-FFF2-40B4-BE49-F238E27FC236}">
                  <a16:creationId xmlns:a16="http://schemas.microsoft.com/office/drawing/2014/main" id="{506D3972-1648-FBD8-3C7A-2547474779A5}"/>
                </a:ext>
              </a:extLst>
            </p:cNvPr>
            <p:cNvCxnSpPr>
              <a:cxnSpLocks/>
              <a:stCxn id="681" idx="6"/>
              <a:endCxn id="682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7" name="Connecteur droit 686">
              <a:extLst>
                <a:ext uri="{FF2B5EF4-FFF2-40B4-BE49-F238E27FC236}">
                  <a16:creationId xmlns:a16="http://schemas.microsoft.com/office/drawing/2014/main" id="{E9E77FC5-AD12-931E-5BA4-AA8EEE31F0B7}"/>
                </a:ext>
              </a:extLst>
            </p:cNvPr>
            <p:cNvCxnSpPr>
              <a:cxnSpLocks/>
              <a:stCxn id="680" idx="6"/>
              <a:endCxn id="681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8" name="Connecteur droit 687">
              <a:extLst>
                <a:ext uri="{FF2B5EF4-FFF2-40B4-BE49-F238E27FC236}">
                  <a16:creationId xmlns:a16="http://schemas.microsoft.com/office/drawing/2014/main" id="{A5B95E8A-4845-D9E1-9DF2-73BB7A80CEF7}"/>
                </a:ext>
              </a:extLst>
            </p:cNvPr>
            <p:cNvCxnSpPr>
              <a:cxnSpLocks/>
              <a:stCxn id="679" idx="6"/>
              <a:endCxn id="680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9" name="Connecteur droit 688">
              <a:extLst>
                <a:ext uri="{FF2B5EF4-FFF2-40B4-BE49-F238E27FC236}">
                  <a16:creationId xmlns:a16="http://schemas.microsoft.com/office/drawing/2014/main" id="{11E963FD-1A70-7785-2D21-A4731169BA95}"/>
                </a:ext>
              </a:extLst>
            </p:cNvPr>
            <p:cNvCxnSpPr>
              <a:cxnSpLocks/>
              <a:stCxn id="678" idx="6"/>
              <a:endCxn id="679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0" name="Connecteur droit 689">
              <a:extLst>
                <a:ext uri="{FF2B5EF4-FFF2-40B4-BE49-F238E27FC236}">
                  <a16:creationId xmlns:a16="http://schemas.microsoft.com/office/drawing/2014/main" id="{522269BE-8510-0943-2C39-4D015EEC35A0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1" name="Connecteur droit 690">
              <a:extLst>
                <a:ext uri="{FF2B5EF4-FFF2-40B4-BE49-F238E27FC236}">
                  <a16:creationId xmlns:a16="http://schemas.microsoft.com/office/drawing/2014/main" id="{A6541928-BE8C-2883-37CE-E41723E54E4E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2" name="Ellipse 691">
              <a:extLst>
                <a:ext uri="{FF2B5EF4-FFF2-40B4-BE49-F238E27FC236}">
                  <a16:creationId xmlns:a16="http://schemas.microsoft.com/office/drawing/2014/main" id="{1974FE21-1C85-3870-57E4-976764F3C3CE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93" name="Connecteur droit 692">
              <a:extLst>
                <a:ext uri="{FF2B5EF4-FFF2-40B4-BE49-F238E27FC236}">
                  <a16:creationId xmlns:a16="http://schemas.microsoft.com/office/drawing/2014/main" id="{B411A944-1887-6BC6-DECF-FE08D188912A}"/>
                </a:ext>
              </a:extLst>
            </p:cNvPr>
            <p:cNvCxnSpPr>
              <a:cxnSpLocks/>
              <a:stCxn id="683" idx="6"/>
              <a:endCxn id="692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4" name="Ellipse 693">
              <a:extLst>
                <a:ext uri="{FF2B5EF4-FFF2-40B4-BE49-F238E27FC236}">
                  <a16:creationId xmlns:a16="http://schemas.microsoft.com/office/drawing/2014/main" id="{989EF3B9-04C5-2EBC-11A5-2610A2902710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5" name="Ellipse 694">
              <a:extLst>
                <a:ext uri="{FF2B5EF4-FFF2-40B4-BE49-F238E27FC236}">
                  <a16:creationId xmlns:a16="http://schemas.microsoft.com/office/drawing/2014/main" id="{3300536C-0CFC-9B8A-AD86-9A24D9B9D101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96" name="Connecteur droit 695">
              <a:extLst>
                <a:ext uri="{FF2B5EF4-FFF2-40B4-BE49-F238E27FC236}">
                  <a16:creationId xmlns:a16="http://schemas.microsoft.com/office/drawing/2014/main" id="{D96EC688-32BC-2B2F-2A0B-A812B051C974}"/>
                </a:ext>
              </a:extLst>
            </p:cNvPr>
            <p:cNvCxnSpPr>
              <a:cxnSpLocks/>
              <a:stCxn id="694" idx="6"/>
              <a:endCxn id="695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7" name="Connecteur droit 696">
              <a:extLst>
                <a:ext uri="{FF2B5EF4-FFF2-40B4-BE49-F238E27FC236}">
                  <a16:creationId xmlns:a16="http://schemas.microsoft.com/office/drawing/2014/main" id="{B0036D2D-9AF3-2CA8-F3EC-CD997F36D22B}"/>
                </a:ext>
              </a:extLst>
            </p:cNvPr>
            <p:cNvCxnSpPr>
              <a:cxnSpLocks/>
              <a:stCxn id="692" idx="6"/>
              <a:endCxn id="694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8" name="Connecteur droit 697">
              <a:extLst>
                <a:ext uri="{FF2B5EF4-FFF2-40B4-BE49-F238E27FC236}">
                  <a16:creationId xmlns:a16="http://schemas.microsoft.com/office/drawing/2014/main" id="{90290767-6A13-D514-BA1B-906E1831DDC8}"/>
                </a:ext>
              </a:extLst>
            </p:cNvPr>
            <p:cNvCxnSpPr>
              <a:cxnSpLocks/>
              <a:stCxn id="637" idx="4"/>
              <a:endCxn id="677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9" name="Connecteur droit 698">
              <a:extLst>
                <a:ext uri="{FF2B5EF4-FFF2-40B4-BE49-F238E27FC236}">
                  <a16:creationId xmlns:a16="http://schemas.microsoft.com/office/drawing/2014/main" id="{A4AC9E4E-F561-0DD1-C2A4-92B404BEBE0A}"/>
                </a:ext>
              </a:extLst>
            </p:cNvPr>
            <p:cNvCxnSpPr>
              <a:cxnSpLocks/>
              <a:stCxn id="638" idx="4"/>
              <a:endCxn id="678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0" name="Connecteur droit 699">
              <a:extLst>
                <a:ext uri="{FF2B5EF4-FFF2-40B4-BE49-F238E27FC236}">
                  <a16:creationId xmlns:a16="http://schemas.microsoft.com/office/drawing/2014/main" id="{91716DB7-C2F4-092A-5D54-3C91256B7777}"/>
                </a:ext>
              </a:extLst>
            </p:cNvPr>
            <p:cNvCxnSpPr>
              <a:cxnSpLocks/>
              <a:stCxn id="639" idx="4"/>
              <a:endCxn id="679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1" name="Connecteur droit 700">
              <a:extLst>
                <a:ext uri="{FF2B5EF4-FFF2-40B4-BE49-F238E27FC236}">
                  <a16:creationId xmlns:a16="http://schemas.microsoft.com/office/drawing/2014/main" id="{3442B9A1-F45B-3E6D-712A-D46830A88E61}"/>
                </a:ext>
              </a:extLst>
            </p:cNvPr>
            <p:cNvCxnSpPr>
              <a:cxnSpLocks/>
              <a:stCxn id="640" idx="4"/>
              <a:endCxn id="680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2" name="Connecteur droit 701">
              <a:extLst>
                <a:ext uri="{FF2B5EF4-FFF2-40B4-BE49-F238E27FC236}">
                  <a16:creationId xmlns:a16="http://schemas.microsoft.com/office/drawing/2014/main" id="{2BC270C9-0525-1E27-F71B-FE756FD23D10}"/>
                </a:ext>
              </a:extLst>
            </p:cNvPr>
            <p:cNvCxnSpPr>
              <a:cxnSpLocks/>
              <a:stCxn id="641" idx="4"/>
              <a:endCxn id="681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3" name="Connecteur droit 702">
              <a:extLst>
                <a:ext uri="{FF2B5EF4-FFF2-40B4-BE49-F238E27FC236}">
                  <a16:creationId xmlns:a16="http://schemas.microsoft.com/office/drawing/2014/main" id="{A524DE13-9951-BDBB-A72B-3680D8CDE720}"/>
                </a:ext>
              </a:extLst>
            </p:cNvPr>
            <p:cNvCxnSpPr>
              <a:cxnSpLocks/>
              <a:stCxn id="642" idx="4"/>
              <a:endCxn id="682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4" name="Connecteur droit 703">
              <a:extLst>
                <a:ext uri="{FF2B5EF4-FFF2-40B4-BE49-F238E27FC236}">
                  <a16:creationId xmlns:a16="http://schemas.microsoft.com/office/drawing/2014/main" id="{ECB502C0-1113-2AF0-3850-5106160341F0}"/>
                </a:ext>
              </a:extLst>
            </p:cNvPr>
            <p:cNvCxnSpPr>
              <a:cxnSpLocks/>
              <a:stCxn id="643" idx="4"/>
              <a:endCxn id="683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5" name="Connecteur droit 704">
              <a:extLst>
                <a:ext uri="{FF2B5EF4-FFF2-40B4-BE49-F238E27FC236}">
                  <a16:creationId xmlns:a16="http://schemas.microsoft.com/office/drawing/2014/main" id="{8703B5B8-D291-4C05-66EA-987D3940297F}"/>
                </a:ext>
              </a:extLst>
            </p:cNvPr>
            <p:cNvCxnSpPr>
              <a:cxnSpLocks/>
              <a:stCxn id="652" idx="4"/>
              <a:endCxn id="692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6" name="Connecteur droit 705">
              <a:extLst>
                <a:ext uri="{FF2B5EF4-FFF2-40B4-BE49-F238E27FC236}">
                  <a16:creationId xmlns:a16="http://schemas.microsoft.com/office/drawing/2014/main" id="{19A1D49A-FCAE-FDC5-BC15-41B7AAF138E6}"/>
                </a:ext>
              </a:extLst>
            </p:cNvPr>
            <p:cNvCxnSpPr>
              <a:cxnSpLocks/>
              <a:stCxn id="654" idx="4"/>
              <a:endCxn id="694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7" name="Connecteur droit 706">
              <a:extLst>
                <a:ext uri="{FF2B5EF4-FFF2-40B4-BE49-F238E27FC236}">
                  <a16:creationId xmlns:a16="http://schemas.microsoft.com/office/drawing/2014/main" id="{B2F728F9-584E-D603-1E82-4FA063D189AD}"/>
                </a:ext>
              </a:extLst>
            </p:cNvPr>
            <p:cNvCxnSpPr>
              <a:cxnSpLocks/>
              <a:stCxn id="655" idx="4"/>
              <a:endCxn id="695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CC8295D-8165-E056-4C58-5783F6C85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98296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0AA08B9A-F65D-1322-1E9C-B632660CE484}"/>
              </a:ext>
            </a:extLst>
          </p:cNvPr>
          <p:cNvSpPr/>
          <p:nvPr/>
        </p:nvSpPr>
        <p:spPr>
          <a:xfrm>
            <a:off x="5133703" y="626231"/>
            <a:ext cx="5351835" cy="50032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28E6E3D-7A59-5D49-80D6-D3F2C10C0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Solution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93AD44-EDAB-924D-B5E8-E44EF52807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13593"/>
            <a:ext cx="3869743" cy="4351338"/>
          </a:xfrm>
        </p:spPr>
        <p:txBody>
          <a:bodyPr>
            <a:normAutofit/>
          </a:bodyPr>
          <a:lstStyle/>
          <a:p>
            <a:r>
              <a:rPr lang="en-US" dirty="0"/>
              <a:t>Distance 1</a:t>
            </a:r>
          </a:p>
          <a:p>
            <a:r>
              <a:rPr lang="en-US" dirty="0"/>
              <a:t>6 robots</a:t>
            </a:r>
          </a:p>
          <a:p>
            <a:r>
              <a:rPr lang="en-US" dirty="0"/>
              <a:t>2 colors</a:t>
            </a:r>
          </a:p>
          <a:p>
            <a:endParaRPr lang="en-US" dirty="0"/>
          </a:p>
          <a:p>
            <a:r>
              <a:rPr lang="en-US" dirty="0"/>
              <a:t>Phase </a:t>
            </a:r>
            <a:r>
              <a:rPr lang="en-US" i="1" dirty="0"/>
              <a:t>i+1</a:t>
            </a:r>
            <a:r>
              <a:rPr lang="en-US" dirty="0"/>
              <a:t> begins, and so on …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2EA11F43-DBF7-D229-B030-4A24AA191290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78E850F1-29F6-96ED-4920-94898F8C3437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4A3B1DE2-35C2-1BA0-9137-F6EC7FA167D7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" name="Ellipse 358">
              <a:extLst>
                <a:ext uri="{FF2B5EF4-FFF2-40B4-BE49-F238E27FC236}">
                  <a16:creationId xmlns:a16="http://schemas.microsoft.com/office/drawing/2014/main" id="{101E20A2-07DC-C212-AAAB-35D79A94E496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0" name="Ellipse 359">
              <a:extLst>
                <a:ext uri="{FF2B5EF4-FFF2-40B4-BE49-F238E27FC236}">
                  <a16:creationId xmlns:a16="http://schemas.microsoft.com/office/drawing/2014/main" id="{81755746-2AEA-0E1D-CF1C-F46E858F068B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361" name="Ellipse 360">
              <a:extLst>
                <a:ext uri="{FF2B5EF4-FFF2-40B4-BE49-F238E27FC236}">
                  <a16:creationId xmlns:a16="http://schemas.microsoft.com/office/drawing/2014/main" id="{C7D21616-06E2-B75A-A320-B5C1A8A422AE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2" name="Ellipse 361">
              <a:extLst>
                <a:ext uri="{FF2B5EF4-FFF2-40B4-BE49-F238E27FC236}">
                  <a16:creationId xmlns:a16="http://schemas.microsoft.com/office/drawing/2014/main" id="{228FB157-22AE-6CFC-9A68-331D59C6AAA1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3" name="Ellipse 362">
              <a:extLst>
                <a:ext uri="{FF2B5EF4-FFF2-40B4-BE49-F238E27FC236}">
                  <a16:creationId xmlns:a16="http://schemas.microsoft.com/office/drawing/2014/main" id="{7342CE2C-F416-F74F-C6DE-C7BF31914687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4" name="Ellipse 363">
              <a:extLst>
                <a:ext uri="{FF2B5EF4-FFF2-40B4-BE49-F238E27FC236}">
                  <a16:creationId xmlns:a16="http://schemas.microsoft.com/office/drawing/2014/main" id="{B0794C88-7DD2-02A6-A005-FC0C71D70D15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5" name="Ellipse 364">
              <a:extLst>
                <a:ext uri="{FF2B5EF4-FFF2-40B4-BE49-F238E27FC236}">
                  <a16:creationId xmlns:a16="http://schemas.microsoft.com/office/drawing/2014/main" id="{DF919D1B-908B-B545-98CE-F0B491BDBE47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6" name="Ellipse 365">
              <a:extLst>
                <a:ext uri="{FF2B5EF4-FFF2-40B4-BE49-F238E27FC236}">
                  <a16:creationId xmlns:a16="http://schemas.microsoft.com/office/drawing/2014/main" id="{397EB1DF-75A2-3D4A-F2F4-6752EF1DB944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7" name="Ellipse 366">
              <a:extLst>
                <a:ext uri="{FF2B5EF4-FFF2-40B4-BE49-F238E27FC236}">
                  <a16:creationId xmlns:a16="http://schemas.microsoft.com/office/drawing/2014/main" id="{4EF1C972-9999-CA61-AFB7-3F0EF8FE4077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368" name="Ellipse 367">
              <a:extLst>
                <a:ext uri="{FF2B5EF4-FFF2-40B4-BE49-F238E27FC236}">
                  <a16:creationId xmlns:a16="http://schemas.microsoft.com/office/drawing/2014/main" id="{94698C8F-6F46-CBFC-CD57-7318670F8EBE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9" name="Ellipse 368">
              <a:extLst>
                <a:ext uri="{FF2B5EF4-FFF2-40B4-BE49-F238E27FC236}">
                  <a16:creationId xmlns:a16="http://schemas.microsoft.com/office/drawing/2014/main" id="{D3DD686A-24CB-827B-4304-7A69F33930A4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370" name="Ellipse 369">
              <a:extLst>
                <a:ext uri="{FF2B5EF4-FFF2-40B4-BE49-F238E27FC236}">
                  <a16:creationId xmlns:a16="http://schemas.microsoft.com/office/drawing/2014/main" id="{DAFCE6D6-8325-7223-8A1E-36EF56544E87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1" name="Ellipse 370">
              <a:extLst>
                <a:ext uri="{FF2B5EF4-FFF2-40B4-BE49-F238E27FC236}">
                  <a16:creationId xmlns:a16="http://schemas.microsoft.com/office/drawing/2014/main" id="{B86F7C7D-6117-E94C-A17B-C68F7DE5E8A5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2" name="Ellipse 371">
              <a:extLst>
                <a:ext uri="{FF2B5EF4-FFF2-40B4-BE49-F238E27FC236}">
                  <a16:creationId xmlns:a16="http://schemas.microsoft.com/office/drawing/2014/main" id="{7123E3E3-7065-69EE-A2F8-9C509DDF9C8E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373" name="Ellipse 372">
              <a:extLst>
                <a:ext uri="{FF2B5EF4-FFF2-40B4-BE49-F238E27FC236}">
                  <a16:creationId xmlns:a16="http://schemas.microsoft.com/office/drawing/2014/main" id="{2A009B46-B427-1EF8-9E59-96A5FC87E4CF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4" name="Ellipse 373">
              <a:extLst>
                <a:ext uri="{FF2B5EF4-FFF2-40B4-BE49-F238E27FC236}">
                  <a16:creationId xmlns:a16="http://schemas.microsoft.com/office/drawing/2014/main" id="{38CAD9D0-6623-A5AA-3F26-0885CFDF58E1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5" name="Ellipse 374">
              <a:extLst>
                <a:ext uri="{FF2B5EF4-FFF2-40B4-BE49-F238E27FC236}">
                  <a16:creationId xmlns:a16="http://schemas.microsoft.com/office/drawing/2014/main" id="{B28F36BB-8362-71CD-09D6-1ED38CE87A62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376" name="Ellipse 375">
              <a:extLst>
                <a:ext uri="{FF2B5EF4-FFF2-40B4-BE49-F238E27FC236}">
                  <a16:creationId xmlns:a16="http://schemas.microsoft.com/office/drawing/2014/main" id="{65EF0E51-D406-83C0-7677-49CF5019F1F2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7" name="Ellipse 376">
              <a:extLst>
                <a:ext uri="{FF2B5EF4-FFF2-40B4-BE49-F238E27FC236}">
                  <a16:creationId xmlns:a16="http://schemas.microsoft.com/office/drawing/2014/main" id="{A4932EC5-C8E8-A841-0BDF-8C846388181F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8" name="Ellipse 377">
              <a:extLst>
                <a:ext uri="{FF2B5EF4-FFF2-40B4-BE49-F238E27FC236}">
                  <a16:creationId xmlns:a16="http://schemas.microsoft.com/office/drawing/2014/main" id="{3F4AE1E7-156B-A68F-02D6-654864634FBB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" name="Ellipse 378">
              <a:extLst>
                <a:ext uri="{FF2B5EF4-FFF2-40B4-BE49-F238E27FC236}">
                  <a16:creationId xmlns:a16="http://schemas.microsoft.com/office/drawing/2014/main" id="{1D58A13B-11F9-06F0-5032-0CFD3F80E27F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0" name="Ellipse 379">
              <a:extLst>
                <a:ext uri="{FF2B5EF4-FFF2-40B4-BE49-F238E27FC236}">
                  <a16:creationId xmlns:a16="http://schemas.microsoft.com/office/drawing/2014/main" id="{7DCB9FDB-AF4A-29FE-026A-18871F316DB5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1" name="Ellipse 380">
              <a:extLst>
                <a:ext uri="{FF2B5EF4-FFF2-40B4-BE49-F238E27FC236}">
                  <a16:creationId xmlns:a16="http://schemas.microsoft.com/office/drawing/2014/main" id="{B57B0D13-B5C1-E855-52C3-B7AA695636D9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2" name="Ellipse 381">
              <a:extLst>
                <a:ext uri="{FF2B5EF4-FFF2-40B4-BE49-F238E27FC236}">
                  <a16:creationId xmlns:a16="http://schemas.microsoft.com/office/drawing/2014/main" id="{29ECF1C4-5915-1039-9462-5D531BD6BCAF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83" name="Ellipse 382">
              <a:extLst>
                <a:ext uri="{FF2B5EF4-FFF2-40B4-BE49-F238E27FC236}">
                  <a16:creationId xmlns:a16="http://schemas.microsoft.com/office/drawing/2014/main" id="{9A68172F-8F62-64B4-4781-16D49BC80FB9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84" name="Ellipse 383">
              <a:extLst>
                <a:ext uri="{FF2B5EF4-FFF2-40B4-BE49-F238E27FC236}">
                  <a16:creationId xmlns:a16="http://schemas.microsoft.com/office/drawing/2014/main" id="{EBFF7316-B0A2-28D2-D8EA-354979A859ED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85" name="Connecteur droit 384">
              <a:extLst>
                <a:ext uri="{FF2B5EF4-FFF2-40B4-BE49-F238E27FC236}">
                  <a16:creationId xmlns:a16="http://schemas.microsoft.com/office/drawing/2014/main" id="{E1196661-7723-1F51-8FF1-BD46150DA4D5}"/>
                </a:ext>
              </a:extLst>
            </p:cNvPr>
            <p:cNvCxnSpPr>
              <a:stCxn id="6" idx="6"/>
              <a:endCxn id="7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Connecteur droit 385">
              <a:extLst>
                <a:ext uri="{FF2B5EF4-FFF2-40B4-BE49-F238E27FC236}">
                  <a16:creationId xmlns:a16="http://schemas.microsoft.com/office/drawing/2014/main" id="{9E257A76-1F2C-A27A-66D9-6A7BB4E051BC}"/>
                </a:ext>
              </a:extLst>
            </p:cNvPr>
            <p:cNvCxnSpPr>
              <a:cxnSpLocks/>
              <a:stCxn id="364" idx="6"/>
              <a:endCxn id="365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7" name="Connecteur droit 386">
              <a:extLst>
                <a:ext uri="{FF2B5EF4-FFF2-40B4-BE49-F238E27FC236}">
                  <a16:creationId xmlns:a16="http://schemas.microsoft.com/office/drawing/2014/main" id="{0ECF79F2-1E2E-D740-2131-6BA245A62EA7}"/>
                </a:ext>
              </a:extLst>
            </p:cNvPr>
            <p:cNvCxnSpPr>
              <a:cxnSpLocks/>
              <a:stCxn id="371" idx="6"/>
              <a:endCxn id="372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8" name="Connecteur droit 387">
              <a:extLst>
                <a:ext uri="{FF2B5EF4-FFF2-40B4-BE49-F238E27FC236}">
                  <a16:creationId xmlns:a16="http://schemas.microsoft.com/office/drawing/2014/main" id="{0D8BD49E-67CF-6E92-3459-12568FA88334}"/>
                </a:ext>
              </a:extLst>
            </p:cNvPr>
            <p:cNvCxnSpPr>
              <a:cxnSpLocks/>
              <a:stCxn id="378" idx="6"/>
              <a:endCxn id="379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9" name="Connecteur droit 388">
              <a:extLst>
                <a:ext uri="{FF2B5EF4-FFF2-40B4-BE49-F238E27FC236}">
                  <a16:creationId xmlns:a16="http://schemas.microsoft.com/office/drawing/2014/main" id="{1E2C1B24-C0AC-D753-0825-1CA914ABC173}"/>
                </a:ext>
              </a:extLst>
            </p:cNvPr>
            <p:cNvCxnSpPr>
              <a:cxnSpLocks/>
              <a:stCxn id="7" idx="6"/>
              <a:endCxn id="359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0" name="Connecteur droit 389">
              <a:extLst>
                <a:ext uri="{FF2B5EF4-FFF2-40B4-BE49-F238E27FC236}">
                  <a16:creationId xmlns:a16="http://schemas.microsoft.com/office/drawing/2014/main" id="{83D2E7B7-93AB-A403-2AB1-6AFD0C409863}"/>
                </a:ext>
              </a:extLst>
            </p:cNvPr>
            <p:cNvCxnSpPr>
              <a:cxnSpLocks/>
              <a:stCxn id="359" idx="6"/>
              <a:endCxn id="360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1" name="Connecteur droit 390">
              <a:extLst>
                <a:ext uri="{FF2B5EF4-FFF2-40B4-BE49-F238E27FC236}">
                  <a16:creationId xmlns:a16="http://schemas.microsoft.com/office/drawing/2014/main" id="{B1C0C3CB-C0A5-1C1E-3417-2729C1F13001}"/>
                </a:ext>
              </a:extLst>
            </p:cNvPr>
            <p:cNvCxnSpPr>
              <a:cxnSpLocks/>
              <a:stCxn id="360" idx="6"/>
              <a:endCxn id="361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2" name="Connecteur droit 391">
              <a:extLst>
                <a:ext uri="{FF2B5EF4-FFF2-40B4-BE49-F238E27FC236}">
                  <a16:creationId xmlns:a16="http://schemas.microsoft.com/office/drawing/2014/main" id="{A06ECB47-4AD7-378B-4F9A-EC6A69DE6CC6}"/>
                </a:ext>
              </a:extLst>
            </p:cNvPr>
            <p:cNvCxnSpPr>
              <a:cxnSpLocks/>
              <a:stCxn id="361" idx="6"/>
              <a:endCxn id="362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3" name="Connecteur droit 392">
              <a:extLst>
                <a:ext uri="{FF2B5EF4-FFF2-40B4-BE49-F238E27FC236}">
                  <a16:creationId xmlns:a16="http://schemas.microsoft.com/office/drawing/2014/main" id="{7732CBAD-68B8-0701-0A27-0D8ABBFB39B4}"/>
                </a:ext>
              </a:extLst>
            </p:cNvPr>
            <p:cNvCxnSpPr>
              <a:cxnSpLocks/>
              <a:stCxn id="362" idx="6"/>
              <a:endCxn id="363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4" name="Connecteur droit 393">
              <a:extLst>
                <a:ext uri="{FF2B5EF4-FFF2-40B4-BE49-F238E27FC236}">
                  <a16:creationId xmlns:a16="http://schemas.microsoft.com/office/drawing/2014/main" id="{77976471-020D-8BDF-E8F3-E64A828E5D82}"/>
                </a:ext>
              </a:extLst>
            </p:cNvPr>
            <p:cNvCxnSpPr>
              <a:cxnSpLocks/>
              <a:stCxn id="369" idx="6"/>
              <a:endCxn id="370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5" name="Connecteur droit 394">
              <a:extLst>
                <a:ext uri="{FF2B5EF4-FFF2-40B4-BE49-F238E27FC236}">
                  <a16:creationId xmlns:a16="http://schemas.microsoft.com/office/drawing/2014/main" id="{3104DC8D-2EF7-D0DC-A7AC-BCB7F416F612}"/>
                </a:ext>
              </a:extLst>
            </p:cNvPr>
            <p:cNvCxnSpPr>
              <a:cxnSpLocks/>
              <a:stCxn id="376" idx="6"/>
              <a:endCxn id="377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6" name="Connecteur droit 395">
              <a:extLst>
                <a:ext uri="{FF2B5EF4-FFF2-40B4-BE49-F238E27FC236}">
                  <a16:creationId xmlns:a16="http://schemas.microsoft.com/office/drawing/2014/main" id="{8E4DE071-17DE-35AA-D5CB-3E7ECEEE54D9}"/>
                </a:ext>
              </a:extLst>
            </p:cNvPr>
            <p:cNvCxnSpPr>
              <a:cxnSpLocks/>
              <a:stCxn id="383" idx="6"/>
              <a:endCxn id="384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7" name="Connecteur droit 396">
              <a:extLst>
                <a:ext uri="{FF2B5EF4-FFF2-40B4-BE49-F238E27FC236}">
                  <a16:creationId xmlns:a16="http://schemas.microsoft.com/office/drawing/2014/main" id="{051998A6-6CE6-6610-381B-F1ED7D46D731}"/>
                </a:ext>
              </a:extLst>
            </p:cNvPr>
            <p:cNvCxnSpPr>
              <a:cxnSpLocks/>
              <a:stCxn id="368" idx="6"/>
              <a:endCxn id="369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8" name="Connecteur droit 397">
              <a:extLst>
                <a:ext uri="{FF2B5EF4-FFF2-40B4-BE49-F238E27FC236}">
                  <a16:creationId xmlns:a16="http://schemas.microsoft.com/office/drawing/2014/main" id="{0A86116C-9629-6C85-9BD7-6C90435E0D37}"/>
                </a:ext>
              </a:extLst>
            </p:cNvPr>
            <p:cNvCxnSpPr>
              <a:cxnSpLocks/>
              <a:stCxn id="375" idx="6"/>
              <a:endCxn id="376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9" name="Connecteur droit 398">
              <a:extLst>
                <a:ext uri="{FF2B5EF4-FFF2-40B4-BE49-F238E27FC236}">
                  <a16:creationId xmlns:a16="http://schemas.microsoft.com/office/drawing/2014/main" id="{C726F1EB-EAAE-60A1-8B01-51BC442067CE}"/>
                </a:ext>
              </a:extLst>
            </p:cNvPr>
            <p:cNvCxnSpPr>
              <a:cxnSpLocks/>
              <a:stCxn id="382" idx="6"/>
              <a:endCxn id="383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0" name="Connecteur droit 399">
              <a:extLst>
                <a:ext uri="{FF2B5EF4-FFF2-40B4-BE49-F238E27FC236}">
                  <a16:creationId xmlns:a16="http://schemas.microsoft.com/office/drawing/2014/main" id="{E265CC3F-BF13-F2B2-D145-DBB52EFFAA7C}"/>
                </a:ext>
              </a:extLst>
            </p:cNvPr>
            <p:cNvCxnSpPr>
              <a:cxnSpLocks/>
              <a:stCxn id="381" idx="6"/>
              <a:endCxn id="382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1" name="Connecteur droit 400">
              <a:extLst>
                <a:ext uri="{FF2B5EF4-FFF2-40B4-BE49-F238E27FC236}">
                  <a16:creationId xmlns:a16="http://schemas.microsoft.com/office/drawing/2014/main" id="{9A8B76F8-7495-25E0-2F21-56CBD3BA1D1C}"/>
                </a:ext>
              </a:extLst>
            </p:cNvPr>
            <p:cNvCxnSpPr>
              <a:cxnSpLocks/>
              <a:stCxn id="380" idx="6"/>
              <a:endCxn id="381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2" name="Connecteur droit 401">
              <a:extLst>
                <a:ext uri="{FF2B5EF4-FFF2-40B4-BE49-F238E27FC236}">
                  <a16:creationId xmlns:a16="http://schemas.microsoft.com/office/drawing/2014/main" id="{400F9886-52C1-49F0-9529-7C7648B516DE}"/>
                </a:ext>
              </a:extLst>
            </p:cNvPr>
            <p:cNvCxnSpPr>
              <a:cxnSpLocks/>
              <a:stCxn id="379" idx="6"/>
              <a:endCxn id="380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3" name="Connecteur droit 402">
              <a:extLst>
                <a:ext uri="{FF2B5EF4-FFF2-40B4-BE49-F238E27FC236}">
                  <a16:creationId xmlns:a16="http://schemas.microsoft.com/office/drawing/2014/main" id="{3024F479-645C-8B3A-224D-F27FFD85B2F0}"/>
                </a:ext>
              </a:extLst>
            </p:cNvPr>
            <p:cNvCxnSpPr>
              <a:cxnSpLocks/>
              <a:stCxn id="372" idx="6"/>
              <a:endCxn id="373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4" name="Connecteur droit 403">
              <a:extLst>
                <a:ext uri="{FF2B5EF4-FFF2-40B4-BE49-F238E27FC236}">
                  <a16:creationId xmlns:a16="http://schemas.microsoft.com/office/drawing/2014/main" id="{69AA14FC-3368-3179-98AD-7C4654293AC5}"/>
                </a:ext>
              </a:extLst>
            </p:cNvPr>
            <p:cNvCxnSpPr>
              <a:cxnSpLocks/>
              <a:stCxn id="373" idx="6"/>
              <a:endCxn id="374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5" name="Connecteur droit 404">
              <a:extLst>
                <a:ext uri="{FF2B5EF4-FFF2-40B4-BE49-F238E27FC236}">
                  <a16:creationId xmlns:a16="http://schemas.microsoft.com/office/drawing/2014/main" id="{A7884B83-EAF5-10A5-8FD1-2B69E6C6BFF7}"/>
                </a:ext>
              </a:extLst>
            </p:cNvPr>
            <p:cNvCxnSpPr>
              <a:cxnSpLocks/>
              <a:stCxn id="374" idx="6"/>
              <a:endCxn id="375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6" name="Connecteur droit 405">
              <a:extLst>
                <a:ext uri="{FF2B5EF4-FFF2-40B4-BE49-F238E27FC236}">
                  <a16:creationId xmlns:a16="http://schemas.microsoft.com/office/drawing/2014/main" id="{9D74E286-6CF9-D57C-BFE2-1EE301643AEF}"/>
                </a:ext>
              </a:extLst>
            </p:cNvPr>
            <p:cNvCxnSpPr>
              <a:cxnSpLocks/>
              <a:stCxn id="367" idx="6"/>
              <a:endCxn id="368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7" name="Connecteur droit 406">
              <a:extLst>
                <a:ext uri="{FF2B5EF4-FFF2-40B4-BE49-F238E27FC236}">
                  <a16:creationId xmlns:a16="http://schemas.microsoft.com/office/drawing/2014/main" id="{1C314436-999E-5CC6-6CF1-02A7D838A9CA}"/>
                </a:ext>
              </a:extLst>
            </p:cNvPr>
            <p:cNvCxnSpPr>
              <a:cxnSpLocks/>
              <a:stCxn id="366" idx="6"/>
              <a:endCxn id="367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8" name="Connecteur droit 407">
              <a:extLst>
                <a:ext uri="{FF2B5EF4-FFF2-40B4-BE49-F238E27FC236}">
                  <a16:creationId xmlns:a16="http://schemas.microsoft.com/office/drawing/2014/main" id="{90044F75-E7CA-8389-E77B-4F996F2FE113}"/>
                </a:ext>
              </a:extLst>
            </p:cNvPr>
            <p:cNvCxnSpPr>
              <a:cxnSpLocks/>
              <a:stCxn id="365" idx="6"/>
              <a:endCxn id="366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9" name="Connecteur droit 408">
              <a:extLst>
                <a:ext uri="{FF2B5EF4-FFF2-40B4-BE49-F238E27FC236}">
                  <a16:creationId xmlns:a16="http://schemas.microsoft.com/office/drawing/2014/main" id="{01FE59B4-03D9-DCBB-1415-B7A8C84DE074}"/>
                </a:ext>
              </a:extLst>
            </p:cNvPr>
            <p:cNvCxnSpPr>
              <a:cxnSpLocks/>
              <a:stCxn id="6" idx="4"/>
              <a:endCxn id="364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0" name="Connecteur droit 409">
              <a:extLst>
                <a:ext uri="{FF2B5EF4-FFF2-40B4-BE49-F238E27FC236}">
                  <a16:creationId xmlns:a16="http://schemas.microsoft.com/office/drawing/2014/main" id="{993477DB-A4A7-E23D-849E-E290C4A19CF3}"/>
                </a:ext>
              </a:extLst>
            </p:cNvPr>
            <p:cNvCxnSpPr>
              <a:cxnSpLocks/>
              <a:stCxn id="364" idx="4"/>
              <a:endCxn id="371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" name="Connecteur droit 410">
              <a:extLst>
                <a:ext uri="{FF2B5EF4-FFF2-40B4-BE49-F238E27FC236}">
                  <a16:creationId xmlns:a16="http://schemas.microsoft.com/office/drawing/2014/main" id="{1AF061A5-4567-FF74-B371-6C954A6049A3}"/>
                </a:ext>
              </a:extLst>
            </p:cNvPr>
            <p:cNvCxnSpPr>
              <a:cxnSpLocks/>
              <a:stCxn id="371" idx="4"/>
              <a:endCxn id="378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2" name="Connecteur droit 411">
              <a:extLst>
                <a:ext uri="{FF2B5EF4-FFF2-40B4-BE49-F238E27FC236}">
                  <a16:creationId xmlns:a16="http://schemas.microsoft.com/office/drawing/2014/main" id="{60B70CBF-B5A7-0C49-467B-5F85994AFD2B}"/>
                </a:ext>
              </a:extLst>
            </p:cNvPr>
            <p:cNvCxnSpPr>
              <a:cxnSpLocks/>
              <a:stCxn id="7" idx="4"/>
              <a:endCxn id="365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3" name="Connecteur droit 412">
              <a:extLst>
                <a:ext uri="{FF2B5EF4-FFF2-40B4-BE49-F238E27FC236}">
                  <a16:creationId xmlns:a16="http://schemas.microsoft.com/office/drawing/2014/main" id="{ECBB2CB0-0CBA-9C3C-2C41-4A3A8F2B95AD}"/>
                </a:ext>
              </a:extLst>
            </p:cNvPr>
            <p:cNvCxnSpPr>
              <a:cxnSpLocks/>
              <a:stCxn id="365" idx="4"/>
              <a:endCxn id="372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4" name="Connecteur droit 413">
              <a:extLst>
                <a:ext uri="{FF2B5EF4-FFF2-40B4-BE49-F238E27FC236}">
                  <a16:creationId xmlns:a16="http://schemas.microsoft.com/office/drawing/2014/main" id="{CFB69940-0BE6-BE98-CCD6-C04F2DEEB4B5}"/>
                </a:ext>
              </a:extLst>
            </p:cNvPr>
            <p:cNvCxnSpPr>
              <a:cxnSpLocks/>
              <a:stCxn id="372" idx="4"/>
              <a:endCxn id="379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5" name="Connecteur droit 414">
              <a:extLst>
                <a:ext uri="{FF2B5EF4-FFF2-40B4-BE49-F238E27FC236}">
                  <a16:creationId xmlns:a16="http://schemas.microsoft.com/office/drawing/2014/main" id="{CBD8F72A-2234-ED20-08EE-4CDF9007F03D}"/>
                </a:ext>
              </a:extLst>
            </p:cNvPr>
            <p:cNvCxnSpPr>
              <a:cxnSpLocks/>
              <a:stCxn id="373" idx="4"/>
              <a:endCxn id="380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6" name="Connecteur droit 415">
              <a:extLst>
                <a:ext uri="{FF2B5EF4-FFF2-40B4-BE49-F238E27FC236}">
                  <a16:creationId xmlns:a16="http://schemas.microsoft.com/office/drawing/2014/main" id="{5FDAED2F-C3C2-AFEE-9696-3D0669A9D684}"/>
                </a:ext>
              </a:extLst>
            </p:cNvPr>
            <p:cNvCxnSpPr>
              <a:cxnSpLocks/>
              <a:stCxn id="366" idx="4"/>
              <a:endCxn id="373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7" name="Connecteur droit 416">
              <a:extLst>
                <a:ext uri="{FF2B5EF4-FFF2-40B4-BE49-F238E27FC236}">
                  <a16:creationId xmlns:a16="http://schemas.microsoft.com/office/drawing/2014/main" id="{58A5ADCF-45AD-57BC-2463-CA44C0503A97}"/>
                </a:ext>
              </a:extLst>
            </p:cNvPr>
            <p:cNvCxnSpPr>
              <a:cxnSpLocks/>
              <a:stCxn id="359" idx="4"/>
              <a:endCxn id="366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8" name="Connecteur droit 417">
              <a:extLst>
                <a:ext uri="{FF2B5EF4-FFF2-40B4-BE49-F238E27FC236}">
                  <a16:creationId xmlns:a16="http://schemas.microsoft.com/office/drawing/2014/main" id="{274CF54D-2921-B8DC-2926-BA1901D05ECB}"/>
                </a:ext>
              </a:extLst>
            </p:cNvPr>
            <p:cNvCxnSpPr>
              <a:cxnSpLocks/>
              <a:stCxn id="360" idx="4"/>
              <a:endCxn id="367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9" name="Connecteur droit 418">
              <a:extLst>
                <a:ext uri="{FF2B5EF4-FFF2-40B4-BE49-F238E27FC236}">
                  <a16:creationId xmlns:a16="http://schemas.microsoft.com/office/drawing/2014/main" id="{2822D39E-DA0F-8952-7D50-E596EBA89C14}"/>
                </a:ext>
              </a:extLst>
            </p:cNvPr>
            <p:cNvCxnSpPr>
              <a:cxnSpLocks/>
              <a:stCxn id="367" idx="4"/>
              <a:endCxn id="374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0" name="Connecteur droit 419">
              <a:extLst>
                <a:ext uri="{FF2B5EF4-FFF2-40B4-BE49-F238E27FC236}">
                  <a16:creationId xmlns:a16="http://schemas.microsoft.com/office/drawing/2014/main" id="{C9A2125A-4E19-2DE9-B45E-3A695790B4D5}"/>
                </a:ext>
              </a:extLst>
            </p:cNvPr>
            <p:cNvCxnSpPr>
              <a:cxnSpLocks/>
              <a:stCxn id="374" idx="4"/>
              <a:endCxn id="381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1" name="Connecteur droit 420">
              <a:extLst>
                <a:ext uri="{FF2B5EF4-FFF2-40B4-BE49-F238E27FC236}">
                  <a16:creationId xmlns:a16="http://schemas.microsoft.com/office/drawing/2014/main" id="{BA4B3230-BA07-96AA-B710-D578E30A6CCA}"/>
                </a:ext>
              </a:extLst>
            </p:cNvPr>
            <p:cNvCxnSpPr>
              <a:cxnSpLocks/>
              <a:stCxn id="375" idx="4"/>
              <a:endCxn id="382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2" name="Connecteur droit 421">
              <a:extLst>
                <a:ext uri="{FF2B5EF4-FFF2-40B4-BE49-F238E27FC236}">
                  <a16:creationId xmlns:a16="http://schemas.microsoft.com/office/drawing/2014/main" id="{9C5F9CC0-3133-106E-5244-297CAB40247B}"/>
                </a:ext>
              </a:extLst>
            </p:cNvPr>
            <p:cNvCxnSpPr>
              <a:cxnSpLocks/>
              <a:stCxn id="368" idx="4"/>
              <a:endCxn id="375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3" name="Connecteur droit 422">
              <a:extLst>
                <a:ext uri="{FF2B5EF4-FFF2-40B4-BE49-F238E27FC236}">
                  <a16:creationId xmlns:a16="http://schemas.microsoft.com/office/drawing/2014/main" id="{42333FFC-A711-A11A-12E4-70376531ABBC}"/>
                </a:ext>
              </a:extLst>
            </p:cNvPr>
            <p:cNvCxnSpPr>
              <a:cxnSpLocks/>
              <a:stCxn id="361" idx="4"/>
              <a:endCxn id="368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4" name="Connecteur droit 423">
              <a:extLst>
                <a:ext uri="{FF2B5EF4-FFF2-40B4-BE49-F238E27FC236}">
                  <a16:creationId xmlns:a16="http://schemas.microsoft.com/office/drawing/2014/main" id="{E108FF99-CB39-E2BB-E425-8CAEEE79533B}"/>
                </a:ext>
              </a:extLst>
            </p:cNvPr>
            <p:cNvCxnSpPr>
              <a:cxnSpLocks/>
              <a:stCxn id="362" idx="4"/>
              <a:endCxn id="369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5" name="Connecteur droit 424">
              <a:extLst>
                <a:ext uri="{FF2B5EF4-FFF2-40B4-BE49-F238E27FC236}">
                  <a16:creationId xmlns:a16="http://schemas.microsoft.com/office/drawing/2014/main" id="{B0591BC4-421D-CB48-D285-B1DE96146843}"/>
                </a:ext>
              </a:extLst>
            </p:cNvPr>
            <p:cNvCxnSpPr>
              <a:cxnSpLocks/>
              <a:stCxn id="369" idx="4"/>
              <a:endCxn id="376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6" name="Connecteur droit 425">
              <a:extLst>
                <a:ext uri="{FF2B5EF4-FFF2-40B4-BE49-F238E27FC236}">
                  <a16:creationId xmlns:a16="http://schemas.microsoft.com/office/drawing/2014/main" id="{547BE77B-89B7-E149-9371-1A407B3D16D1}"/>
                </a:ext>
              </a:extLst>
            </p:cNvPr>
            <p:cNvCxnSpPr>
              <a:cxnSpLocks/>
              <a:stCxn id="376" idx="4"/>
              <a:endCxn id="383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7" name="Connecteur droit 426">
              <a:extLst>
                <a:ext uri="{FF2B5EF4-FFF2-40B4-BE49-F238E27FC236}">
                  <a16:creationId xmlns:a16="http://schemas.microsoft.com/office/drawing/2014/main" id="{3806AF54-A6FE-2B89-A4F5-70990061361E}"/>
                </a:ext>
              </a:extLst>
            </p:cNvPr>
            <p:cNvCxnSpPr>
              <a:cxnSpLocks/>
              <a:stCxn id="377" idx="4"/>
              <a:endCxn id="384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8" name="Connecteur droit 427">
              <a:extLst>
                <a:ext uri="{FF2B5EF4-FFF2-40B4-BE49-F238E27FC236}">
                  <a16:creationId xmlns:a16="http://schemas.microsoft.com/office/drawing/2014/main" id="{5E030729-677D-0086-32F4-A92C7AD31C56}"/>
                </a:ext>
              </a:extLst>
            </p:cNvPr>
            <p:cNvCxnSpPr>
              <a:cxnSpLocks/>
              <a:stCxn id="370" idx="4"/>
              <a:endCxn id="377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9" name="Connecteur droit 428">
              <a:extLst>
                <a:ext uri="{FF2B5EF4-FFF2-40B4-BE49-F238E27FC236}">
                  <a16:creationId xmlns:a16="http://schemas.microsoft.com/office/drawing/2014/main" id="{61C058D1-385E-8A59-613D-593DB306622D}"/>
                </a:ext>
              </a:extLst>
            </p:cNvPr>
            <p:cNvCxnSpPr>
              <a:cxnSpLocks/>
              <a:stCxn id="363" idx="4"/>
              <a:endCxn id="370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0" name="Connecteur droit 429">
              <a:extLst>
                <a:ext uri="{FF2B5EF4-FFF2-40B4-BE49-F238E27FC236}">
                  <a16:creationId xmlns:a16="http://schemas.microsoft.com/office/drawing/2014/main" id="{52CC619F-D309-A661-87CA-2451EF2C669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1" name="Connecteur droit 430">
              <a:extLst>
                <a:ext uri="{FF2B5EF4-FFF2-40B4-BE49-F238E27FC236}">
                  <a16:creationId xmlns:a16="http://schemas.microsoft.com/office/drawing/2014/main" id="{EAC45262-73EB-250A-7080-F7080E557B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2" name="Connecteur droit 431">
              <a:extLst>
                <a:ext uri="{FF2B5EF4-FFF2-40B4-BE49-F238E27FC236}">
                  <a16:creationId xmlns:a16="http://schemas.microsoft.com/office/drawing/2014/main" id="{354E1DF8-D1BB-EE3F-D0B8-63259554F1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3" name="Connecteur droit 432">
              <a:extLst>
                <a:ext uri="{FF2B5EF4-FFF2-40B4-BE49-F238E27FC236}">
                  <a16:creationId xmlns:a16="http://schemas.microsoft.com/office/drawing/2014/main" id="{29ABB7B2-597E-1990-BE93-1D31BE3F5D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4" name="Connecteur droit 433">
              <a:extLst>
                <a:ext uri="{FF2B5EF4-FFF2-40B4-BE49-F238E27FC236}">
                  <a16:creationId xmlns:a16="http://schemas.microsoft.com/office/drawing/2014/main" id="{6307A810-A34F-69A4-416B-8A3640F33DD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5" name="Connecteur droit 434">
              <a:extLst>
                <a:ext uri="{FF2B5EF4-FFF2-40B4-BE49-F238E27FC236}">
                  <a16:creationId xmlns:a16="http://schemas.microsoft.com/office/drawing/2014/main" id="{B8E03711-1BED-4235-20DF-64DA4E48D34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6" name="Connecteur droit 435">
              <a:extLst>
                <a:ext uri="{FF2B5EF4-FFF2-40B4-BE49-F238E27FC236}">
                  <a16:creationId xmlns:a16="http://schemas.microsoft.com/office/drawing/2014/main" id="{A7920C74-ECA9-FE51-6AEC-6A88D96ADC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7" name="Connecteur droit 436">
              <a:extLst>
                <a:ext uri="{FF2B5EF4-FFF2-40B4-BE49-F238E27FC236}">
                  <a16:creationId xmlns:a16="http://schemas.microsoft.com/office/drawing/2014/main" id="{2F4419DB-D483-1E33-5381-9467FA20AF6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8" name="Connecteur droit 437">
              <a:extLst>
                <a:ext uri="{FF2B5EF4-FFF2-40B4-BE49-F238E27FC236}">
                  <a16:creationId xmlns:a16="http://schemas.microsoft.com/office/drawing/2014/main" id="{1EA4D09F-D2F3-36BC-11DB-5FC10E0B218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9" name="Connecteur droit 438">
              <a:extLst>
                <a:ext uri="{FF2B5EF4-FFF2-40B4-BE49-F238E27FC236}">
                  <a16:creationId xmlns:a16="http://schemas.microsoft.com/office/drawing/2014/main" id="{CCFB10AE-4B8B-4D0E-C582-39EC79F95A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0" name="Connecteur droit 439">
              <a:extLst>
                <a:ext uri="{FF2B5EF4-FFF2-40B4-BE49-F238E27FC236}">
                  <a16:creationId xmlns:a16="http://schemas.microsoft.com/office/drawing/2014/main" id="{14EE3656-7676-BA73-BF3E-7FBC07ECBAF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1" name="Connecteur droit 440">
              <a:extLst>
                <a:ext uri="{FF2B5EF4-FFF2-40B4-BE49-F238E27FC236}">
                  <a16:creationId xmlns:a16="http://schemas.microsoft.com/office/drawing/2014/main" id="{5EB29492-AFF7-3746-AACA-AE5148378E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2" name="Connecteur droit 441">
              <a:extLst>
                <a:ext uri="{FF2B5EF4-FFF2-40B4-BE49-F238E27FC236}">
                  <a16:creationId xmlns:a16="http://schemas.microsoft.com/office/drawing/2014/main" id="{E979900C-5DAD-CED6-7D22-7AF82246331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3" name="Connecteur droit 442">
              <a:extLst>
                <a:ext uri="{FF2B5EF4-FFF2-40B4-BE49-F238E27FC236}">
                  <a16:creationId xmlns:a16="http://schemas.microsoft.com/office/drawing/2014/main" id="{A55C71F5-4344-95BE-886E-46A9824C37E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4" name="Connecteur droit 443">
              <a:extLst>
                <a:ext uri="{FF2B5EF4-FFF2-40B4-BE49-F238E27FC236}">
                  <a16:creationId xmlns:a16="http://schemas.microsoft.com/office/drawing/2014/main" id="{03D59A26-9017-F973-8B7D-7C244F1283D2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5" name="Connecteur droit 444">
              <a:extLst>
                <a:ext uri="{FF2B5EF4-FFF2-40B4-BE49-F238E27FC236}">
                  <a16:creationId xmlns:a16="http://schemas.microsoft.com/office/drawing/2014/main" id="{4A335EFB-E6C0-8991-777C-8F2B8D5C28BA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6" name="Connecteur droit 445">
              <a:extLst>
                <a:ext uri="{FF2B5EF4-FFF2-40B4-BE49-F238E27FC236}">
                  <a16:creationId xmlns:a16="http://schemas.microsoft.com/office/drawing/2014/main" id="{ABC8E2F3-E42D-6653-0CC6-91EA4D552C90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7" name="Connecteur droit 446">
              <a:extLst>
                <a:ext uri="{FF2B5EF4-FFF2-40B4-BE49-F238E27FC236}">
                  <a16:creationId xmlns:a16="http://schemas.microsoft.com/office/drawing/2014/main" id="{5949A203-1212-69EF-FB24-AFC06B51DDEF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8" name="Connecteur droit 447">
              <a:extLst>
                <a:ext uri="{FF2B5EF4-FFF2-40B4-BE49-F238E27FC236}">
                  <a16:creationId xmlns:a16="http://schemas.microsoft.com/office/drawing/2014/main" id="{4609338B-46A7-70F6-69FA-35DBD11977B0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9" name="Connecteur droit 448">
              <a:extLst>
                <a:ext uri="{FF2B5EF4-FFF2-40B4-BE49-F238E27FC236}">
                  <a16:creationId xmlns:a16="http://schemas.microsoft.com/office/drawing/2014/main" id="{1DE176D0-0993-88C8-9171-8A48887A243D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0" name="Connecteur droit 449">
              <a:extLst>
                <a:ext uri="{FF2B5EF4-FFF2-40B4-BE49-F238E27FC236}">
                  <a16:creationId xmlns:a16="http://schemas.microsoft.com/office/drawing/2014/main" id="{5A8DA659-7D73-A932-D353-050C6CB3B700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1" name="Connecteur droit 450">
              <a:extLst>
                <a:ext uri="{FF2B5EF4-FFF2-40B4-BE49-F238E27FC236}">
                  <a16:creationId xmlns:a16="http://schemas.microsoft.com/office/drawing/2014/main" id="{DC57F340-696B-13B3-04CC-7544A48BCD6D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2" name="Ellipse 451">
              <a:extLst>
                <a:ext uri="{FF2B5EF4-FFF2-40B4-BE49-F238E27FC236}">
                  <a16:creationId xmlns:a16="http://schemas.microsoft.com/office/drawing/2014/main" id="{F76C5AAF-F150-9661-4082-265CCABD3D1E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3" name="Ellipse 452">
              <a:extLst>
                <a:ext uri="{FF2B5EF4-FFF2-40B4-BE49-F238E27FC236}">
                  <a16:creationId xmlns:a16="http://schemas.microsoft.com/office/drawing/2014/main" id="{676CAD65-FB96-CADB-643B-3DF80D91377A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4" name="Ellipse 453">
              <a:extLst>
                <a:ext uri="{FF2B5EF4-FFF2-40B4-BE49-F238E27FC236}">
                  <a16:creationId xmlns:a16="http://schemas.microsoft.com/office/drawing/2014/main" id="{98C7385D-0586-99C4-4354-42410E5BDD9F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5" name="Ellipse 454">
              <a:extLst>
                <a:ext uri="{FF2B5EF4-FFF2-40B4-BE49-F238E27FC236}">
                  <a16:creationId xmlns:a16="http://schemas.microsoft.com/office/drawing/2014/main" id="{EF8D404F-E6A1-F8BA-6571-1352D862D836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456" name="Ellipse 455">
              <a:extLst>
                <a:ext uri="{FF2B5EF4-FFF2-40B4-BE49-F238E27FC236}">
                  <a16:creationId xmlns:a16="http://schemas.microsoft.com/office/drawing/2014/main" id="{9A019F5C-73F5-2944-1C25-9B8B9B03602D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7" name="Ellipse 456">
              <a:extLst>
                <a:ext uri="{FF2B5EF4-FFF2-40B4-BE49-F238E27FC236}">
                  <a16:creationId xmlns:a16="http://schemas.microsoft.com/office/drawing/2014/main" id="{27676561-F8A4-A02F-E830-36086433BB6A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8" name="Ellipse 457">
              <a:extLst>
                <a:ext uri="{FF2B5EF4-FFF2-40B4-BE49-F238E27FC236}">
                  <a16:creationId xmlns:a16="http://schemas.microsoft.com/office/drawing/2014/main" id="{FCD674F0-64A1-C0E7-36F8-8964CECFA89F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59" name="Connecteur droit 458">
              <a:extLst>
                <a:ext uri="{FF2B5EF4-FFF2-40B4-BE49-F238E27FC236}">
                  <a16:creationId xmlns:a16="http://schemas.microsoft.com/office/drawing/2014/main" id="{12E6F653-E15B-1114-42AF-5DB6BDF9F9DC}"/>
                </a:ext>
              </a:extLst>
            </p:cNvPr>
            <p:cNvCxnSpPr>
              <a:stCxn id="452" idx="6"/>
              <a:endCxn id="453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0" name="Connecteur droit 459">
              <a:extLst>
                <a:ext uri="{FF2B5EF4-FFF2-40B4-BE49-F238E27FC236}">
                  <a16:creationId xmlns:a16="http://schemas.microsoft.com/office/drawing/2014/main" id="{6E24AB27-977A-7F13-BF65-4DA836CF3702}"/>
                </a:ext>
              </a:extLst>
            </p:cNvPr>
            <p:cNvCxnSpPr>
              <a:cxnSpLocks/>
              <a:stCxn id="453" idx="6"/>
              <a:endCxn id="454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1" name="Connecteur droit 460">
              <a:extLst>
                <a:ext uri="{FF2B5EF4-FFF2-40B4-BE49-F238E27FC236}">
                  <a16:creationId xmlns:a16="http://schemas.microsoft.com/office/drawing/2014/main" id="{00C7450B-14EB-AC5B-6962-E3CC235FEA87}"/>
                </a:ext>
              </a:extLst>
            </p:cNvPr>
            <p:cNvCxnSpPr>
              <a:cxnSpLocks/>
              <a:stCxn id="454" idx="6"/>
              <a:endCxn id="455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2" name="Connecteur droit 461">
              <a:extLst>
                <a:ext uri="{FF2B5EF4-FFF2-40B4-BE49-F238E27FC236}">
                  <a16:creationId xmlns:a16="http://schemas.microsoft.com/office/drawing/2014/main" id="{DE3D778E-38FE-C4E5-0E46-3D2569172631}"/>
                </a:ext>
              </a:extLst>
            </p:cNvPr>
            <p:cNvCxnSpPr>
              <a:cxnSpLocks/>
              <a:stCxn id="455" idx="6"/>
              <a:endCxn id="456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3" name="Connecteur droit 462">
              <a:extLst>
                <a:ext uri="{FF2B5EF4-FFF2-40B4-BE49-F238E27FC236}">
                  <a16:creationId xmlns:a16="http://schemas.microsoft.com/office/drawing/2014/main" id="{02675EAE-5464-D28A-3688-BF1D0EA08CCF}"/>
                </a:ext>
              </a:extLst>
            </p:cNvPr>
            <p:cNvCxnSpPr>
              <a:cxnSpLocks/>
              <a:stCxn id="456" idx="6"/>
              <a:endCxn id="457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4" name="Connecteur droit 463">
              <a:extLst>
                <a:ext uri="{FF2B5EF4-FFF2-40B4-BE49-F238E27FC236}">
                  <a16:creationId xmlns:a16="http://schemas.microsoft.com/office/drawing/2014/main" id="{035716F6-C894-BE4F-2C8C-A15C13959905}"/>
                </a:ext>
              </a:extLst>
            </p:cNvPr>
            <p:cNvCxnSpPr>
              <a:cxnSpLocks/>
              <a:stCxn id="457" idx="6"/>
              <a:endCxn id="458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5" name="Connecteur droit 464">
              <a:extLst>
                <a:ext uri="{FF2B5EF4-FFF2-40B4-BE49-F238E27FC236}">
                  <a16:creationId xmlns:a16="http://schemas.microsoft.com/office/drawing/2014/main" id="{FFCE9717-EA6C-ADF0-FCAF-708EC6F78D1C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6" name="Connecteur droit 465">
              <a:extLst>
                <a:ext uri="{FF2B5EF4-FFF2-40B4-BE49-F238E27FC236}">
                  <a16:creationId xmlns:a16="http://schemas.microsoft.com/office/drawing/2014/main" id="{85953E5C-10A7-DB3F-3B41-038F9AF1A819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7" name="Connecteur droit 466">
              <a:extLst>
                <a:ext uri="{FF2B5EF4-FFF2-40B4-BE49-F238E27FC236}">
                  <a16:creationId xmlns:a16="http://schemas.microsoft.com/office/drawing/2014/main" id="{E6B72341-73FD-FCF4-DFAD-4888C81B435B}"/>
                </a:ext>
              </a:extLst>
            </p:cNvPr>
            <p:cNvCxnSpPr>
              <a:cxnSpLocks/>
              <a:endCxn id="363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8" name="Connecteur droit 467">
              <a:extLst>
                <a:ext uri="{FF2B5EF4-FFF2-40B4-BE49-F238E27FC236}">
                  <a16:creationId xmlns:a16="http://schemas.microsoft.com/office/drawing/2014/main" id="{DB64E735-ACA2-AEA5-FCF4-5DAD7D7C611B}"/>
                </a:ext>
              </a:extLst>
            </p:cNvPr>
            <p:cNvCxnSpPr>
              <a:cxnSpLocks/>
              <a:stCxn id="457" idx="4"/>
              <a:endCxn id="362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9" name="Connecteur droit 468">
              <a:extLst>
                <a:ext uri="{FF2B5EF4-FFF2-40B4-BE49-F238E27FC236}">
                  <a16:creationId xmlns:a16="http://schemas.microsoft.com/office/drawing/2014/main" id="{B4092EAC-273F-1A9C-076F-C42BAD55CEA5}"/>
                </a:ext>
              </a:extLst>
            </p:cNvPr>
            <p:cNvCxnSpPr>
              <a:cxnSpLocks/>
              <a:stCxn id="456" idx="4"/>
              <a:endCxn id="361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0" name="Connecteur droit 469">
              <a:extLst>
                <a:ext uri="{FF2B5EF4-FFF2-40B4-BE49-F238E27FC236}">
                  <a16:creationId xmlns:a16="http://schemas.microsoft.com/office/drawing/2014/main" id="{A7F55295-3BB8-47BA-D63D-689C5FD27A07}"/>
                </a:ext>
              </a:extLst>
            </p:cNvPr>
            <p:cNvCxnSpPr>
              <a:cxnSpLocks/>
              <a:stCxn id="455" idx="4"/>
              <a:endCxn id="360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1" name="Connecteur droit 470">
              <a:extLst>
                <a:ext uri="{FF2B5EF4-FFF2-40B4-BE49-F238E27FC236}">
                  <a16:creationId xmlns:a16="http://schemas.microsoft.com/office/drawing/2014/main" id="{F6FCFA99-A0AB-648B-4B38-4E0C07DF8E30}"/>
                </a:ext>
              </a:extLst>
            </p:cNvPr>
            <p:cNvCxnSpPr>
              <a:cxnSpLocks/>
              <a:stCxn id="454" idx="4"/>
              <a:endCxn id="359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2" name="Connecteur droit 471">
              <a:extLst>
                <a:ext uri="{FF2B5EF4-FFF2-40B4-BE49-F238E27FC236}">
                  <a16:creationId xmlns:a16="http://schemas.microsoft.com/office/drawing/2014/main" id="{23953D6C-A485-D254-9F37-0D8CCA6FF551}"/>
                </a:ext>
              </a:extLst>
            </p:cNvPr>
            <p:cNvCxnSpPr>
              <a:cxnSpLocks/>
              <a:stCxn id="453" idx="4"/>
              <a:endCxn id="7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3" name="Connecteur droit 472">
              <a:extLst>
                <a:ext uri="{FF2B5EF4-FFF2-40B4-BE49-F238E27FC236}">
                  <a16:creationId xmlns:a16="http://schemas.microsoft.com/office/drawing/2014/main" id="{BFEC3E48-7037-5C64-91CE-A043098D2329}"/>
                </a:ext>
              </a:extLst>
            </p:cNvPr>
            <p:cNvCxnSpPr>
              <a:cxnSpLocks/>
              <a:stCxn id="452" idx="4"/>
              <a:endCxn id="6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4" name="Ellipse 473">
              <a:extLst>
                <a:ext uri="{FF2B5EF4-FFF2-40B4-BE49-F238E27FC236}">
                  <a16:creationId xmlns:a16="http://schemas.microsoft.com/office/drawing/2014/main" id="{B2FF055B-FDC3-8088-21D7-F5C6F64A054A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5" name="Ellipse 474">
              <a:extLst>
                <a:ext uri="{FF2B5EF4-FFF2-40B4-BE49-F238E27FC236}">
                  <a16:creationId xmlns:a16="http://schemas.microsoft.com/office/drawing/2014/main" id="{5244DA1A-5D27-E8BF-544F-F2C3B062BF05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6" name="Ellipse 475">
              <a:extLst>
                <a:ext uri="{FF2B5EF4-FFF2-40B4-BE49-F238E27FC236}">
                  <a16:creationId xmlns:a16="http://schemas.microsoft.com/office/drawing/2014/main" id="{24F30EE7-782A-F973-0E4E-C189ADD76F9C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7" name="Ellipse 476">
              <a:extLst>
                <a:ext uri="{FF2B5EF4-FFF2-40B4-BE49-F238E27FC236}">
                  <a16:creationId xmlns:a16="http://schemas.microsoft.com/office/drawing/2014/main" id="{2B0E6789-2926-513B-648E-F11E3E9F16CD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478" name="Ellipse 477">
              <a:extLst>
                <a:ext uri="{FF2B5EF4-FFF2-40B4-BE49-F238E27FC236}">
                  <a16:creationId xmlns:a16="http://schemas.microsoft.com/office/drawing/2014/main" id="{0BA8A120-38F6-AA94-53B0-52C64016EF96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9" name="Ellipse 478">
              <a:extLst>
                <a:ext uri="{FF2B5EF4-FFF2-40B4-BE49-F238E27FC236}">
                  <a16:creationId xmlns:a16="http://schemas.microsoft.com/office/drawing/2014/main" id="{7B067446-985C-7DCB-29A1-6979C9112D93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0" name="Ellipse 479">
              <a:extLst>
                <a:ext uri="{FF2B5EF4-FFF2-40B4-BE49-F238E27FC236}">
                  <a16:creationId xmlns:a16="http://schemas.microsoft.com/office/drawing/2014/main" id="{4D6B72D5-C20F-D2CF-FBA9-37E4CC5E4F6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1" name="Connecteur droit 480">
              <a:extLst>
                <a:ext uri="{FF2B5EF4-FFF2-40B4-BE49-F238E27FC236}">
                  <a16:creationId xmlns:a16="http://schemas.microsoft.com/office/drawing/2014/main" id="{31F18828-9C0A-6CD5-58F3-5AC78E844167}"/>
                </a:ext>
              </a:extLst>
            </p:cNvPr>
            <p:cNvCxnSpPr>
              <a:stCxn id="474" idx="6"/>
              <a:endCxn id="475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2" name="Connecteur droit 481">
              <a:extLst>
                <a:ext uri="{FF2B5EF4-FFF2-40B4-BE49-F238E27FC236}">
                  <a16:creationId xmlns:a16="http://schemas.microsoft.com/office/drawing/2014/main" id="{49A7FA15-1A62-007B-C339-A5D0A94C710A}"/>
                </a:ext>
              </a:extLst>
            </p:cNvPr>
            <p:cNvCxnSpPr>
              <a:cxnSpLocks/>
              <a:stCxn id="475" idx="6"/>
              <a:endCxn id="476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3" name="Connecteur droit 482">
              <a:extLst>
                <a:ext uri="{FF2B5EF4-FFF2-40B4-BE49-F238E27FC236}">
                  <a16:creationId xmlns:a16="http://schemas.microsoft.com/office/drawing/2014/main" id="{FA421FE7-396D-43A3-BB0E-6A5CE86DDC36}"/>
                </a:ext>
              </a:extLst>
            </p:cNvPr>
            <p:cNvCxnSpPr>
              <a:cxnSpLocks/>
              <a:stCxn id="476" idx="6"/>
              <a:endCxn id="477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4" name="Connecteur droit 483">
              <a:extLst>
                <a:ext uri="{FF2B5EF4-FFF2-40B4-BE49-F238E27FC236}">
                  <a16:creationId xmlns:a16="http://schemas.microsoft.com/office/drawing/2014/main" id="{D65C0A57-0EF9-3016-2FC2-24F748F755E9}"/>
                </a:ext>
              </a:extLst>
            </p:cNvPr>
            <p:cNvCxnSpPr>
              <a:cxnSpLocks/>
              <a:stCxn id="477" idx="6"/>
              <a:endCxn id="478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5" name="Connecteur droit 484">
              <a:extLst>
                <a:ext uri="{FF2B5EF4-FFF2-40B4-BE49-F238E27FC236}">
                  <a16:creationId xmlns:a16="http://schemas.microsoft.com/office/drawing/2014/main" id="{4A104A48-08AD-1BAE-F4B9-BF34D887E717}"/>
                </a:ext>
              </a:extLst>
            </p:cNvPr>
            <p:cNvCxnSpPr>
              <a:cxnSpLocks/>
              <a:stCxn id="478" idx="6"/>
              <a:endCxn id="479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6" name="Connecteur droit 485">
              <a:extLst>
                <a:ext uri="{FF2B5EF4-FFF2-40B4-BE49-F238E27FC236}">
                  <a16:creationId xmlns:a16="http://schemas.microsoft.com/office/drawing/2014/main" id="{B2C94A2E-0E87-9611-412D-74DC1204ED85}"/>
                </a:ext>
              </a:extLst>
            </p:cNvPr>
            <p:cNvCxnSpPr>
              <a:cxnSpLocks/>
              <a:stCxn id="480" idx="6"/>
              <a:endCxn id="507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7" name="Connecteur droit 486">
              <a:extLst>
                <a:ext uri="{FF2B5EF4-FFF2-40B4-BE49-F238E27FC236}">
                  <a16:creationId xmlns:a16="http://schemas.microsoft.com/office/drawing/2014/main" id="{18FEAD4D-F4F7-3971-55AD-2F3ED55C1D43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8" name="Connecteur droit 487">
              <a:extLst>
                <a:ext uri="{FF2B5EF4-FFF2-40B4-BE49-F238E27FC236}">
                  <a16:creationId xmlns:a16="http://schemas.microsoft.com/office/drawing/2014/main" id="{640D3B9D-57E1-C26A-37C2-79EFC1252E48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9" name="Connecteur droit 488">
              <a:extLst>
                <a:ext uri="{FF2B5EF4-FFF2-40B4-BE49-F238E27FC236}">
                  <a16:creationId xmlns:a16="http://schemas.microsoft.com/office/drawing/2014/main" id="{A26AF58F-5DEE-0F29-9283-21673DB7BC05}"/>
                </a:ext>
              </a:extLst>
            </p:cNvPr>
            <p:cNvCxnSpPr>
              <a:cxnSpLocks/>
              <a:stCxn id="480" idx="4"/>
              <a:endCxn id="458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0" name="Connecteur droit 489">
              <a:extLst>
                <a:ext uri="{FF2B5EF4-FFF2-40B4-BE49-F238E27FC236}">
                  <a16:creationId xmlns:a16="http://schemas.microsoft.com/office/drawing/2014/main" id="{6D73232D-DC7D-E969-1F60-2D567F4766ED}"/>
                </a:ext>
              </a:extLst>
            </p:cNvPr>
            <p:cNvCxnSpPr>
              <a:cxnSpLocks/>
              <a:stCxn id="479" idx="4"/>
              <a:endCxn id="457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1" name="Connecteur droit 490">
              <a:extLst>
                <a:ext uri="{FF2B5EF4-FFF2-40B4-BE49-F238E27FC236}">
                  <a16:creationId xmlns:a16="http://schemas.microsoft.com/office/drawing/2014/main" id="{FAB7BA9F-9A2A-0C7E-DA02-6B71EC8B2B80}"/>
                </a:ext>
              </a:extLst>
            </p:cNvPr>
            <p:cNvCxnSpPr>
              <a:cxnSpLocks/>
              <a:stCxn id="478" idx="4"/>
              <a:endCxn id="456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2" name="Connecteur droit 491">
              <a:extLst>
                <a:ext uri="{FF2B5EF4-FFF2-40B4-BE49-F238E27FC236}">
                  <a16:creationId xmlns:a16="http://schemas.microsoft.com/office/drawing/2014/main" id="{55B284A0-D146-6B33-C5DD-E9A2D990ACD5}"/>
                </a:ext>
              </a:extLst>
            </p:cNvPr>
            <p:cNvCxnSpPr>
              <a:cxnSpLocks/>
              <a:stCxn id="477" idx="4"/>
              <a:endCxn id="455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3" name="Connecteur droit 492">
              <a:extLst>
                <a:ext uri="{FF2B5EF4-FFF2-40B4-BE49-F238E27FC236}">
                  <a16:creationId xmlns:a16="http://schemas.microsoft.com/office/drawing/2014/main" id="{A994DE0D-40E1-F773-3B97-FDAC59A55C24}"/>
                </a:ext>
              </a:extLst>
            </p:cNvPr>
            <p:cNvCxnSpPr>
              <a:cxnSpLocks/>
              <a:stCxn id="476" idx="4"/>
              <a:endCxn id="454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4" name="Connecteur droit 493">
              <a:extLst>
                <a:ext uri="{FF2B5EF4-FFF2-40B4-BE49-F238E27FC236}">
                  <a16:creationId xmlns:a16="http://schemas.microsoft.com/office/drawing/2014/main" id="{05A6E80D-33AB-40DB-4DB2-5CE7E8518D1C}"/>
                </a:ext>
              </a:extLst>
            </p:cNvPr>
            <p:cNvCxnSpPr>
              <a:cxnSpLocks/>
              <a:stCxn id="475" idx="4"/>
              <a:endCxn id="453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5" name="Connecteur droit 494">
              <a:extLst>
                <a:ext uri="{FF2B5EF4-FFF2-40B4-BE49-F238E27FC236}">
                  <a16:creationId xmlns:a16="http://schemas.microsoft.com/office/drawing/2014/main" id="{33662F12-74F9-D72C-6E78-C91615E65A18}"/>
                </a:ext>
              </a:extLst>
            </p:cNvPr>
            <p:cNvCxnSpPr>
              <a:cxnSpLocks/>
              <a:stCxn id="474" idx="4"/>
              <a:endCxn id="452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6" name="Ellipse 495">
              <a:extLst>
                <a:ext uri="{FF2B5EF4-FFF2-40B4-BE49-F238E27FC236}">
                  <a16:creationId xmlns:a16="http://schemas.microsoft.com/office/drawing/2014/main" id="{DFFABDAB-DFE0-8139-75B1-6D0FBC6A3CB2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7" name="Ellipse 496">
              <a:extLst>
                <a:ext uri="{FF2B5EF4-FFF2-40B4-BE49-F238E27FC236}">
                  <a16:creationId xmlns:a16="http://schemas.microsoft.com/office/drawing/2014/main" id="{C6357B71-9A5D-B012-22F4-CFF6F7E796A9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8" name="Ellipse 497">
              <a:extLst>
                <a:ext uri="{FF2B5EF4-FFF2-40B4-BE49-F238E27FC236}">
                  <a16:creationId xmlns:a16="http://schemas.microsoft.com/office/drawing/2014/main" id="{A17EF740-D0A9-2EBC-B01E-D34268984708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9" name="Ellipse 498">
              <a:extLst>
                <a:ext uri="{FF2B5EF4-FFF2-40B4-BE49-F238E27FC236}">
                  <a16:creationId xmlns:a16="http://schemas.microsoft.com/office/drawing/2014/main" id="{4CACF45B-C53F-6FC7-DA69-2EA81BFAB63A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00" name="Connecteur droit 499">
              <a:extLst>
                <a:ext uri="{FF2B5EF4-FFF2-40B4-BE49-F238E27FC236}">
                  <a16:creationId xmlns:a16="http://schemas.microsoft.com/office/drawing/2014/main" id="{744D13AC-5272-3BF4-6449-2CA30F6A11AD}"/>
                </a:ext>
              </a:extLst>
            </p:cNvPr>
            <p:cNvCxnSpPr>
              <a:cxnSpLocks/>
              <a:stCxn id="498" idx="4"/>
              <a:endCxn id="499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1" name="Connecteur droit 500">
              <a:extLst>
                <a:ext uri="{FF2B5EF4-FFF2-40B4-BE49-F238E27FC236}">
                  <a16:creationId xmlns:a16="http://schemas.microsoft.com/office/drawing/2014/main" id="{5D97871A-C80E-6273-758E-D3871FF3DA64}"/>
                </a:ext>
              </a:extLst>
            </p:cNvPr>
            <p:cNvCxnSpPr>
              <a:cxnSpLocks/>
              <a:stCxn id="497" idx="4"/>
              <a:endCxn id="498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2" name="Connecteur droit 501">
              <a:extLst>
                <a:ext uri="{FF2B5EF4-FFF2-40B4-BE49-F238E27FC236}">
                  <a16:creationId xmlns:a16="http://schemas.microsoft.com/office/drawing/2014/main" id="{1B2F6F70-0B60-6D3F-7741-B200F248641D}"/>
                </a:ext>
              </a:extLst>
            </p:cNvPr>
            <p:cNvCxnSpPr>
              <a:cxnSpLocks/>
              <a:stCxn id="496" idx="4"/>
              <a:endCxn id="497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3" name="Connecteur droit 502">
              <a:extLst>
                <a:ext uri="{FF2B5EF4-FFF2-40B4-BE49-F238E27FC236}">
                  <a16:creationId xmlns:a16="http://schemas.microsoft.com/office/drawing/2014/main" id="{887649A0-1480-F828-3604-9BE7F1A85E3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4" name="Connecteur droit 503">
              <a:extLst>
                <a:ext uri="{FF2B5EF4-FFF2-40B4-BE49-F238E27FC236}">
                  <a16:creationId xmlns:a16="http://schemas.microsoft.com/office/drawing/2014/main" id="{A6FDB5DD-C9EF-2A4C-413A-00D69D309AF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5" name="Ellipse 504">
              <a:extLst>
                <a:ext uri="{FF2B5EF4-FFF2-40B4-BE49-F238E27FC236}">
                  <a16:creationId xmlns:a16="http://schemas.microsoft.com/office/drawing/2014/main" id="{8ACA7E45-4B20-7CB7-70FA-37BDEE3B004C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06" name="Connecteur droit 505">
              <a:extLst>
                <a:ext uri="{FF2B5EF4-FFF2-40B4-BE49-F238E27FC236}">
                  <a16:creationId xmlns:a16="http://schemas.microsoft.com/office/drawing/2014/main" id="{8682D651-0D9E-FB6A-2B86-1716B5A914BC}"/>
                </a:ext>
              </a:extLst>
            </p:cNvPr>
            <p:cNvCxnSpPr>
              <a:cxnSpLocks/>
              <a:endCxn id="496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7" name="Ellipse 506">
              <a:extLst>
                <a:ext uri="{FF2B5EF4-FFF2-40B4-BE49-F238E27FC236}">
                  <a16:creationId xmlns:a16="http://schemas.microsoft.com/office/drawing/2014/main" id="{2301A46C-13BD-AEBD-D972-4A1A1079C6D0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08" name="Connecteur droit 507">
              <a:extLst>
                <a:ext uri="{FF2B5EF4-FFF2-40B4-BE49-F238E27FC236}">
                  <a16:creationId xmlns:a16="http://schemas.microsoft.com/office/drawing/2014/main" id="{0EA1369C-9108-8CED-1773-74F5BE64AD07}"/>
                </a:ext>
              </a:extLst>
            </p:cNvPr>
            <p:cNvCxnSpPr>
              <a:cxnSpLocks/>
              <a:stCxn id="507" idx="4"/>
              <a:endCxn id="505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9" name="Connecteur droit 508">
              <a:extLst>
                <a:ext uri="{FF2B5EF4-FFF2-40B4-BE49-F238E27FC236}">
                  <a16:creationId xmlns:a16="http://schemas.microsoft.com/office/drawing/2014/main" id="{72B0E633-0FE8-17BF-3191-95B90DE96049}"/>
                </a:ext>
              </a:extLst>
            </p:cNvPr>
            <p:cNvCxnSpPr>
              <a:cxnSpLocks/>
              <a:stCxn id="479" idx="6"/>
              <a:endCxn id="480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0" name="Connecteur droit 509">
              <a:extLst>
                <a:ext uri="{FF2B5EF4-FFF2-40B4-BE49-F238E27FC236}">
                  <a16:creationId xmlns:a16="http://schemas.microsoft.com/office/drawing/2014/main" id="{1B69AD1F-2527-6709-4A4B-57237BD38E14}"/>
                </a:ext>
              </a:extLst>
            </p:cNvPr>
            <p:cNvCxnSpPr>
              <a:cxnSpLocks/>
              <a:stCxn id="458" idx="6"/>
              <a:endCxn id="505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1" name="Connecteur droit 510">
              <a:extLst>
                <a:ext uri="{FF2B5EF4-FFF2-40B4-BE49-F238E27FC236}">
                  <a16:creationId xmlns:a16="http://schemas.microsoft.com/office/drawing/2014/main" id="{F59A2B3A-ADF7-4215-E9F1-937A7BAF5DC0}"/>
                </a:ext>
              </a:extLst>
            </p:cNvPr>
            <p:cNvCxnSpPr>
              <a:cxnSpLocks/>
              <a:stCxn id="363" idx="6"/>
              <a:endCxn id="496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2" name="Connecteur droit 511">
              <a:extLst>
                <a:ext uri="{FF2B5EF4-FFF2-40B4-BE49-F238E27FC236}">
                  <a16:creationId xmlns:a16="http://schemas.microsoft.com/office/drawing/2014/main" id="{B509DAC8-0801-6289-0829-A144AB6229C7}"/>
                </a:ext>
              </a:extLst>
            </p:cNvPr>
            <p:cNvCxnSpPr>
              <a:cxnSpLocks/>
              <a:stCxn id="370" idx="6"/>
              <a:endCxn id="497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3" name="Connecteur droit 512">
              <a:extLst>
                <a:ext uri="{FF2B5EF4-FFF2-40B4-BE49-F238E27FC236}">
                  <a16:creationId xmlns:a16="http://schemas.microsoft.com/office/drawing/2014/main" id="{50E0017A-98F1-6F31-3D63-9BC9C4CF98AA}"/>
                </a:ext>
              </a:extLst>
            </p:cNvPr>
            <p:cNvCxnSpPr>
              <a:cxnSpLocks/>
              <a:stCxn id="377" idx="6"/>
              <a:endCxn id="498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4" name="Connecteur droit 513">
              <a:extLst>
                <a:ext uri="{FF2B5EF4-FFF2-40B4-BE49-F238E27FC236}">
                  <a16:creationId xmlns:a16="http://schemas.microsoft.com/office/drawing/2014/main" id="{0942F305-0EA3-FDF4-BCF7-51F4F52C2A70}"/>
                </a:ext>
              </a:extLst>
            </p:cNvPr>
            <p:cNvCxnSpPr>
              <a:cxnSpLocks/>
              <a:stCxn id="384" idx="6"/>
              <a:endCxn id="499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5" name="Ellipse 514">
              <a:extLst>
                <a:ext uri="{FF2B5EF4-FFF2-40B4-BE49-F238E27FC236}">
                  <a16:creationId xmlns:a16="http://schemas.microsoft.com/office/drawing/2014/main" id="{43D232CA-9ECF-67DB-740E-2016EF4BDA20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6" name="Ellipse 515">
              <a:extLst>
                <a:ext uri="{FF2B5EF4-FFF2-40B4-BE49-F238E27FC236}">
                  <a16:creationId xmlns:a16="http://schemas.microsoft.com/office/drawing/2014/main" id="{1EF491A1-B683-5E9D-84DF-12DF24ADB146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7" name="Ellipse 516">
              <a:extLst>
                <a:ext uri="{FF2B5EF4-FFF2-40B4-BE49-F238E27FC236}">
                  <a16:creationId xmlns:a16="http://schemas.microsoft.com/office/drawing/2014/main" id="{3CA5103D-3D53-843D-6B69-B917094F0BD5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8" name="Ellipse 517">
              <a:extLst>
                <a:ext uri="{FF2B5EF4-FFF2-40B4-BE49-F238E27FC236}">
                  <a16:creationId xmlns:a16="http://schemas.microsoft.com/office/drawing/2014/main" id="{C8CFC44A-3E51-9B1C-EC5D-BF719BF05017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9" name="Ellipse 518">
              <a:extLst>
                <a:ext uri="{FF2B5EF4-FFF2-40B4-BE49-F238E27FC236}">
                  <a16:creationId xmlns:a16="http://schemas.microsoft.com/office/drawing/2014/main" id="{64F1572C-7BB0-FCAB-9B9E-102176BD27E5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0" name="Ellipse 519">
              <a:extLst>
                <a:ext uri="{FF2B5EF4-FFF2-40B4-BE49-F238E27FC236}">
                  <a16:creationId xmlns:a16="http://schemas.microsoft.com/office/drawing/2014/main" id="{C86D588B-2C5D-24EA-B695-A7AA3E226AC4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1" name="Ellipse 520">
              <a:extLst>
                <a:ext uri="{FF2B5EF4-FFF2-40B4-BE49-F238E27FC236}">
                  <a16:creationId xmlns:a16="http://schemas.microsoft.com/office/drawing/2014/main" id="{CDF765C5-07C6-3C7F-BF52-D3885BFBDB44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22" name="Connecteur droit 521">
              <a:extLst>
                <a:ext uri="{FF2B5EF4-FFF2-40B4-BE49-F238E27FC236}">
                  <a16:creationId xmlns:a16="http://schemas.microsoft.com/office/drawing/2014/main" id="{0954B5D0-4AC0-8C4A-67D9-F7A2E172C822}"/>
                </a:ext>
              </a:extLst>
            </p:cNvPr>
            <p:cNvCxnSpPr>
              <a:cxnSpLocks/>
              <a:stCxn id="515" idx="6"/>
              <a:endCxn id="516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3" name="Connecteur droit 522">
              <a:extLst>
                <a:ext uri="{FF2B5EF4-FFF2-40B4-BE49-F238E27FC236}">
                  <a16:creationId xmlns:a16="http://schemas.microsoft.com/office/drawing/2014/main" id="{7CB75D05-A2E6-12C8-BB13-014EFDB17E8D}"/>
                </a:ext>
              </a:extLst>
            </p:cNvPr>
            <p:cNvCxnSpPr>
              <a:cxnSpLocks/>
              <a:stCxn id="520" idx="6"/>
              <a:endCxn id="521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4" name="Connecteur droit 523">
              <a:extLst>
                <a:ext uri="{FF2B5EF4-FFF2-40B4-BE49-F238E27FC236}">
                  <a16:creationId xmlns:a16="http://schemas.microsoft.com/office/drawing/2014/main" id="{F40275F4-C0A0-C038-513F-9C19A3E17F6B}"/>
                </a:ext>
              </a:extLst>
            </p:cNvPr>
            <p:cNvCxnSpPr>
              <a:cxnSpLocks/>
              <a:stCxn id="519" idx="6"/>
              <a:endCxn id="520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5" name="Connecteur droit 524">
              <a:extLst>
                <a:ext uri="{FF2B5EF4-FFF2-40B4-BE49-F238E27FC236}">
                  <a16:creationId xmlns:a16="http://schemas.microsoft.com/office/drawing/2014/main" id="{06776036-31F8-3208-41C3-C13B055FB6F9}"/>
                </a:ext>
              </a:extLst>
            </p:cNvPr>
            <p:cNvCxnSpPr>
              <a:cxnSpLocks/>
              <a:stCxn id="518" idx="6"/>
              <a:endCxn id="519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6" name="Connecteur droit 525">
              <a:extLst>
                <a:ext uri="{FF2B5EF4-FFF2-40B4-BE49-F238E27FC236}">
                  <a16:creationId xmlns:a16="http://schemas.microsoft.com/office/drawing/2014/main" id="{145F6E03-FCDB-9747-F663-6A7163E7A69E}"/>
                </a:ext>
              </a:extLst>
            </p:cNvPr>
            <p:cNvCxnSpPr>
              <a:cxnSpLocks/>
              <a:stCxn id="517" idx="6"/>
              <a:endCxn id="518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7" name="Connecteur droit 526">
              <a:extLst>
                <a:ext uri="{FF2B5EF4-FFF2-40B4-BE49-F238E27FC236}">
                  <a16:creationId xmlns:a16="http://schemas.microsoft.com/office/drawing/2014/main" id="{DD0518A3-06E6-959F-FF08-80D8388139DE}"/>
                </a:ext>
              </a:extLst>
            </p:cNvPr>
            <p:cNvCxnSpPr>
              <a:cxnSpLocks/>
              <a:stCxn id="516" idx="6"/>
              <a:endCxn id="517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8" name="Connecteur droit 527">
              <a:extLst>
                <a:ext uri="{FF2B5EF4-FFF2-40B4-BE49-F238E27FC236}">
                  <a16:creationId xmlns:a16="http://schemas.microsoft.com/office/drawing/2014/main" id="{7993CDD6-F226-A70F-BF51-30BA2FDBEFA0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9" name="Connecteur droit 528">
              <a:extLst>
                <a:ext uri="{FF2B5EF4-FFF2-40B4-BE49-F238E27FC236}">
                  <a16:creationId xmlns:a16="http://schemas.microsoft.com/office/drawing/2014/main" id="{AA145127-690A-6EB0-2ED1-EB9CBA289535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0" name="Ellipse 529">
              <a:extLst>
                <a:ext uri="{FF2B5EF4-FFF2-40B4-BE49-F238E27FC236}">
                  <a16:creationId xmlns:a16="http://schemas.microsoft.com/office/drawing/2014/main" id="{1582DDB7-9C95-8646-E837-DD8073E216B3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31" name="Connecteur droit 530">
              <a:extLst>
                <a:ext uri="{FF2B5EF4-FFF2-40B4-BE49-F238E27FC236}">
                  <a16:creationId xmlns:a16="http://schemas.microsoft.com/office/drawing/2014/main" id="{2D61B1C6-428C-F279-8FAD-B93894CA6245}"/>
                </a:ext>
              </a:extLst>
            </p:cNvPr>
            <p:cNvCxnSpPr>
              <a:cxnSpLocks/>
              <a:stCxn id="521" idx="6"/>
              <a:endCxn id="530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2" name="Ellipse 531">
              <a:extLst>
                <a:ext uri="{FF2B5EF4-FFF2-40B4-BE49-F238E27FC236}">
                  <a16:creationId xmlns:a16="http://schemas.microsoft.com/office/drawing/2014/main" id="{643219D4-AA00-4BA3-9B48-045D35CFC55E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3" name="Ellipse 532">
              <a:extLst>
                <a:ext uri="{FF2B5EF4-FFF2-40B4-BE49-F238E27FC236}">
                  <a16:creationId xmlns:a16="http://schemas.microsoft.com/office/drawing/2014/main" id="{5175D4BB-26CC-3F25-538A-8995C99DC19D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4" name="Ellipse 533">
              <a:extLst>
                <a:ext uri="{FF2B5EF4-FFF2-40B4-BE49-F238E27FC236}">
                  <a16:creationId xmlns:a16="http://schemas.microsoft.com/office/drawing/2014/main" id="{200B0E09-ECAA-1080-21EB-83D444B30B77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5" name="Ellipse 534">
              <a:extLst>
                <a:ext uri="{FF2B5EF4-FFF2-40B4-BE49-F238E27FC236}">
                  <a16:creationId xmlns:a16="http://schemas.microsoft.com/office/drawing/2014/main" id="{E02406E3-FED4-88F1-6E32-A5C26D4F49F8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6" name="Ellipse 535">
              <a:extLst>
                <a:ext uri="{FF2B5EF4-FFF2-40B4-BE49-F238E27FC236}">
                  <a16:creationId xmlns:a16="http://schemas.microsoft.com/office/drawing/2014/main" id="{6F1488AB-B045-BA4B-512A-A3556BB1EF71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7" name="Ellipse 536">
              <a:extLst>
                <a:ext uri="{FF2B5EF4-FFF2-40B4-BE49-F238E27FC236}">
                  <a16:creationId xmlns:a16="http://schemas.microsoft.com/office/drawing/2014/main" id="{A442EA75-3F50-79EF-F44B-65ED4A199FD2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8" name="Ellipse 537">
              <a:extLst>
                <a:ext uri="{FF2B5EF4-FFF2-40B4-BE49-F238E27FC236}">
                  <a16:creationId xmlns:a16="http://schemas.microsoft.com/office/drawing/2014/main" id="{65657DDB-D547-D11A-C4C5-2755B66E160F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39" name="Connecteur droit 538">
              <a:extLst>
                <a:ext uri="{FF2B5EF4-FFF2-40B4-BE49-F238E27FC236}">
                  <a16:creationId xmlns:a16="http://schemas.microsoft.com/office/drawing/2014/main" id="{4EFF8725-5D31-6B9D-C816-419B890A9582}"/>
                </a:ext>
              </a:extLst>
            </p:cNvPr>
            <p:cNvCxnSpPr>
              <a:cxnSpLocks/>
              <a:stCxn id="532" idx="6"/>
              <a:endCxn id="533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0" name="Connecteur droit 539">
              <a:extLst>
                <a:ext uri="{FF2B5EF4-FFF2-40B4-BE49-F238E27FC236}">
                  <a16:creationId xmlns:a16="http://schemas.microsoft.com/office/drawing/2014/main" id="{007CCD7B-B20A-C186-3BD9-6F46BE35EF57}"/>
                </a:ext>
              </a:extLst>
            </p:cNvPr>
            <p:cNvCxnSpPr>
              <a:cxnSpLocks/>
              <a:stCxn id="537" idx="6"/>
              <a:endCxn id="538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1" name="Connecteur droit 540">
              <a:extLst>
                <a:ext uri="{FF2B5EF4-FFF2-40B4-BE49-F238E27FC236}">
                  <a16:creationId xmlns:a16="http://schemas.microsoft.com/office/drawing/2014/main" id="{8E560DC1-8AB5-585D-28FF-15D5DD09BCDB}"/>
                </a:ext>
              </a:extLst>
            </p:cNvPr>
            <p:cNvCxnSpPr>
              <a:cxnSpLocks/>
              <a:stCxn id="536" idx="6"/>
              <a:endCxn id="537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2" name="Connecteur droit 541">
              <a:extLst>
                <a:ext uri="{FF2B5EF4-FFF2-40B4-BE49-F238E27FC236}">
                  <a16:creationId xmlns:a16="http://schemas.microsoft.com/office/drawing/2014/main" id="{F121D8F0-F17A-5E0C-BC89-B1F111288108}"/>
                </a:ext>
              </a:extLst>
            </p:cNvPr>
            <p:cNvCxnSpPr>
              <a:cxnSpLocks/>
              <a:stCxn id="535" idx="6"/>
              <a:endCxn id="536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3" name="Connecteur droit 542">
              <a:extLst>
                <a:ext uri="{FF2B5EF4-FFF2-40B4-BE49-F238E27FC236}">
                  <a16:creationId xmlns:a16="http://schemas.microsoft.com/office/drawing/2014/main" id="{6A09F494-6450-64F6-3209-825DDD8CA793}"/>
                </a:ext>
              </a:extLst>
            </p:cNvPr>
            <p:cNvCxnSpPr>
              <a:cxnSpLocks/>
              <a:stCxn id="534" idx="6"/>
              <a:endCxn id="535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4" name="Connecteur droit 543">
              <a:extLst>
                <a:ext uri="{FF2B5EF4-FFF2-40B4-BE49-F238E27FC236}">
                  <a16:creationId xmlns:a16="http://schemas.microsoft.com/office/drawing/2014/main" id="{34D21AED-C990-AB89-2E8B-FA8F900FD99C}"/>
                </a:ext>
              </a:extLst>
            </p:cNvPr>
            <p:cNvCxnSpPr>
              <a:cxnSpLocks/>
              <a:stCxn id="533" idx="6"/>
              <a:endCxn id="534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5" name="Connecteur droit 544">
              <a:extLst>
                <a:ext uri="{FF2B5EF4-FFF2-40B4-BE49-F238E27FC236}">
                  <a16:creationId xmlns:a16="http://schemas.microsoft.com/office/drawing/2014/main" id="{48D53ED8-2FC8-440E-0957-93EFA50CEEBC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6" name="Connecteur droit 545">
              <a:extLst>
                <a:ext uri="{FF2B5EF4-FFF2-40B4-BE49-F238E27FC236}">
                  <a16:creationId xmlns:a16="http://schemas.microsoft.com/office/drawing/2014/main" id="{27D85C34-7550-16AC-52EE-30C9469B2221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7" name="Ellipse 546">
              <a:extLst>
                <a:ext uri="{FF2B5EF4-FFF2-40B4-BE49-F238E27FC236}">
                  <a16:creationId xmlns:a16="http://schemas.microsoft.com/office/drawing/2014/main" id="{F96A1157-537D-061E-CBC5-31121CAEAD07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48" name="Connecteur droit 547">
              <a:extLst>
                <a:ext uri="{FF2B5EF4-FFF2-40B4-BE49-F238E27FC236}">
                  <a16:creationId xmlns:a16="http://schemas.microsoft.com/office/drawing/2014/main" id="{028696B5-2E64-907E-FB8A-497DEF505B3C}"/>
                </a:ext>
              </a:extLst>
            </p:cNvPr>
            <p:cNvCxnSpPr>
              <a:cxnSpLocks/>
              <a:stCxn id="538" idx="6"/>
              <a:endCxn id="547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9" name="Connecteur droit 548">
              <a:extLst>
                <a:ext uri="{FF2B5EF4-FFF2-40B4-BE49-F238E27FC236}">
                  <a16:creationId xmlns:a16="http://schemas.microsoft.com/office/drawing/2014/main" id="{DD5A2E2B-3C85-2D9F-0A32-4FECD3CB979D}"/>
                </a:ext>
              </a:extLst>
            </p:cNvPr>
            <p:cNvCxnSpPr>
              <a:cxnSpLocks/>
              <a:stCxn id="378" idx="4"/>
              <a:endCxn id="515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0" name="Connecteur droit 549">
              <a:extLst>
                <a:ext uri="{FF2B5EF4-FFF2-40B4-BE49-F238E27FC236}">
                  <a16:creationId xmlns:a16="http://schemas.microsoft.com/office/drawing/2014/main" id="{2B87DE28-8A5E-B973-DDE3-8A201EEFAF92}"/>
                </a:ext>
              </a:extLst>
            </p:cNvPr>
            <p:cNvCxnSpPr>
              <a:cxnSpLocks/>
              <a:stCxn id="379" idx="4"/>
              <a:endCxn id="516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1" name="Connecteur droit 550">
              <a:extLst>
                <a:ext uri="{FF2B5EF4-FFF2-40B4-BE49-F238E27FC236}">
                  <a16:creationId xmlns:a16="http://schemas.microsoft.com/office/drawing/2014/main" id="{AB1C75B9-0D0E-8931-F2C1-6B8C34B1DF31}"/>
                </a:ext>
              </a:extLst>
            </p:cNvPr>
            <p:cNvCxnSpPr>
              <a:cxnSpLocks/>
              <a:stCxn id="380" idx="4"/>
              <a:endCxn id="517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2" name="Connecteur droit 551">
              <a:extLst>
                <a:ext uri="{FF2B5EF4-FFF2-40B4-BE49-F238E27FC236}">
                  <a16:creationId xmlns:a16="http://schemas.microsoft.com/office/drawing/2014/main" id="{BB981DFD-5BC6-A739-19B2-AD0B8FC970B7}"/>
                </a:ext>
              </a:extLst>
            </p:cNvPr>
            <p:cNvCxnSpPr>
              <a:cxnSpLocks/>
              <a:stCxn id="381" idx="4"/>
              <a:endCxn id="518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3" name="Connecteur droit 552">
              <a:extLst>
                <a:ext uri="{FF2B5EF4-FFF2-40B4-BE49-F238E27FC236}">
                  <a16:creationId xmlns:a16="http://schemas.microsoft.com/office/drawing/2014/main" id="{6661614F-C1D2-C20D-E363-64220566BD98}"/>
                </a:ext>
              </a:extLst>
            </p:cNvPr>
            <p:cNvCxnSpPr>
              <a:cxnSpLocks/>
              <a:stCxn id="382" idx="4"/>
              <a:endCxn id="519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4" name="Connecteur droit 553">
              <a:extLst>
                <a:ext uri="{FF2B5EF4-FFF2-40B4-BE49-F238E27FC236}">
                  <a16:creationId xmlns:a16="http://schemas.microsoft.com/office/drawing/2014/main" id="{8B8EB4C9-6440-79C0-BEEB-68FD0020891A}"/>
                </a:ext>
              </a:extLst>
            </p:cNvPr>
            <p:cNvCxnSpPr>
              <a:cxnSpLocks/>
              <a:stCxn id="383" idx="4"/>
              <a:endCxn id="520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5" name="Connecteur droit 554">
              <a:extLst>
                <a:ext uri="{FF2B5EF4-FFF2-40B4-BE49-F238E27FC236}">
                  <a16:creationId xmlns:a16="http://schemas.microsoft.com/office/drawing/2014/main" id="{E8AE332D-EA48-DDEF-2EDA-0697195F6231}"/>
                </a:ext>
              </a:extLst>
            </p:cNvPr>
            <p:cNvCxnSpPr>
              <a:cxnSpLocks/>
              <a:stCxn id="384" idx="4"/>
              <a:endCxn id="521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6" name="Connecteur droit 555">
              <a:extLst>
                <a:ext uri="{FF2B5EF4-FFF2-40B4-BE49-F238E27FC236}">
                  <a16:creationId xmlns:a16="http://schemas.microsoft.com/office/drawing/2014/main" id="{6B560626-89A2-B109-46C7-55231236E80F}"/>
                </a:ext>
              </a:extLst>
            </p:cNvPr>
            <p:cNvCxnSpPr>
              <a:cxnSpLocks/>
              <a:stCxn id="499" idx="4"/>
              <a:endCxn id="530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7" name="Connecteur droit 556">
              <a:extLst>
                <a:ext uri="{FF2B5EF4-FFF2-40B4-BE49-F238E27FC236}">
                  <a16:creationId xmlns:a16="http://schemas.microsoft.com/office/drawing/2014/main" id="{57EA7296-AF98-2BEB-1DBF-9CE7237E9A4D}"/>
                </a:ext>
              </a:extLst>
            </p:cNvPr>
            <p:cNvCxnSpPr>
              <a:cxnSpLocks/>
              <a:stCxn id="530" idx="4"/>
              <a:endCxn id="547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8" name="Connecteur droit 557">
              <a:extLst>
                <a:ext uri="{FF2B5EF4-FFF2-40B4-BE49-F238E27FC236}">
                  <a16:creationId xmlns:a16="http://schemas.microsoft.com/office/drawing/2014/main" id="{1671F09F-1F20-2423-048A-ABF4D6D8D96B}"/>
                </a:ext>
              </a:extLst>
            </p:cNvPr>
            <p:cNvCxnSpPr>
              <a:cxnSpLocks/>
              <a:stCxn id="521" idx="4"/>
              <a:endCxn id="538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9" name="Connecteur droit 558">
              <a:extLst>
                <a:ext uri="{FF2B5EF4-FFF2-40B4-BE49-F238E27FC236}">
                  <a16:creationId xmlns:a16="http://schemas.microsoft.com/office/drawing/2014/main" id="{B1418E9C-7C50-F30A-7F52-B05CFA51A3A5}"/>
                </a:ext>
              </a:extLst>
            </p:cNvPr>
            <p:cNvCxnSpPr>
              <a:cxnSpLocks/>
              <a:stCxn id="520" idx="4"/>
              <a:endCxn id="537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0" name="Connecteur droit 559">
              <a:extLst>
                <a:ext uri="{FF2B5EF4-FFF2-40B4-BE49-F238E27FC236}">
                  <a16:creationId xmlns:a16="http://schemas.microsoft.com/office/drawing/2014/main" id="{4C6664D8-1C4B-4716-D5E1-3D4EB2E6DDC9}"/>
                </a:ext>
              </a:extLst>
            </p:cNvPr>
            <p:cNvCxnSpPr>
              <a:cxnSpLocks/>
              <a:stCxn id="519" idx="4"/>
              <a:endCxn id="536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Connecteur droit 560">
              <a:extLst>
                <a:ext uri="{FF2B5EF4-FFF2-40B4-BE49-F238E27FC236}">
                  <a16:creationId xmlns:a16="http://schemas.microsoft.com/office/drawing/2014/main" id="{0E082DF9-9F51-FA7C-D242-BBAF15DF1597}"/>
                </a:ext>
              </a:extLst>
            </p:cNvPr>
            <p:cNvCxnSpPr>
              <a:cxnSpLocks/>
              <a:stCxn id="518" idx="4"/>
              <a:endCxn id="535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2" name="Connecteur droit 561">
              <a:extLst>
                <a:ext uri="{FF2B5EF4-FFF2-40B4-BE49-F238E27FC236}">
                  <a16:creationId xmlns:a16="http://schemas.microsoft.com/office/drawing/2014/main" id="{E518F2BF-C105-9103-ADEF-57890650024D}"/>
                </a:ext>
              </a:extLst>
            </p:cNvPr>
            <p:cNvCxnSpPr>
              <a:cxnSpLocks/>
              <a:stCxn id="517" idx="4"/>
              <a:endCxn id="534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3" name="Connecteur droit 562">
              <a:extLst>
                <a:ext uri="{FF2B5EF4-FFF2-40B4-BE49-F238E27FC236}">
                  <a16:creationId xmlns:a16="http://schemas.microsoft.com/office/drawing/2014/main" id="{A3A9E87B-83E8-90FA-E2F1-17AE3B11BFA6}"/>
                </a:ext>
              </a:extLst>
            </p:cNvPr>
            <p:cNvCxnSpPr>
              <a:cxnSpLocks/>
              <a:stCxn id="516" idx="4"/>
              <a:endCxn id="533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4" name="Connecteur droit 563">
              <a:extLst>
                <a:ext uri="{FF2B5EF4-FFF2-40B4-BE49-F238E27FC236}">
                  <a16:creationId xmlns:a16="http://schemas.microsoft.com/office/drawing/2014/main" id="{5E215F3F-13AF-59C6-A8DF-9512177C5941}"/>
                </a:ext>
              </a:extLst>
            </p:cNvPr>
            <p:cNvCxnSpPr>
              <a:cxnSpLocks/>
              <a:stCxn id="515" idx="4"/>
              <a:endCxn id="532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5" name="Ellipse 564">
              <a:extLst>
                <a:ext uri="{FF2B5EF4-FFF2-40B4-BE49-F238E27FC236}">
                  <a16:creationId xmlns:a16="http://schemas.microsoft.com/office/drawing/2014/main" id="{702A11D7-8CA1-EE59-8A10-2A1544095C33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6" name="Ellipse 565">
              <a:extLst>
                <a:ext uri="{FF2B5EF4-FFF2-40B4-BE49-F238E27FC236}">
                  <a16:creationId xmlns:a16="http://schemas.microsoft.com/office/drawing/2014/main" id="{E3770BEF-6A64-8C98-DB38-3E2F245C03F7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7" name="Ellipse 566">
              <a:extLst>
                <a:ext uri="{FF2B5EF4-FFF2-40B4-BE49-F238E27FC236}">
                  <a16:creationId xmlns:a16="http://schemas.microsoft.com/office/drawing/2014/main" id="{9372F416-A7A0-9678-CBD1-08946C4F7D15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8" name="Ellipse 567">
              <a:extLst>
                <a:ext uri="{FF2B5EF4-FFF2-40B4-BE49-F238E27FC236}">
                  <a16:creationId xmlns:a16="http://schemas.microsoft.com/office/drawing/2014/main" id="{3426B597-F290-382F-D2A9-1662CF155356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69" name="Connecteur droit 568">
              <a:extLst>
                <a:ext uri="{FF2B5EF4-FFF2-40B4-BE49-F238E27FC236}">
                  <a16:creationId xmlns:a16="http://schemas.microsoft.com/office/drawing/2014/main" id="{D8D7B7C3-3BB8-E88C-A1C5-659F08270BBA}"/>
                </a:ext>
              </a:extLst>
            </p:cNvPr>
            <p:cNvCxnSpPr>
              <a:cxnSpLocks/>
              <a:stCxn id="567" idx="4"/>
              <a:endCxn id="568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0" name="Connecteur droit 569">
              <a:extLst>
                <a:ext uri="{FF2B5EF4-FFF2-40B4-BE49-F238E27FC236}">
                  <a16:creationId xmlns:a16="http://schemas.microsoft.com/office/drawing/2014/main" id="{FE75D5A8-DA81-530F-A5B4-21F09D7DF5A9}"/>
                </a:ext>
              </a:extLst>
            </p:cNvPr>
            <p:cNvCxnSpPr>
              <a:cxnSpLocks/>
              <a:stCxn id="566" idx="4"/>
              <a:endCxn id="567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1" name="Connecteur droit 570">
              <a:extLst>
                <a:ext uri="{FF2B5EF4-FFF2-40B4-BE49-F238E27FC236}">
                  <a16:creationId xmlns:a16="http://schemas.microsoft.com/office/drawing/2014/main" id="{AE5D591F-5DB0-1579-1F13-5E29FA70A5C7}"/>
                </a:ext>
              </a:extLst>
            </p:cNvPr>
            <p:cNvCxnSpPr>
              <a:cxnSpLocks/>
              <a:stCxn id="565" idx="4"/>
              <a:endCxn id="566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2" name="Connecteur droit 571">
              <a:extLst>
                <a:ext uri="{FF2B5EF4-FFF2-40B4-BE49-F238E27FC236}">
                  <a16:creationId xmlns:a16="http://schemas.microsoft.com/office/drawing/2014/main" id="{615B2646-53E3-6904-09F1-BABFCB62A9D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3" name="Connecteur droit 572">
              <a:extLst>
                <a:ext uri="{FF2B5EF4-FFF2-40B4-BE49-F238E27FC236}">
                  <a16:creationId xmlns:a16="http://schemas.microsoft.com/office/drawing/2014/main" id="{BD7828AD-106F-A1F4-0196-1CE58DFA1B6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4" name="Ellipse 573">
              <a:extLst>
                <a:ext uri="{FF2B5EF4-FFF2-40B4-BE49-F238E27FC236}">
                  <a16:creationId xmlns:a16="http://schemas.microsoft.com/office/drawing/2014/main" id="{2A4A459D-DB7E-C271-75D9-18F77C6E5757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75" name="Connecteur droit 574">
              <a:extLst>
                <a:ext uri="{FF2B5EF4-FFF2-40B4-BE49-F238E27FC236}">
                  <a16:creationId xmlns:a16="http://schemas.microsoft.com/office/drawing/2014/main" id="{0CCD9421-8AAC-EEB3-230B-31D39E17C654}"/>
                </a:ext>
              </a:extLst>
            </p:cNvPr>
            <p:cNvCxnSpPr>
              <a:cxnSpLocks/>
              <a:endCxn id="565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6" name="Ellipse 575">
              <a:extLst>
                <a:ext uri="{FF2B5EF4-FFF2-40B4-BE49-F238E27FC236}">
                  <a16:creationId xmlns:a16="http://schemas.microsoft.com/office/drawing/2014/main" id="{52381604-D332-A2E7-D07C-345B9A54C460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77" name="Connecteur droit 576">
              <a:extLst>
                <a:ext uri="{FF2B5EF4-FFF2-40B4-BE49-F238E27FC236}">
                  <a16:creationId xmlns:a16="http://schemas.microsoft.com/office/drawing/2014/main" id="{D8E1D0FC-2AC9-129E-DA64-6DEEB2FA2C39}"/>
                </a:ext>
              </a:extLst>
            </p:cNvPr>
            <p:cNvCxnSpPr>
              <a:cxnSpLocks/>
              <a:stCxn id="576" idx="4"/>
              <a:endCxn id="574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8" name="Ellipse 577">
              <a:extLst>
                <a:ext uri="{FF2B5EF4-FFF2-40B4-BE49-F238E27FC236}">
                  <a16:creationId xmlns:a16="http://schemas.microsoft.com/office/drawing/2014/main" id="{D92B162B-3FB2-146B-31AB-039D342F0056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9" name="Ellipse 578">
              <a:extLst>
                <a:ext uri="{FF2B5EF4-FFF2-40B4-BE49-F238E27FC236}">
                  <a16:creationId xmlns:a16="http://schemas.microsoft.com/office/drawing/2014/main" id="{A93CD9A2-8F7F-2F48-4C84-2965FCA7A950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80" name="Connecteur droit 579">
              <a:extLst>
                <a:ext uri="{FF2B5EF4-FFF2-40B4-BE49-F238E27FC236}">
                  <a16:creationId xmlns:a16="http://schemas.microsoft.com/office/drawing/2014/main" id="{B3F9E20E-DC13-CE4D-7C59-5A16B938E2A5}"/>
                </a:ext>
              </a:extLst>
            </p:cNvPr>
            <p:cNvCxnSpPr>
              <a:cxnSpLocks/>
              <a:stCxn id="568" idx="4"/>
              <a:endCxn id="578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1" name="Connecteur droit 580">
              <a:extLst>
                <a:ext uri="{FF2B5EF4-FFF2-40B4-BE49-F238E27FC236}">
                  <a16:creationId xmlns:a16="http://schemas.microsoft.com/office/drawing/2014/main" id="{2C5A6133-25A2-B194-C573-D0B341BF4092}"/>
                </a:ext>
              </a:extLst>
            </p:cNvPr>
            <p:cNvCxnSpPr>
              <a:cxnSpLocks/>
              <a:stCxn id="578" idx="4"/>
              <a:endCxn id="579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2" name="Connecteur droit 581">
              <a:extLst>
                <a:ext uri="{FF2B5EF4-FFF2-40B4-BE49-F238E27FC236}">
                  <a16:creationId xmlns:a16="http://schemas.microsoft.com/office/drawing/2014/main" id="{26CB7BD6-2B9B-A371-98CC-85E9D75E5652}"/>
                </a:ext>
              </a:extLst>
            </p:cNvPr>
            <p:cNvCxnSpPr>
              <a:cxnSpLocks/>
              <a:stCxn id="507" idx="6"/>
              <a:endCxn id="576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3" name="Ellipse 582">
              <a:extLst>
                <a:ext uri="{FF2B5EF4-FFF2-40B4-BE49-F238E27FC236}">
                  <a16:creationId xmlns:a16="http://schemas.microsoft.com/office/drawing/2014/main" id="{DC463CEB-733C-28E8-CB3E-9C801A26CD30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4" name="Ellipse 583">
              <a:extLst>
                <a:ext uri="{FF2B5EF4-FFF2-40B4-BE49-F238E27FC236}">
                  <a16:creationId xmlns:a16="http://schemas.microsoft.com/office/drawing/2014/main" id="{65DF50FC-8FFD-7A29-D486-37B322B1FF4A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5" name="Ellipse 584">
              <a:extLst>
                <a:ext uri="{FF2B5EF4-FFF2-40B4-BE49-F238E27FC236}">
                  <a16:creationId xmlns:a16="http://schemas.microsoft.com/office/drawing/2014/main" id="{0A0E4DBA-95B0-8D49-DF3C-EEB47E88B4C1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6" name="Ellipse 585">
              <a:extLst>
                <a:ext uri="{FF2B5EF4-FFF2-40B4-BE49-F238E27FC236}">
                  <a16:creationId xmlns:a16="http://schemas.microsoft.com/office/drawing/2014/main" id="{B6FC3BD5-2A92-D187-E76E-195226FF2648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87" name="Connecteur droit 586">
              <a:extLst>
                <a:ext uri="{FF2B5EF4-FFF2-40B4-BE49-F238E27FC236}">
                  <a16:creationId xmlns:a16="http://schemas.microsoft.com/office/drawing/2014/main" id="{3ECEDBD4-C37E-CBC0-2039-B8E0AE96EDB7}"/>
                </a:ext>
              </a:extLst>
            </p:cNvPr>
            <p:cNvCxnSpPr>
              <a:cxnSpLocks/>
              <a:stCxn id="585" idx="4"/>
              <a:endCxn id="586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8" name="Connecteur droit 587">
              <a:extLst>
                <a:ext uri="{FF2B5EF4-FFF2-40B4-BE49-F238E27FC236}">
                  <a16:creationId xmlns:a16="http://schemas.microsoft.com/office/drawing/2014/main" id="{DFFCEE61-E360-60F2-86F3-CE6CD890F3AD}"/>
                </a:ext>
              </a:extLst>
            </p:cNvPr>
            <p:cNvCxnSpPr>
              <a:cxnSpLocks/>
              <a:stCxn id="584" idx="4"/>
              <a:endCxn id="585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9" name="Connecteur droit 588">
              <a:extLst>
                <a:ext uri="{FF2B5EF4-FFF2-40B4-BE49-F238E27FC236}">
                  <a16:creationId xmlns:a16="http://schemas.microsoft.com/office/drawing/2014/main" id="{AD1DFAED-F328-322D-8A49-6FD6E8863269}"/>
                </a:ext>
              </a:extLst>
            </p:cNvPr>
            <p:cNvCxnSpPr>
              <a:cxnSpLocks/>
              <a:stCxn id="583" idx="4"/>
              <a:endCxn id="584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0" name="Connecteur droit 589">
              <a:extLst>
                <a:ext uri="{FF2B5EF4-FFF2-40B4-BE49-F238E27FC236}">
                  <a16:creationId xmlns:a16="http://schemas.microsoft.com/office/drawing/2014/main" id="{1B2683EB-9093-8396-8ABA-AF9BF6A1B66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1" name="Connecteur droit 590">
              <a:extLst>
                <a:ext uri="{FF2B5EF4-FFF2-40B4-BE49-F238E27FC236}">
                  <a16:creationId xmlns:a16="http://schemas.microsoft.com/office/drawing/2014/main" id="{FE184654-AE9E-9BA0-27AA-03CD0A07B6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2" name="Ellipse 591">
              <a:extLst>
                <a:ext uri="{FF2B5EF4-FFF2-40B4-BE49-F238E27FC236}">
                  <a16:creationId xmlns:a16="http://schemas.microsoft.com/office/drawing/2014/main" id="{D70A4543-9C37-8B35-82FA-2620852C1FF2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93" name="Connecteur droit 592">
              <a:extLst>
                <a:ext uri="{FF2B5EF4-FFF2-40B4-BE49-F238E27FC236}">
                  <a16:creationId xmlns:a16="http://schemas.microsoft.com/office/drawing/2014/main" id="{2DC03652-EA75-31B6-8E47-660995A9A708}"/>
                </a:ext>
              </a:extLst>
            </p:cNvPr>
            <p:cNvCxnSpPr>
              <a:cxnSpLocks/>
              <a:endCxn id="583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4" name="Ellipse 593">
              <a:extLst>
                <a:ext uri="{FF2B5EF4-FFF2-40B4-BE49-F238E27FC236}">
                  <a16:creationId xmlns:a16="http://schemas.microsoft.com/office/drawing/2014/main" id="{AF751154-B17C-DB13-81BB-1DE6AEE080A1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95" name="Connecteur droit 594">
              <a:extLst>
                <a:ext uri="{FF2B5EF4-FFF2-40B4-BE49-F238E27FC236}">
                  <a16:creationId xmlns:a16="http://schemas.microsoft.com/office/drawing/2014/main" id="{85BCD468-5F2E-8AFA-A37F-8E565E7273DB}"/>
                </a:ext>
              </a:extLst>
            </p:cNvPr>
            <p:cNvCxnSpPr>
              <a:cxnSpLocks/>
              <a:stCxn id="594" idx="4"/>
              <a:endCxn id="592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6" name="Ellipse 595">
              <a:extLst>
                <a:ext uri="{FF2B5EF4-FFF2-40B4-BE49-F238E27FC236}">
                  <a16:creationId xmlns:a16="http://schemas.microsoft.com/office/drawing/2014/main" id="{DB84C817-F457-4D40-DBFC-5225D368E34E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7" name="Ellipse 596">
              <a:extLst>
                <a:ext uri="{FF2B5EF4-FFF2-40B4-BE49-F238E27FC236}">
                  <a16:creationId xmlns:a16="http://schemas.microsoft.com/office/drawing/2014/main" id="{E0EC64A5-37E9-B615-3680-47112D7FD0C4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98" name="Connecteur droit 597">
              <a:extLst>
                <a:ext uri="{FF2B5EF4-FFF2-40B4-BE49-F238E27FC236}">
                  <a16:creationId xmlns:a16="http://schemas.microsoft.com/office/drawing/2014/main" id="{07BC31EA-F020-FDE8-348F-A2BFF18C17FE}"/>
                </a:ext>
              </a:extLst>
            </p:cNvPr>
            <p:cNvCxnSpPr>
              <a:cxnSpLocks/>
              <a:stCxn id="586" idx="4"/>
              <a:endCxn id="596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9" name="Connecteur droit 598">
              <a:extLst>
                <a:ext uri="{FF2B5EF4-FFF2-40B4-BE49-F238E27FC236}">
                  <a16:creationId xmlns:a16="http://schemas.microsoft.com/office/drawing/2014/main" id="{07F1230D-527E-84CC-BFF5-D80A1FEF8EB5}"/>
                </a:ext>
              </a:extLst>
            </p:cNvPr>
            <p:cNvCxnSpPr>
              <a:cxnSpLocks/>
              <a:stCxn id="596" idx="4"/>
              <a:endCxn id="597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0" name="Connecteur droit 599">
              <a:extLst>
                <a:ext uri="{FF2B5EF4-FFF2-40B4-BE49-F238E27FC236}">
                  <a16:creationId xmlns:a16="http://schemas.microsoft.com/office/drawing/2014/main" id="{8167BD2D-8F94-B019-787B-57422E9EAC75}"/>
                </a:ext>
              </a:extLst>
            </p:cNvPr>
            <p:cNvCxnSpPr>
              <a:cxnSpLocks/>
              <a:stCxn id="576" idx="6"/>
              <a:endCxn id="594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1" name="Connecteur droit 600">
              <a:extLst>
                <a:ext uri="{FF2B5EF4-FFF2-40B4-BE49-F238E27FC236}">
                  <a16:creationId xmlns:a16="http://schemas.microsoft.com/office/drawing/2014/main" id="{FE4AFF79-A684-5EBF-2228-8D4296B4E836}"/>
                </a:ext>
              </a:extLst>
            </p:cNvPr>
            <p:cNvCxnSpPr>
              <a:cxnSpLocks/>
              <a:stCxn id="505" idx="6"/>
              <a:endCxn id="574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2" name="Connecteur droit 601">
              <a:extLst>
                <a:ext uri="{FF2B5EF4-FFF2-40B4-BE49-F238E27FC236}">
                  <a16:creationId xmlns:a16="http://schemas.microsoft.com/office/drawing/2014/main" id="{312942E1-E2B2-34F4-891C-B7D8A4FC2552}"/>
                </a:ext>
              </a:extLst>
            </p:cNvPr>
            <p:cNvCxnSpPr>
              <a:cxnSpLocks/>
              <a:stCxn id="574" idx="6"/>
              <a:endCxn id="592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3" name="Connecteur droit 602">
              <a:extLst>
                <a:ext uri="{FF2B5EF4-FFF2-40B4-BE49-F238E27FC236}">
                  <a16:creationId xmlns:a16="http://schemas.microsoft.com/office/drawing/2014/main" id="{B79B9EE6-6B0D-0813-6AC7-EA438D4AD056}"/>
                </a:ext>
              </a:extLst>
            </p:cNvPr>
            <p:cNvCxnSpPr>
              <a:cxnSpLocks/>
              <a:stCxn id="565" idx="6"/>
              <a:endCxn id="583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4" name="Connecteur droit 603">
              <a:extLst>
                <a:ext uri="{FF2B5EF4-FFF2-40B4-BE49-F238E27FC236}">
                  <a16:creationId xmlns:a16="http://schemas.microsoft.com/office/drawing/2014/main" id="{ADB228B1-ABD9-FEBE-DE8A-3ED17E65A1D4}"/>
                </a:ext>
              </a:extLst>
            </p:cNvPr>
            <p:cNvCxnSpPr>
              <a:cxnSpLocks/>
              <a:stCxn id="496" idx="6"/>
              <a:endCxn id="565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5" name="Connecteur droit 604">
              <a:extLst>
                <a:ext uri="{FF2B5EF4-FFF2-40B4-BE49-F238E27FC236}">
                  <a16:creationId xmlns:a16="http://schemas.microsoft.com/office/drawing/2014/main" id="{69EDC741-1090-7DEE-8738-01AD84400870}"/>
                </a:ext>
              </a:extLst>
            </p:cNvPr>
            <p:cNvCxnSpPr>
              <a:cxnSpLocks/>
              <a:stCxn id="497" idx="6"/>
              <a:endCxn id="566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6" name="Connecteur droit 605">
              <a:extLst>
                <a:ext uri="{FF2B5EF4-FFF2-40B4-BE49-F238E27FC236}">
                  <a16:creationId xmlns:a16="http://schemas.microsoft.com/office/drawing/2014/main" id="{20403181-A3C6-E8C2-99EA-7E12CA62AE0B}"/>
                </a:ext>
              </a:extLst>
            </p:cNvPr>
            <p:cNvCxnSpPr>
              <a:cxnSpLocks/>
              <a:stCxn id="566" idx="6"/>
              <a:endCxn id="584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7" name="Connecteur droit 606">
              <a:extLst>
                <a:ext uri="{FF2B5EF4-FFF2-40B4-BE49-F238E27FC236}">
                  <a16:creationId xmlns:a16="http://schemas.microsoft.com/office/drawing/2014/main" id="{F9D5D584-E3C3-0F3D-EC69-8AB8498025A5}"/>
                </a:ext>
              </a:extLst>
            </p:cNvPr>
            <p:cNvCxnSpPr>
              <a:cxnSpLocks/>
              <a:stCxn id="567" idx="6"/>
              <a:endCxn id="585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8" name="Connecteur droit 607">
              <a:extLst>
                <a:ext uri="{FF2B5EF4-FFF2-40B4-BE49-F238E27FC236}">
                  <a16:creationId xmlns:a16="http://schemas.microsoft.com/office/drawing/2014/main" id="{53D742E3-5E4D-1819-F74A-CAABBBE8D9C4}"/>
                </a:ext>
              </a:extLst>
            </p:cNvPr>
            <p:cNvCxnSpPr>
              <a:cxnSpLocks/>
              <a:stCxn id="498" idx="6"/>
              <a:endCxn id="567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9" name="Connecteur droit 608">
              <a:extLst>
                <a:ext uri="{FF2B5EF4-FFF2-40B4-BE49-F238E27FC236}">
                  <a16:creationId xmlns:a16="http://schemas.microsoft.com/office/drawing/2014/main" id="{B18A4F50-7C44-F019-32A6-87D7581CD866}"/>
                </a:ext>
              </a:extLst>
            </p:cNvPr>
            <p:cNvCxnSpPr>
              <a:cxnSpLocks/>
              <a:stCxn id="568" idx="6"/>
              <a:endCxn id="586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0" name="Connecteur droit 609">
              <a:extLst>
                <a:ext uri="{FF2B5EF4-FFF2-40B4-BE49-F238E27FC236}">
                  <a16:creationId xmlns:a16="http://schemas.microsoft.com/office/drawing/2014/main" id="{1F533D02-0CD5-C985-3A6B-7296503F629F}"/>
                </a:ext>
              </a:extLst>
            </p:cNvPr>
            <p:cNvCxnSpPr>
              <a:cxnSpLocks/>
              <a:stCxn id="499" idx="6"/>
              <a:endCxn id="568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1" name="Connecteur droit 610">
              <a:extLst>
                <a:ext uri="{FF2B5EF4-FFF2-40B4-BE49-F238E27FC236}">
                  <a16:creationId xmlns:a16="http://schemas.microsoft.com/office/drawing/2014/main" id="{980E4DE3-0700-8165-BD28-9A5D9A9AC7BA}"/>
                </a:ext>
              </a:extLst>
            </p:cNvPr>
            <p:cNvCxnSpPr>
              <a:cxnSpLocks/>
              <a:stCxn id="530" idx="6"/>
              <a:endCxn id="578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2" name="Connecteur droit 611">
              <a:extLst>
                <a:ext uri="{FF2B5EF4-FFF2-40B4-BE49-F238E27FC236}">
                  <a16:creationId xmlns:a16="http://schemas.microsoft.com/office/drawing/2014/main" id="{FCAD680D-801C-3497-92A2-8E7876F4E57A}"/>
                </a:ext>
              </a:extLst>
            </p:cNvPr>
            <p:cNvCxnSpPr>
              <a:cxnSpLocks/>
              <a:stCxn id="578" idx="6"/>
              <a:endCxn id="596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3" name="Connecteur droit 612">
              <a:extLst>
                <a:ext uri="{FF2B5EF4-FFF2-40B4-BE49-F238E27FC236}">
                  <a16:creationId xmlns:a16="http://schemas.microsoft.com/office/drawing/2014/main" id="{A6706926-D7F1-6EA5-7360-DFEA86F4D341}"/>
                </a:ext>
              </a:extLst>
            </p:cNvPr>
            <p:cNvCxnSpPr>
              <a:cxnSpLocks/>
              <a:stCxn id="579" idx="6"/>
              <a:endCxn id="597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4" name="Connecteur droit 613">
              <a:extLst>
                <a:ext uri="{FF2B5EF4-FFF2-40B4-BE49-F238E27FC236}">
                  <a16:creationId xmlns:a16="http://schemas.microsoft.com/office/drawing/2014/main" id="{4FBF0FE5-6CF2-54B9-8E4F-379FBFAA01F0}"/>
                </a:ext>
              </a:extLst>
            </p:cNvPr>
            <p:cNvCxnSpPr>
              <a:cxnSpLocks/>
              <a:stCxn id="547" idx="6"/>
              <a:endCxn id="579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5" name="Ellipse 614">
              <a:extLst>
                <a:ext uri="{FF2B5EF4-FFF2-40B4-BE49-F238E27FC236}">
                  <a16:creationId xmlns:a16="http://schemas.microsoft.com/office/drawing/2014/main" id="{DBC3D9A8-00C2-4E0D-D5A0-01C52D4234F6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6" name="Ellipse 615">
              <a:extLst>
                <a:ext uri="{FF2B5EF4-FFF2-40B4-BE49-F238E27FC236}">
                  <a16:creationId xmlns:a16="http://schemas.microsoft.com/office/drawing/2014/main" id="{C14DFC82-2A16-3DEB-765C-5949CD580D40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7" name="Ellipse 616">
              <a:extLst>
                <a:ext uri="{FF2B5EF4-FFF2-40B4-BE49-F238E27FC236}">
                  <a16:creationId xmlns:a16="http://schemas.microsoft.com/office/drawing/2014/main" id="{390451FF-B008-5A15-A2C6-DB31D809C13B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8" name="Ellipse 617">
              <a:extLst>
                <a:ext uri="{FF2B5EF4-FFF2-40B4-BE49-F238E27FC236}">
                  <a16:creationId xmlns:a16="http://schemas.microsoft.com/office/drawing/2014/main" id="{B7DEDCC7-02CF-34EE-CC6B-7379F4463382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9" name="Ellipse 618">
              <a:extLst>
                <a:ext uri="{FF2B5EF4-FFF2-40B4-BE49-F238E27FC236}">
                  <a16:creationId xmlns:a16="http://schemas.microsoft.com/office/drawing/2014/main" id="{4AD5BCF2-ED63-B5D7-79EB-EA7B55C68E08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0" name="Ellipse 619">
              <a:extLst>
                <a:ext uri="{FF2B5EF4-FFF2-40B4-BE49-F238E27FC236}">
                  <a16:creationId xmlns:a16="http://schemas.microsoft.com/office/drawing/2014/main" id="{84F3506F-05C6-FE39-AE7F-D0FC06663CB5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1" name="Ellipse 620">
              <a:extLst>
                <a:ext uri="{FF2B5EF4-FFF2-40B4-BE49-F238E27FC236}">
                  <a16:creationId xmlns:a16="http://schemas.microsoft.com/office/drawing/2014/main" id="{5374F4FB-5EEE-A28D-EAEA-94DAEB0B9520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22" name="Connecteur droit 621">
              <a:extLst>
                <a:ext uri="{FF2B5EF4-FFF2-40B4-BE49-F238E27FC236}">
                  <a16:creationId xmlns:a16="http://schemas.microsoft.com/office/drawing/2014/main" id="{94F98176-0397-71E8-D175-D4C37FCB7910}"/>
                </a:ext>
              </a:extLst>
            </p:cNvPr>
            <p:cNvCxnSpPr>
              <a:cxnSpLocks/>
              <a:stCxn id="615" idx="6"/>
              <a:endCxn id="616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3" name="Connecteur droit 622">
              <a:extLst>
                <a:ext uri="{FF2B5EF4-FFF2-40B4-BE49-F238E27FC236}">
                  <a16:creationId xmlns:a16="http://schemas.microsoft.com/office/drawing/2014/main" id="{8169B353-5391-D311-B352-C5BD2E5CD749}"/>
                </a:ext>
              </a:extLst>
            </p:cNvPr>
            <p:cNvCxnSpPr>
              <a:cxnSpLocks/>
              <a:stCxn id="620" idx="6"/>
              <a:endCxn id="621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4" name="Connecteur droit 623">
              <a:extLst>
                <a:ext uri="{FF2B5EF4-FFF2-40B4-BE49-F238E27FC236}">
                  <a16:creationId xmlns:a16="http://schemas.microsoft.com/office/drawing/2014/main" id="{0D8E2F25-2C2E-E134-5675-CC8254626960}"/>
                </a:ext>
              </a:extLst>
            </p:cNvPr>
            <p:cNvCxnSpPr>
              <a:cxnSpLocks/>
              <a:stCxn id="619" idx="6"/>
              <a:endCxn id="620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5" name="Connecteur droit 624">
              <a:extLst>
                <a:ext uri="{FF2B5EF4-FFF2-40B4-BE49-F238E27FC236}">
                  <a16:creationId xmlns:a16="http://schemas.microsoft.com/office/drawing/2014/main" id="{CC04A337-A8B4-D654-992B-1C4FA69D9283}"/>
                </a:ext>
              </a:extLst>
            </p:cNvPr>
            <p:cNvCxnSpPr>
              <a:cxnSpLocks/>
              <a:stCxn id="618" idx="6"/>
              <a:endCxn id="619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6" name="Connecteur droit 625">
              <a:extLst>
                <a:ext uri="{FF2B5EF4-FFF2-40B4-BE49-F238E27FC236}">
                  <a16:creationId xmlns:a16="http://schemas.microsoft.com/office/drawing/2014/main" id="{516ED730-2AB5-1085-844C-68AB16626B75}"/>
                </a:ext>
              </a:extLst>
            </p:cNvPr>
            <p:cNvCxnSpPr>
              <a:cxnSpLocks/>
              <a:stCxn id="617" idx="6"/>
              <a:endCxn id="618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7" name="Connecteur droit 626">
              <a:extLst>
                <a:ext uri="{FF2B5EF4-FFF2-40B4-BE49-F238E27FC236}">
                  <a16:creationId xmlns:a16="http://schemas.microsoft.com/office/drawing/2014/main" id="{92A339A0-7470-4C25-7D34-B7C7586A4339}"/>
                </a:ext>
              </a:extLst>
            </p:cNvPr>
            <p:cNvCxnSpPr>
              <a:cxnSpLocks/>
              <a:stCxn id="616" idx="6"/>
              <a:endCxn id="617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8" name="Connecteur droit 627">
              <a:extLst>
                <a:ext uri="{FF2B5EF4-FFF2-40B4-BE49-F238E27FC236}">
                  <a16:creationId xmlns:a16="http://schemas.microsoft.com/office/drawing/2014/main" id="{3A03C94B-10F0-0E92-4CE3-2E9173E03799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9" name="Connecteur droit 628">
              <a:extLst>
                <a:ext uri="{FF2B5EF4-FFF2-40B4-BE49-F238E27FC236}">
                  <a16:creationId xmlns:a16="http://schemas.microsoft.com/office/drawing/2014/main" id="{C7C272F7-7917-4A07-D470-C1C4EEB7B558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0" name="Ellipse 629">
              <a:extLst>
                <a:ext uri="{FF2B5EF4-FFF2-40B4-BE49-F238E27FC236}">
                  <a16:creationId xmlns:a16="http://schemas.microsoft.com/office/drawing/2014/main" id="{9464EADB-6066-BB2D-22C9-70BE091BC792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31" name="Connecteur droit 630">
              <a:extLst>
                <a:ext uri="{FF2B5EF4-FFF2-40B4-BE49-F238E27FC236}">
                  <a16:creationId xmlns:a16="http://schemas.microsoft.com/office/drawing/2014/main" id="{197D244A-4897-C9C3-B92F-9B023DB0C496}"/>
                </a:ext>
              </a:extLst>
            </p:cNvPr>
            <p:cNvCxnSpPr>
              <a:cxnSpLocks/>
              <a:stCxn id="621" idx="6"/>
              <a:endCxn id="630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2" name="Ellipse 631">
              <a:extLst>
                <a:ext uri="{FF2B5EF4-FFF2-40B4-BE49-F238E27FC236}">
                  <a16:creationId xmlns:a16="http://schemas.microsoft.com/office/drawing/2014/main" id="{BD171973-3F11-AB27-BEFD-080BC38A3722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3" name="Ellipse 632">
              <a:extLst>
                <a:ext uri="{FF2B5EF4-FFF2-40B4-BE49-F238E27FC236}">
                  <a16:creationId xmlns:a16="http://schemas.microsoft.com/office/drawing/2014/main" id="{54821B9B-1CB3-0322-A74C-7132048F51AF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34" name="Connecteur droit 633">
              <a:extLst>
                <a:ext uri="{FF2B5EF4-FFF2-40B4-BE49-F238E27FC236}">
                  <a16:creationId xmlns:a16="http://schemas.microsoft.com/office/drawing/2014/main" id="{D0E83545-AF91-D7FE-1554-8669E7834C86}"/>
                </a:ext>
              </a:extLst>
            </p:cNvPr>
            <p:cNvCxnSpPr>
              <a:cxnSpLocks/>
              <a:stCxn id="632" idx="6"/>
              <a:endCxn id="633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5" name="Connecteur droit 634">
              <a:extLst>
                <a:ext uri="{FF2B5EF4-FFF2-40B4-BE49-F238E27FC236}">
                  <a16:creationId xmlns:a16="http://schemas.microsoft.com/office/drawing/2014/main" id="{56A45CFF-8B3A-F03D-7B5E-88636ADD09BB}"/>
                </a:ext>
              </a:extLst>
            </p:cNvPr>
            <p:cNvCxnSpPr>
              <a:cxnSpLocks/>
              <a:stCxn id="630" idx="6"/>
              <a:endCxn id="632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6" name="Connecteur droit 635">
              <a:extLst>
                <a:ext uri="{FF2B5EF4-FFF2-40B4-BE49-F238E27FC236}">
                  <a16:creationId xmlns:a16="http://schemas.microsoft.com/office/drawing/2014/main" id="{BF3A97B6-373A-0632-3530-13C73A6C0166}"/>
                </a:ext>
              </a:extLst>
            </p:cNvPr>
            <p:cNvCxnSpPr>
              <a:cxnSpLocks/>
              <a:stCxn id="532" idx="4"/>
              <a:endCxn id="615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7" name="Ellipse 636">
              <a:extLst>
                <a:ext uri="{FF2B5EF4-FFF2-40B4-BE49-F238E27FC236}">
                  <a16:creationId xmlns:a16="http://schemas.microsoft.com/office/drawing/2014/main" id="{EFA7396A-8C3A-8B2C-8F67-CEA2F07085C3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8" name="Ellipse 637">
              <a:extLst>
                <a:ext uri="{FF2B5EF4-FFF2-40B4-BE49-F238E27FC236}">
                  <a16:creationId xmlns:a16="http://schemas.microsoft.com/office/drawing/2014/main" id="{73848CC8-00D3-EC23-F779-429B0EA15098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9" name="Ellipse 638">
              <a:extLst>
                <a:ext uri="{FF2B5EF4-FFF2-40B4-BE49-F238E27FC236}">
                  <a16:creationId xmlns:a16="http://schemas.microsoft.com/office/drawing/2014/main" id="{BD139697-5683-5119-9D88-E4A14772D3A8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0" name="Ellipse 639">
              <a:extLst>
                <a:ext uri="{FF2B5EF4-FFF2-40B4-BE49-F238E27FC236}">
                  <a16:creationId xmlns:a16="http://schemas.microsoft.com/office/drawing/2014/main" id="{2DAF112B-D113-D68F-C8F4-9948E4C8634C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1" name="Ellipse 640">
              <a:extLst>
                <a:ext uri="{FF2B5EF4-FFF2-40B4-BE49-F238E27FC236}">
                  <a16:creationId xmlns:a16="http://schemas.microsoft.com/office/drawing/2014/main" id="{F2E0BD85-64FB-7DD6-7F25-AA1346F4D0EB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2" name="Ellipse 641">
              <a:extLst>
                <a:ext uri="{FF2B5EF4-FFF2-40B4-BE49-F238E27FC236}">
                  <a16:creationId xmlns:a16="http://schemas.microsoft.com/office/drawing/2014/main" id="{42B8C5CF-30AB-7261-F109-4AC8D393375E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3" name="Ellipse 642">
              <a:extLst>
                <a:ext uri="{FF2B5EF4-FFF2-40B4-BE49-F238E27FC236}">
                  <a16:creationId xmlns:a16="http://schemas.microsoft.com/office/drawing/2014/main" id="{1064C513-BD11-E833-FF5E-854B32F02460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44" name="Connecteur droit 643">
              <a:extLst>
                <a:ext uri="{FF2B5EF4-FFF2-40B4-BE49-F238E27FC236}">
                  <a16:creationId xmlns:a16="http://schemas.microsoft.com/office/drawing/2014/main" id="{CCCC3A9B-EDAA-E204-E7EF-0974F8272410}"/>
                </a:ext>
              </a:extLst>
            </p:cNvPr>
            <p:cNvCxnSpPr>
              <a:cxnSpLocks/>
              <a:stCxn id="637" idx="6"/>
              <a:endCxn id="638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5" name="Connecteur droit 644">
              <a:extLst>
                <a:ext uri="{FF2B5EF4-FFF2-40B4-BE49-F238E27FC236}">
                  <a16:creationId xmlns:a16="http://schemas.microsoft.com/office/drawing/2014/main" id="{F1DE1585-21B9-5F36-C397-BCCD74FD2FB8}"/>
                </a:ext>
              </a:extLst>
            </p:cNvPr>
            <p:cNvCxnSpPr>
              <a:cxnSpLocks/>
              <a:stCxn id="642" idx="6"/>
              <a:endCxn id="643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6" name="Connecteur droit 645">
              <a:extLst>
                <a:ext uri="{FF2B5EF4-FFF2-40B4-BE49-F238E27FC236}">
                  <a16:creationId xmlns:a16="http://schemas.microsoft.com/office/drawing/2014/main" id="{D1BA7FA5-E9BE-91D2-2B66-C37D8E02411A}"/>
                </a:ext>
              </a:extLst>
            </p:cNvPr>
            <p:cNvCxnSpPr>
              <a:cxnSpLocks/>
              <a:stCxn id="641" idx="6"/>
              <a:endCxn id="642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7" name="Connecteur droit 646">
              <a:extLst>
                <a:ext uri="{FF2B5EF4-FFF2-40B4-BE49-F238E27FC236}">
                  <a16:creationId xmlns:a16="http://schemas.microsoft.com/office/drawing/2014/main" id="{A862CB20-280C-A01D-7C5D-47193DC3D12B}"/>
                </a:ext>
              </a:extLst>
            </p:cNvPr>
            <p:cNvCxnSpPr>
              <a:cxnSpLocks/>
              <a:stCxn id="640" idx="6"/>
              <a:endCxn id="641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8" name="Connecteur droit 647">
              <a:extLst>
                <a:ext uri="{FF2B5EF4-FFF2-40B4-BE49-F238E27FC236}">
                  <a16:creationId xmlns:a16="http://schemas.microsoft.com/office/drawing/2014/main" id="{1F9C150E-D3B1-C49E-EE70-428F1B2E52A3}"/>
                </a:ext>
              </a:extLst>
            </p:cNvPr>
            <p:cNvCxnSpPr>
              <a:cxnSpLocks/>
              <a:stCxn id="639" idx="6"/>
              <a:endCxn id="640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9" name="Connecteur droit 648">
              <a:extLst>
                <a:ext uri="{FF2B5EF4-FFF2-40B4-BE49-F238E27FC236}">
                  <a16:creationId xmlns:a16="http://schemas.microsoft.com/office/drawing/2014/main" id="{BC23A607-59A8-AFF8-D1BE-83BDE489EF37}"/>
                </a:ext>
              </a:extLst>
            </p:cNvPr>
            <p:cNvCxnSpPr>
              <a:cxnSpLocks/>
              <a:stCxn id="638" idx="6"/>
              <a:endCxn id="639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0" name="Connecteur droit 649">
              <a:extLst>
                <a:ext uri="{FF2B5EF4-FFF2-40B4-BE49-F238E27FC236}">
                  <a16:creationId xmlns:a16="http://schemas.microsoft.com/office/drawing/2014/main" id="{C3CDE0FB-0F78-CCAA-310B-7192A7130FB5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1" name="Connecteur droit 650">
              <a:extLst>
                <a:ext uri="{FF2B5EF4-FFF2-40B4-BE49-F238E27FC236}">
                  <a16:creationId xmlns:a16="http://schemas.microsoft.com/office/drawing/2014/main" id="{07AD966B-82FD-9441-70A2-C4C5D6E3DB52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2" name="Ellipse 651">
              <a:extLst>
                <a:ext uri="{FF2B5EF4-FFF2-40B4-BE49-F238E27FC236}">
                  <a16:creationId xmlns:a16="http://schemas.microsoft.com/office/drawing/2014/main" id="{95C80E04-83A7-C70F-D43F-BB1E39C543E0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53" name="Connecteur droit 652">
              <a:extLst>
                <a:ext uri="{FF2B5EF4-FFF2-40B4-BE49-F238E27FC236}">
                  <a16:creationId xmlns:a16="http://schemas.microsoft.com/office/drawing/2014/main" id="{ABA34AC2-5A89-BACD-E538-4144974CA366}"/>
                </a:ext>
              </a:extLst>
            </p:cNvPr>
            <p:cNvCxnSpPr>
              <a:cxnSpLocks/>
              <a:stCxn id="643" idx="6"/>
              <a:endCxn id="652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4" name="Ellipse 653">
              <a:extLst>
                <a:ext uri="{FF2B5EF4-FFF2-40B4-BE49-F238E27FC236}">
                  <a16:creationId xmlns:a16="http://schemas.microsoft.com/office/drawing/2014/main" id="{068C85D9-6F40-ED5F-4102-C0D833D9D50C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5" name="Ellipse 654">
              <a:extLst>
                <a:ext uri="{FF2B5EF4-FFF2-40B4-BE49-F238E27FC236}">
                  <a16:creationId xmlns:a16="http://schemas.microsoft.com/office/drawing/2014/main" id="{02F374C4-1188-2D47-9DF5-68B38FDD5EAA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56" name="Connecteur droit 655">
              <a:extLst>
                <a:ext uri="{FF2B5EF4-FFF2-40B4-BE49-F238E27FC236}">
                  <a16:creationId xmlns:a16="http://schemas.microsoft.com/office/drawing/2014/main" id="{629ACC53-0ADB-8819-7354-CC6F57692BDC}"/>
                </a:ext>
              </a:extLst>
            </p:cNvPr>
            <p:cNvCxnSpPr>
              <a:cxnSpLocks/>
              <a:stCxn id="654" idx="6"/>
              <a:endCxn id="655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7" name="Connecteur droit 656">
              <a:extLst>
                <a:ext uri="{FF2B5EF4-FFF2-40B4-BE49-F238E27FC236}">
                  <a16:creationId xmlns:a16="http://schemas.microsoft.com/office/drawing/2014/main" id="{098E42CB-A03E-1795-0A91-F0C345710FCB}"/>
                </a:ext>
              </a:extLst>
            </p:cNvPr>
            <p:cNvCxnSpPr>
              <a:cxnSpLocks/>
              <a:stCxn id="652" idx="6"/>
              <a:endCxn id="654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8" name="Connecteur droit 657">
              <a:extLst>
                <a:ext uri="{FF2B5EF4-FFF2-40B4-BE49-F238E27FC236}">
                  <a16:creationId xmlns:a16="http://schemas.microsoft.com/office/drawing/2014/main" id="{CB4D19E4-3F6A-DAE7-9559-0FD1C287AE5A}"/>
                </a:ext>
              </a:extLst>
            </p:cNvPr>
            <p:cNvCxnSpPr>
              <a:cxnSpLocks/>
              <a:stCxn id="615" idx="4"/>
              <a:endCxn id="637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9" name="Connecteur droit 658">
              <a:extLst>
                <a:ext uri="{FF2B5EF4-FFF2-40B4-BE49-F238E27FC236}">
                  <a16:creationId xmlns:a16="http://schemas.microsoft.com/office/drawing/2014/main" id="{D51E5C3A-30E1-2B27-44A0-8669DBA63D37}"/>
                </a:ext>
              </a:extLst>
            </p:cNvPr>
            <p:cNvCxnSpPr>
              <a:cxnSpLocks/>
              <a:stCxn id="533" idx="4"/>
              <a:endCxn id="616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0" name="Connecteur droit 659">
              <a:extLst>
                <a:ext uri="{FF2B5EF4-FFF2-40B4-BE49-F238E27FC236}">
                  <a16:creationId xmlns:a16="http://schemas.microsoft.com/office/drawing/2014/main" id="{39BE59CF-DD86-0B1C-BFA0-C99FBA0B4BFB}"/>
                </a:ext>
              </a:extLst>
            </p:cNvPr>
            <p:cNvCxnSpPr>
              <a:cxnSpLocks/>
              <a:stCxn id="534" idx="4"/>
              <a:endCxn id="617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1" name="Connecteur droit 660">
              <a:extLst>
                <a:ext uri="{FF2B5EF4-FFF2-40B4-BE49-F238E27FC236}">
                  <a16:creationId xmlns:a16="http://schemas.microsoft.com/office/drawing/2014/main" id="{76DF4E37-A35C-7B4D-2C59-63E5EF088F6B}"/>
                </a:ext>
              </a:extLst>
            </p:cNvPr>
            <p:cNvCxnSpPr>
              <a:cxnSpLocks/>
              <a:stCxn id="535" idx="4"/>
              <a:endCxn id="618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2" name="Connecteur droit 661">
              <a:extLst>
                <a:ext uri="{FF2B5EF4-FFF2-40B4-BE49-F238E27FC236}">
                  <a16:creationId xmlns:a16="http://schemas.microsoft.com/office/drawing/2014/main" id="{F3F5405C-78F9-1F8B-0CF4-52ADE0C0C4CD}"/>
                </a:ext>
              </a:extLst>
            </p:cNvPr>
            <p:cNvCxnSpPr>
              <a:cxnSpLocks/>
              <a:stCxn id="536" idx="4"/>
              <a:endCxn id="619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3" name="Connecteur droit 662">
              <a:extLst>
                <a:ext uri="{FF2B5EF4-FFF2-40B4-BE49-F238E27FC236}">
                  <a16:creationId xmlns:a16="http://schemas.microsoft.com/office/drawing/2014/main" id="{69242D7A-35C9-71FF-8758-393F69F11AF8}"/>
                </a:ext>
              </a:extLst>
            </p:cNvPr>
            <p:cNvCxnSpPr>
              <a:cxnSpLocks/>
              <a:stCxn id="537" idx="4"/>
              <a:endCxn id="620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4" name="Connecteur droit 663">
              <a:extLst>
                <a:ext uri="{FF2B5EF4-FFF2-40B4-BE49-F238E27FC236}">
                  <a16:creationId xmlns:a16="http://schemas.microsoft.com/office/drawing/2014/main" id="{55A7A99B-EC98-19EE-5DFD-A06BDD38AF75}"/>
                </a:ext>
              </a:extLst>
            </p:cNvPr>
            <p:cNvCxnSpPr>
              <a:cxnSpLocks/>
              <a:stCxn id="538" idx="4"/>
              <a:endCxn id="621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5" name="Connecteur droit 664">
              <a:extLst>
                <a:ext uri="{FF2B5EF4-FFF2-40B4-BE49-F238E27FC236}">
                  <a16:creationId xmlns:a16="http://schemas.microsoft.com/office/drawing/2014/main" id="{121CA3D0-9DE9-D2A0-F612-317261CFD4EB}"/>
                </a:ext>
              </a:extLst>
            </p:cNvPr>
            <p:cNvCxnSpPr>
              <a:cxnSpLocks/>
              <a:stCxn id="547" idx="4"/>
              <a:endCxn id="630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6" name="Connecteur droit 665">
              <a:extLst>
                <a:ext uri="{FF2B5EF4-FFF2-40B4-BE49-F238E27FC236}">
                  <a16:creationId xmlns:a16="http://schemas.microsoft.com/office/drawing/2014/main" id="{02C2C5F9-9A79-E14F-5A0D-D3FE407AE42E}"/>
                </a:ext>
              </a:extLst>
            </p:cNvPr>
            <p:cNvCxnSpPr>
              <a:cxnSpLocks/>
              <a:stCxn id="579" idx="4"/>
              <a:endCxn id="632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7" name="Connecteur droit 666">
              <a:extLst>
                <a:ext uri="{FF2B5EF4-FFF2-40B4-BE49-F238E27FC236}">
                  <a16:creationId xmlns:a16="http://schemas.microsoft.com/office/drawing/2014/main" id="{F858A60B-700E-B93F-DAF0-40008C1B75BE}"/>
                </a:ext>
              </a:extLst>
            </p:cNvPr>
            <p:cNvCxnSpPr>
              <a:cxnSpLocks/>
              <a:stCxn id="597" idx="4"/>
              <a:endCxn id="633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8" name="Connecteur droit 667">
              <a:extLst>
                <a:ext uri="{FF2B5EF4-FFF2-40B4-BE49-F238E27FC236}">
                  <a16:creationId xmlns:a16="http://schemas.microsoft.com/office/drawing/2014/main" id="{21AB4D35-7F6F-B9A7-230C-7A28A0BC9ADC}"/>
                </a:ext>
              </a:extLst>
            </p:cNvPr>
            <p:cNvCxnSpPr>
              <a:cxnSpLocks/>
              <a:stCxn id="616" idx="4"/>
              <a:endCxn id="638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9" name="Connecteur droit 668">
              <a:extLst>
                <a:ext uri="{FF2B5EF4-FFF2-40B4-BE49-F238E27FC236}">
                  <a16:creationId xmlns:a16="http://schemas.microsoft.com/office/drawing/2014/main" id="{D1322B51-FA24-276F-D16F-77110DAF646C}"/>
                </a:ext>
              </a:extLst>
            </p:cNvPr>
            <p:cNvCxnSpPr>
              <a:cxnSpLocks/>
              <a:stCxn id="617" idx="4"/>
              <a:endCxn id="639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0" name="Connecteur droit 669">
              <a:extLst>
                <a:ext uri="{FF2B5EF4-FFF2-40B4-BE49-F238E27FC236}">
                  <a16:creationId xmlns:a16="http://schemas.microsoft.com/office/drawing/2014/main" id="{ED42B319-28E2-842D-677F-88D53B80EE2B}"/>
                </a:ext>
              </a:extLst>
            </p:cNvPr>
            <p:cNvCxnSpPr>
              <a:cxnSpLocks/>
              <a:stCxn id="618" idx="4"/>
              <a:endCxn id="640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1" name="Connecteur droit 670">
              <a:extLst>
                <a:ext uri="{FF2B5EF4-FFF2-40B4-BE49-F238E27FC236}">
                  <a16:creationId xmlns:a16="http://schemas.microsoft.com/office/drawing/2014/main" id="{68F19590-8C06-E295-8CE7-705D0D40E7FA}"/>
                </a:ext>
              </a:extLst>
            </p:cNvPr>
            <p:cNvCxnSpPr>
              <a:cxnSpLocks/>
              <a:stCxn id="619" idx="4"/>
              <a:endCxn id="641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2" name="Connecteur droit 671">
              <a:extLst>
                <a:ext uri="{FF2B5EF4-FFF2-40B4-BE49-F238E27FC236}">
                  <a16:creationId xmlns:a16="http://schemas.microsoft.com/office/drawing/2014/main" id="{78335822-3AF6-C5C8-70FB-A1A47A2FA845}"/>
                </a:ext>
              </a:extLst>
            </p:cNvPr>
            <p:cNvCxnSpPr>
              <a:cxnSpLocks/>
              <a:stCxn id="620" idx="4"/>
              <a:endCxn id="642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3" name="Connecteur droit 672">
              <a:extLst>
                <a:ext uri="{FF2B5EF4-FFF2-40B4-BE49-F238E27FC236}">
                  <a16:creationId xmlns:a16="http://schemas.microsoft.com/office/drawing/2014/main" id="{C5C7A1A4-39E8-9C29-7A62-A88FBE4B0486}"/>
                </a:ext>
              </a:extLst>
            </p:cNvPr>
            <p:cNvCxnSpPr>
              <a:cxnSpLocks/>
              <a:stCxn id="621" idx="4"/>
              <a:endCxn id="643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4" name="Connecteur droit 673">
              <a:extLst>
                <a:ext uri="{FF2B5EF4-FFF2-40B4-BE49-F238E27FC236}">
                  <a16:creationId xmlns:a16="http://schemas.microsoft.com/office/drawing/2014/main" id="{7F83235D-9A3E-54AA-531C-DF0125C4AB77}"/>
                </a:ext>
              </a:extLst>
            </p:cNvPr>
            <p:cNvCxnSpPr>
              <a:cxnSpLocks/>
              <a:stCxn id="630" idx="4"/>
              <a:endCxn id="652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5" name="Connecteur droit 674">
              <a:extLst>
                <a:ext uri="{FF2B5EF4-FFF2-40B4-BE49-F238E27FC236}">
                  <a16:creationId xmlns:a16="http://schemas.microsoft.com/office/drawing/2014/main" id="{92A93795-9542-9E02-E108-0525F832943D}"/>
                </a:ext>
              </a:extLst>
            </p:cNvPr>
            <p:cNvCxnSpPr>
              <a:cxnSpLocks/>
              <a:stCxn id="632" idx="4"/>
              <a:endCxn id="654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6" name="Connecteur droit 675">
              <a:extLst>
                <a:ext uri="{FF2B5EF4-FFF2-40B4-BE49-F238E27FC236}">
                  <a16:creationId xmlns:a16="http://schemas.microsoft.com/office/drawing/2014/main" id="{2D86B63D-91FB-80A3-4ECB-D969CA66A239}"/>
                </a:ext>
              </a:extLst>
            </p:cNvPr>
            <p:cNvCxnSpPr>
              <a:cxnSpLocks/>
              <a:stCxn id="633" idx="4"/>
              <a:endCxn id="655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7" name="Ellipse 676">
              <a:extLst>
                <a:ext uri="{FF2B5EF4-FFF2-40B4-BE49-F238E27FC236}">
                  <a16:creationId xmlns:a16="http://schemas.microsoft.com/office/drawing/2014/main" id="{2DD9F788-AF6F-2F0B-A9B2-CABF656DF0C0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8" name="Ellipse 677">
              <a:extLst>
                <a:ext uri="{FF2B5EF4-FFF2-40B4-BE49-F238E27FC236}">
                  <a16:creationId xmlns:a16="http://schemas.microsoft.com/office/drawing/2014/main" id="{88300C3F-A119-CE00-E5C7-98EB03C96412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9" name="Ellipse 678">
              <a:extLst>
                <a:ext uri="{FF2B5EF4-FFF2-40B4-BE49-F238E27FC236}">
                  <a16:creationId xmlns:a16="http://schemas.microsoft.com/office/drawing/2014/main" id="{A135EA0E-DE42-55E9-A66C-B5B740381581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0" name="Ellipse 679">
              <a:extLst>
                <a:ext uri="{FF2B5EF4-FFF2-40B4-BE49-F238E27FC236}">
                  <a16:creationId xmlns:a16="http://schemas.microsoft.com/office/drawing/2014/main" id="{F90ED1CD-9731-4135-2D1B-A20EBEAF50B6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1" name="Ellipse 680">
              <a:extLst>
                <a:ext uri="{FF2B5EF4-FFF2-40B4-BE49-F238E27FC236}">
                  <a16:creationId xmlns:a16="http://schemas.microsoft.com/office/drawing/2014/main" id="{136BFCB3-5C98-7B7E-9180-477B9C18FD95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2" name="Ellipse 681">
              <a:extLst>
                <a:ext uri="{FF2B5EF4-FFF2-40B4-BE49-F238E27FC236}">
                  <a16:creationId xmlns:a16="http://schemas.microsoft.com/office/drawing/2014/main" id="{C95CAE43-DE5F-749F-D1A2-BDDEAC28DFBC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3" name="Ellipse 682">
              <a:extLst>
                <a:ext uri="{FF2B5EF4-FFF2-40B4-BE49-F238E27FC236}">
                  <a16:creationId xmlns:a16="http://schemas.microsoft.com/office/drawing/2014/main" id="{ED4B6B28-FFB5-F34E-B5A5-E39FA4D8EB3A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84" name="Connecteur droit 683">
              <a:extLst>
                <a:ext uri="{FF2B5EF4-FFF2-40B4-BE49-F238E27FC236}">
                  <a16:creationId xmlns:a16="http://schemas.microsoft.com/office/drawing/2014/main" id="{C15922DB-45D2-C10E-A8CD-96678B203D91}"/>
                </a:ext>
              </a:extLst>
            </p:cNvPr>
            <p:cNvCxnSpPr>
              <a:cxnSpLocks/>
              <a:stCxn id="677" idx="6"/>
              <a:endCxn id="678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5" name="Connecteur droit 684">
              <a:extLst>
                <a:ext uri="{FF2B5EF4-FFF2-40B4-BE49-F238E27FC236}">
                  <a16:creationId xmlns:a16="http://schemas.microsoft.com/office/drawing/2014/main" id="{4785CFE5-0D2B-B14F-9FEB-7C9027A9E415}"/>
                </a:ext>
              </a:extLst>
            </p:cNvPr>
            <p:cNvCxnSpPr>
              <a:cxnSpLocks/>
              <a:stCxn id="682" idx="6"/>
              <a:endCxn id="683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6" name="Connecteur droit 685">
              <a:extLst>
                <a:ext uri="{FF2B5EF4-FFF2-40B4-BE49-F238E27FC236}">
                  <a16:creationId xmlns:a16="http://schemas.microsoft.com/office/drawing/2014/main" id="{506D3972-1648-FBD8-3C7A-2547474779A5}"/>
                </a:ext>
              </a:extLst>
            </p:cNvPr>
            <p:cNvCxnSpPr>
              <a:cxnSpLocks/>
              <a:stCxn id="681" idx="6"/>
              <a:endCxn id="682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7" name="Connecteur droit 686">
              <a:extLst>
                <a:ext uri="{FF2B5EF4-FFF2-40B4-BE49-F238E27FC236}">
                  <a16:creationId xmlns:a16="http://schemas.microsoft.com/office/drawing/2014/main" id="{E9E77FC5-AD12-931E-5BA4-AA8EEE31F0B7}"/>
                </a:ext>
              </a:extLst>
            </p:cNvPr>
            <p:cNvCxnSpPr>
              <a:cxnSpLocks/>
              <a:stCxn id="680" idx="6"/>
              <a:endCxn id="681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8" name="Connecteur droit 687">
              <a:extLst>
                <a:ext uri="{FF2B5EF4-FFF2-40B4-BE49-F238E27FC236}">
                  <a16:creationId xmlns:a16="http://schemas.microsoft.com/office/drawing/2014/main" id="{A5B95E8A-4845-D9E1-9DF2-73BB7A80CEF7}"/>
                </a:ext>
              </a:extLst>
            </p:cNvPr>
            <p:cNvCxnSpPr>
              <a:cxnSpLocks/>
              <a:stCxn id="679" idx="6"/>
              <a:endCxn id="680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9" name="Connecteur droit 688">
              <a:extLst>
                <a:ext uri="{FF2B5EF4-FFF2-40B4-BE49-F238E27FC236}">
                  <a16:creationId xmlns:a16="http://schemas.microsoft.com/office/drawing/2014/main" id="{11E963FD-1A70-7785-2D21-A4731169BA95}"/>
                </a:ext>
              </a:extLst>
            </p:cNvPr>
            <p:cNvCxnSpPr>
              <a:cxnSpLocks/>
              <a:stCxn id="678" idx="6"/>
              <a:endCxn id="679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0" name="Connecteur droit 689">
              <a:extLst>
                <a:ext uri="{FF2B5EF4-FFF2-40B4-BE49-F238E27FC236}">
                  <a16:creationId xmlns:a16="http://schemas.microsoft.com/office/drawing/2014/main" id="{522269BE-8510-0943-2C39-4D015EEC35A0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1" name="Connecteur droit 690">
              <a:extLst>
                <a:ext uri="{FF2B5EF4-FFF2-40B4-BE49-F238E27FC236}">
                  <a16:creationId xmlns:a16="http://schemas.microsoft.com/office/drawing/2014/main" id="{A6541928-BE8C-2883-37CE-E41723E54E4E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2" name="Ellipse 691">
              <a:extLst>
                <a:ext uri="{FF2B5EF4-FFF2-40B4-BE49-F238E27FC236}">
                  <a16:creationId xmlns:a16="http://schemas.microsoft.com/office/drawing/2014/main" id="{1974FE21-1C85-3870-57E4-976764F3C3CE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93" name="Connecteur droit 692">
              <a:extLst>
                <a:ext uri="{FF2B5EF4-FFF2-40B4-BE49-F238E27FC236}">
                  <a16:creationId xmlns:a16="http://schemas.microsoft.com/office/drawing/2014/main" id="{B411A944-1887-6BC6-DECF-FE08D188912A}"/>
                </a:ext>
              </a:extLst>
            </p:cNvPr>
            <p:cNvCxnSpPr>
              <a:cxnSpLocks/>
              <a:stCxn id="683" idx="6"/>
              <a:endCxn id="692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4" name="Ellipse 693">
              <a:extLst>
                <a:ext uri="{FF2B5EF4-FFF2-40B4-BE49-F238E27FC236}">
                  <a16:creationId xmlns:a16="http://schemas.microsoft.com/office/drawing/2014/main" id="{989EF3B9-04C5-2EBC-11A5-2610A2902710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5" name="Ellipse 694">
              <a:extLst>
                <a:ext uri="{FF2B5EF4-FFF2-40B4-BE49-F238E27FC236}">
                  <a16:creationId xmlns:a16="http://schemas.microsoft.com/office/drawing/2014/main" id="{3300536C-0CFC-9B8A-AD86-9A24D9B9D101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96" name="Connecteur droit 695">
              <a:extLst>
                <a:ext uri="{FF2B5EF4-FFF2-40B4-BE49-F238E27FC236}">
                  <a16:creationId xmlns:a16="http://schemas.microsoft.com/office/drawing/2014/main" id="{D96EC688-32BC-2B2F-2A0B-A812B051C974}"/>
                </a:ext>
              </a:extLst>
            </p:cNvPr>
            <p:cNvCxnSpPr>
              <a:cxnSpLocks/>
              <a:stCxn id="694" idx="6"/>
              <a:endCxn id="695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7" name="Connecteur droit 696">
              <a:extLst>
                <a:ext uri="{FF2B5EF4-FFF2-40B4-BE49-F238E27FC236}">
                  <a16:creationId xmlns:a16="http://schemas.microsoft.com/office/drawing/2014/main" id="{B0036D2D-9AF3-2CA8-F3EC-CD997F36D22B}"/>
                </a:ext>
              </a:extLst>
            </p:cNvPr>
            <p:cNvCxnSpPr>
              <a:cxnSpLocks/>
              <a:stCxn id="692" idx="6"/>
              <a:endCxn id="694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8" name="Connecteur droit 697">
              <a:extLst>
                <a:ext uri="{FF2B5EF4-FFF2-40B4-BE49-F238E27FC236}">
                  <a16:creationId xmlns:a16="http://schemas.microsoft.com/office/drawing/2014/main" id="{90290767-6A13-D514-BA1B-906E1831DDC8}"/>
                </a:ext>
              </a:extLst>
            </p:cNvPr>
            <p:cNvCxnSpPr>
              <a:cxnSpLocks/>
              <a:stCxn id="637" idx="4"/>
              <a:endCxn id="677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9" name="Connecteur droit 698">
              <a:extLst>
                <a:ext uri="{FF2B5EF4-FFF2-40B4-BE49-F238E27FC236}">
                  <a16:creationId xmlns:a16="http://schemas.microsoft.com/office/drawing/2014/main" id="{A4AC9E4E-F561-0DD1-C2A4-92B404BEBE0A}"/>
                </a:ext>
              </a:extLst>
            </p:cNvPr>
            <p:cNvCxnSpPr>
              <a:cxnSpLocks/>
              <a:stCxn id="638" idx="4"/>
              <a:endCxn id="678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0" name="Connecteur droit 699">
              <a:extLst>
                <a:ext uri="{FF2B5EF4-FFF2-40B4-BE49-F238E27FC236}">
                  <a16:creationId xmlns:a16="http://schemas.microsoft.com/office/drawing/2014/main" id="{91716DB7-C2F4-092A-5D54-3C91256B7777}"/>
                </a:ext>
              </a:extLst>
            </p:cNvPr>
            <p:cNvCxnSpPr>
              <a:cxnSpLocks/>
              <a:stCxn id="639" idx="4"/>
              <a:endCxn id="679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1" name="Connecteur droit 700">
              <a:extLst>
                <a:ext uri="{FF2B5EF4-FFF2-40B4-BE49-F238E27FC236}">
                  <a16:creationId xmlns:a16="http://schemas.microsoft.com/office/drawing/2014/main" id="{3442B9A1-F45B-3E6D-712A-D46830A88E61}"/>
                </a:ext>
              </a:extLst>
            </p:cNvPr>
            <p:cNvCxnSpPr>
              <a:cxnSpLocks/>
              <a:stCxn id="640" idx="4"/>
              <a:endCxn id="680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2" name="Connecteur droit 701">
              <a:extLst>
                <a:ext uri="{FF2B5EF4-FFF2-40B4-BE49-F238E27FC236}">
                  <a16:creationId xmlns:a16="http://schemas.microsoft.com/office/drawing/2014/main" id="{2BC270C9-0525-1E27-F71B-FE756FD23D10}"/>
                </a:ext>
              </a:extLst>
            </p:cNvPr>
            <p:cNvCxnSpPr>
              <a:cxnSpLocks/>
              <a:stCxn id="641" idx="4"/>
              <a:endCxn id="681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3" name="Connecteur droit 702">
              <a:extLst>
                <a:ext uri="{FF2B5EF4-FFF2-40B4-BE49-F238E27FC236}">
                  <a16:creationId xmlns:a16="http://schemas.microsoft.com/office/drawing/2014/main" id="{A524DE13-9951-BDBB-A72B-3680D8CDE720}"/>
                </a:ext>
              </a:extLst>
            </p:cNvPr>
            <p:cNvCxnSpPr>
              <a:cxnSpLocks/>
              <a:stCxn id="642" idx="4"/>
              <a:endCxn id="682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4" name="Connecteur droit 703">
              <a:extLst>
                <a:ext uri="{FF2B5EF4-FFF2-40B4-BE49-F238E27FC236}">
                  <a16:creationId xmlns:a16="http://schemas.microsoft.com/office/drawing/2014/main" id="{ECB502C0-1113-2AF0-3850-5106160341F0}"/>
                </a:ext>
              </a:extLst>
            </p:cNvPr>
            <p:cNvCxnSpPr>
              <a:cxnSpLocks/>
              <a:stCxn id="643" idx="4"/>
              <a:endCxn id="683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5" name="Connecteur droit 704">
              <a:extLst>
                <a:ext uri="{FF2B5EF4-FFF2-40B4-BE49-F238E27FC236}">
                  <a16:creationId xmlns:a16="http://schemas.microsoft.com/office/drawing/2014/main" id="{8703B5B8-D291-4C05-66EA-987D3940297F}"/>
                </a:ext>
              </a:extLst>
            </p:cNvPr>
            <p:cNvCxnSpPr>
              <a:cxnSpLocks/>
              <a:stCxn id="652" idx="4"/>
              <a:endCxn id="692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6" name="Connecteur droit 705">
              <a:extLst>
                <a:ext uri="{FF2B5EF4-FFF2-40B4-BE49-F238E27FC236}">
                  <a16:creationId xmlns:a16="http://schemas.microsoft.com/office/drawing/2014/main" id="{19A1D49A-FCAE-FDC5-BC15-41B7AAF138E6}"/>
                </a:ext>
              </a:extLst>
            </p:cNvPr>
            <p:cNvCxnSpPr>
              <a:cxnSpLocks/>
              <a:stCxn id="654" idx="4"/>
              <a:endCxn id="694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7" name="Connecteur droit 706">
              <a:extLst>
                <a:ext uri="{FF2B5EF4-FFF2-40B4-BE49-F238E27FC236}">
                  <a16:creationId xmlns:a16="http://schemas.microsoft.com/office/drawing/2014/main" id="{B2F728F9-584E-D603-1E82-4FA063D189AD}"/>
                </a:ext>
              </a:extLst>
            </p:cNvPr>
            <p:cNvCxnSpPr>
              <a:cxnSpLocks/>
              <a:stCxn id="655" idx="4"/>
              <a:endCxn id="695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EE8DBA45-ACF6-A609-1BE3-57D9FC00072D}"/>
              </a:ext>
            </a:extLst>
          </p:cNvPr>
          <p:cNvGrpSpPr/>
          <p:nvPr/>
        </p:nvGrpSpPr>
        <p:grpSpPr>
          <a:xfrm rot="10800000">
            <a:off x="244335" y="4823710"/>
            <a:ext cx="1244152" cy="1305499"/>
            <a:chOff x="5887448" y="1361357"/>
            <a:chExt cx="1244152" cy="1305499"/>
          </a:xfrm>
        </p:grpSpPr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E5435795-38BF-C12B-3C9C-A0136036DB06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64FD1B61-A1DE-DEC4-D311-43B45521EFAC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B6997170-1D7F-723D-D252-F655B87B2E58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071A1FCA-6AD0-18C3-483B-398467263198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AC3A903E-7D83-424F-35ED-0C900637A60B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04C337DC-824D-489A-1BAF-DFDC6E911DFD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B84D5C1C-3832-48FA-DACF-28FA37B64188}"/>
                </a:ext>
              </a:extLst>
            </p:cNvPr>
            <p:cNvCxnSpPr>
              <a:cxnSpLocks/>
              <a:stCxn id="31" idx="4"/>
              <a:endCxn id="33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Ellipse 36">
              <a:extLst>
                <a:ext uri="{FF2B5EF4-FFF2-40B4-BE49-F238E27FC236}">
                  <a16:creationId xmlns:a16="http://schemas.microsoft.com/office/drawing/2014/main" id="{DBEA8B1D-AD0F-2705-7D1C-683DED977304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5EFCBA7C-E3F6-C662-FEC1-4E051F9DBB77}"/>
                </a:ext>
              </a:extLst>
            </p:cNvPr>
            <p:cNvCxnSpPr>
              <a:cxnSpLocks/>
              <a:stCxn id="37" idx="4"/>
              <a:endCxn id="31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D8819601-E6EF-3366-B545-F4003D5644E0}"/>
              </a:ext>
            </a:extLst>
          </p:cNvPr>
          <p:cNvGrpSpPr/>
          <p:nvPr/>
        </p:nvGrpSpPr>
        <p:grpSpPr>
          <a:xfrm>
            <a:off x="1737855" y="4823710"/>
            <a:ext cx="1244152" cy="1305499"/>
            <a:chOff x="1737855" y="4838950"/>
            <a:chExt cx="1244152" cy="1305499"/>
          </a:xfrm>
        </p:grpSpPr>
        <p:grpSp>
          <p:nvGrpSpPr>
            <p:cNvPr id="40" name="Groupe 39">
              <a:extLst>
                <a:ext uri="{FF2B5EF4-FFF2-40B4-BE49-F238E27FC236}">
                  <a16:creationId xmlns:a16="http://schemas.microsoft.com/office/drawing/2014/main" id="{CF476A82-4D7D-B00D-CD61-747856465460}"/>
                </a:ext>
              </a:extLst>
            </p:cNvPr>
            <p:cNvGrpSpPr/>
            <p:nvPr/>
          </p:nvGrpSpPr>
          <p:grpSpPr>
            <a:xfrm rot="10800000">
              <a:off x="1737855" y="4838950"/>
              <a:ext cx="1244152" cy="1305499"/>
              <a:chOff x="5887448" y="1361357"/>
              <a:chExt cx="1244152" cy="1305499"/>
            </a:xfrm>
          </p:grpSpPr>
          <p:sp>
            <p:nvSpPr>
              <p:cNvPr id="42" name="Ellipse 41">
                <a:extLst>
                  <a:ext uri="{FF2B5EF4-FFF2-40B4-BE49-F238E27FC236}">
                    <a16:creationId xmlns:a16="http://schemas.microsoft.com/office/drawing/2014/main" id="{07E124F9-D498-8810-D61A-BB9C0A00D6DB}"/>
                  </a:ext>
                </a:extLst>
              </p:cNvPr>
              <p:cNvSpPr/>
              <p:nvPr/>
            </p:nvSpPr>
            <p:spPr>
              <a:xfrm>
                <a:off x="5887448" y="1913472"/>
                <a:ext cx="183345" cy="178705"/>
              </a:xfrm>
              <a:prstGeom prst="ellipse">
                <a:avLst/>
              </a:prstGeom>
              <a:solidFill>
                <a:srgbClr val="00B05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Ellipse 42">
                <a:extLst>
                  <a:ext uri="{FF2B5EF4-FFF2-40B4-BE49-F238E27FC236}">
                    <a16:creationId xmlns:a16="http://schemas.microsoft.com/office/drawing/2014/main" id="{5442B76B-D2F5-786A-B680-CEA399CD5A55}"/>
                  </a:ext>
                </a:extLst>
              </p:cNvPr>
              <p:cNvSpPr/>
              <p:nvPr/>
            </p:nvSpPr>
            <p:spPr>
              <a:xfrm>
                <a:off x="6435607" y="1913088"/>
                <a:ext cx="183345" cy="178705"/>
              </a:xfrm>
              <a:prstGeom prst="ellipse">
                <a:avLst/>
              </a:prstGeom>
              <a:solidFill>
                <a:srgbClr val="00B05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Ellipse 43">
                <a:extLst>
                  <a:ext uri="{FF2B5EF4-FFF2-40B4-BE49-F238E27FC236}">
                    <a16:creationId xmlns:a16="http://schemas.microsoft.com/office/drawing/2014/main" id="{1024AAEB-2090-0C7B-2213-3D75558BCC0A}"/>
                  </a:ext>
                </a:extLst>
              </p:cNvPr>
              <p:cNvSpPr/>
              <p:nvPr/>
            </p:nvSpPr>
            <p:spPr>
              <a:xfrm>
                <a:off x="6948255" y="1913088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highlight>
                    <a:srgbClr val="000000"/>
                  </a:highlight>
                </a:endParaRPr>
              </a:p>
            </p:txBody>
          </p:sp>
          <p:sp>
            <p:nvSpPr>
              <p:cNvPr id="45" name="Ellipse 44">
                <a:extLst>
                  <a:ext uri="{FF2B5EF4-FFF2-40B4-BE49-F238E27FC236}">
                    <a16:creationId xmlns:a16="http://schemas.microsoft.com/office/drawing/2014/main" id="{ED8CBAE3-EAD1-C3B9-E5BF-EAF251D11F3E}"/>
                  </a:ext>
                </a:extLst>
              </p:cNvPr>
              <p:cNvSpPr/>
              <p:nvPr/>
            </p:nvSpPr>
            <p:spPr>
              <a:xfrm>
                <a:off x="6433254" y="2488151"/>
                <a:ext cx="183345" cy="178705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C387A8F4-DAFA-1221-D3CF-6D928AE973C4}"/>
                  </a:ext>
                </a:extLst>
              </p:cNvPr>
              <p:cNvCxnSpPr>
                <a:cxnSpLocks/>
                <a:stCxn id="42" idx="6"/>
                <a:endCxn id="43" idx="2"/>
              </p:cNvCxnSpPr>
              <p:nvPr/>
            </p:nvCxnSpPr>
            <p:spPr>
              <a:xfrm flipV="1">
                <a:off x="6070791" y="2002440"/>
                <a:ext cx="364815" cy="384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EDD9B46F-BB4A-AB67-37A6-A283A0554D72}"/>
                  </a:ext>
                </a:extLst>
              </p:cNvPr>
              <p:cNvCxnSpPr>
                <a:cxnSpLocks/>
                <a:stCxn id="43" idx="6"/>
                <a:endCxn id="44" idx="2"/>
              </p:cNvCxnSpPr>
              <p:nvPr/>
            </p:nvCxnSpPr>
            <p:spPr>
              <a:xfrm>
                <a:off x="6618951" y="2002440"/>
                <a:ext cx="329304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690BD017-0391-7050-5ED8-137FC848592C}"/>
                  </a:ext>
                </a:extLst>
              </p:cNvPr>
              <p:cNvCxnSpPr>
                <a:cxnSpLocks/>
                <a:stCxn id="43" idx="4"/>
                <a:endCxn id="45" idx="0"/>
              </p:cNvCxnSpPr>
              <p:nvPr/>
            </p:nvCxnSpPr>
            <p:spPr>
              <a:xfrm flipH="1">
                <a:off x="6524928" y="2091792"/>
                <a:ext cx="2351" cy="396359"/>
              </a:xfrm>
              <a:prstGeom prst="line">
                <a:avLst/>
              </a:prstGeom>
              <a:ln w="28575">
                <a:solidFill>
                  <a:schemeClr val="tx1"/>
                </a:solidFill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Ellipse 48">
                <a:extLst>
                  <a:ext uri="{FF2B5EF4-FFF2-40B4-BE49-F238E27FC236}">
                    <a16:creationId xmlns:a16="http://schemas.microsoft.com/office/drawing/2014/main" id="{A885A929-190E-703F-A9CB-8AEA8E6B0A1A}"/>
                  </a:ext>
                </a:extLst>
              </p:cNvPr>
              <p:cNvSpPr/>
              <p:nvPr/>
            </p:nvSpPr>
            <p:spPr>
              <a:xfrm>
                <a:off x="6428552" y="1361357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F791AACE-9799-D57C-E333-C3C9988B64F8}"/>
                  </a:ext>
                </a:extLst>
              </p:cNvPr>
              <p:cNvCxnSpPr>
                <a:cxnSpLocks/>
                <a:stCxn id="49" idx="4"/>
                <a:endCxn id="43" idx="0"/>
              </p:cNvCxnSpPr>
              <p:nvPr/>
            </p:nvCxnSpPr>
            <p:spPr>
              <a:xfrm>
                <a:off x="6520223" y="1540062"/>
                <a:ext cx="7056" cy="373026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" name="Ellipse 40">
              <a:extLst>
                <a:ext uri="{FF2B5EF4-FFF2-40B4-BE49-F238E27FC236}">
                  <a16:creationId xmlns:a16="http://schemas.microsoft.com/office/drawing/2014/main" id="{C4A94B02-42D9-9CE6-ABD6-163C866E16C9}"/>
                </a:ext>
              </a:extLst>
            </p:cNvPr>
            <p:cNvSpPr/>
            <p:nvPr/>
          </p:nvSpPr>
          <p:spPr>
            <a:xfrm rot="10800000">
              <a:off x="2420496" y="5616190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1" name="Ellipse 50">
            <a:extLst>
              <a:ext uri="{FF2B5EF4-FFF2-40B4-BE49-F238E27FC236}">
                <a16:creationId xmlns:a16="http://schemas.microsoft.com/office/drawing/2014/main" id="{6F0A5B19-F123-F888-EE55-60BA5D36B8B3}"/>
              </a:ext>
            </a:extLst>
          </p:cNvPr>
          <p:cNvSpPr/>
          <p:nvPr/>
        </p:nvSpPr>
        <p:spPr>
          <a:xfrm rot="10800000">
            <a:off x="5895508" y="5569943"/>
            <a:ext cx="183345" cy="17870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519B3EFC-579D-0CD3-24FF-348BEB3D9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96731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91C2A6-6DD3-274B-94C5-78BF5B0FA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 Solution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0685A8B-2DF8-074D-BC65-531D7991CB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7967"/>
            <a:ext cx="10515600" cy="4858996"/>
          </a:xfrm>
        </p:spPr>
        <p:txBody>
          <a:bodyPr/>
          <a:lstStyle/>
          <a:p>
            <a:pPr marL="0" indent="0">
              <a:buNone/>
            </a:pPr>
            <a:endParaRPr lang="en-US" b="1" dirty="0"/>
          </a:p>
          <a:p>
            <a:r>
              <a:rPr lang="en-US" b="1" dirty="0">
                <a:hlinkClick r:id="rId2"/>
              </a:rPr>
              <a:t>animations/range2-8-robots-without-chirality.html</a:t>
            </a:r>
            <a:endParaRPr lang="en-US" b="1" dirty="0"/>
          </a:p>
          <a:p>
            <a:endParaRPr lang="en-US" b="1" dirty="0"/>
          </a:p>
          <a:p>
            <a:r>
              <a:rPr lang="en-US" b="1" dirty="0"/>
              <a:t>8 oblivious robots, 9 rules</a:t>
            </a:r>
          </a:p>
          <a:p>
            <a:endParaRPr lang="en-US" b="1" dirty="0"/>
          </a:p>
          <a:p>
            <a:r>
              <a:rPr lang="en-US" b="1" dirty="0"/>
              <a:t>Visibility Range 2 </a:t>
            </a:r>
          </a:p>
          <a:p>
            <a:pPr lvl="1"/>
            <a:r>
              <a:rPr lang="en-US" dirty="0"/>
              <a:t>Additional issue:  </a:t>
            </a:r>
            <a:r>
              <a:rPr lang="en-US" dirty="0">
                <a:solidFill>
                  <a:srgbClr val="FF0000"/>
                </a:solidFill>
              </a:rPr>
              <a:t>opacity</a:t>
            </a:r>
          </a:p>
          <a:p>
            <a:pPr lvl="1"/>
            <a:endParaRPr lang="en-US" dirty="0"/>
          </a:p>
          <a:p>
            <a:r>
              <a:rPr lang="en-US" b="1" dirty="0"/>
              <a:t>Similar principles</a:t>
            </a:r>
            <a:r>
              <a:rPr lang="en-US" dirty="0"/>
              <a:t>, yet </a:t>
            </a:r>
            <a:r>
              <a:rPr lang="en-US" b="1" dirty="0"/>
              <a:t>no setup </a:t>
            </a:r>
            <a:r>
              <a:rPr lang="en-US" dirty="0"/>
              <a:t>(only phases)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ECF6DF6B-5444-570B-3349-44C6097CAAD0}"/>
              </a:ext>
            </a:extLst>
          </p:cNvPr>
          <p:cNvGrpSpPr/>
          <p:nvPr/>
        </p:nvGrpSpPr>
        <p:grpSpPr>
          <a:xfrm>
            <a:off x="4785359" y="3230879"/>
            <a:ext cx="2140059" cy="1793897"/>
            <a:chOff x="5128117" y="3940969"/>
            <a:chExt cx="2620262" cy="2211568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16CE0D88-CC6C-D042-9CB8-BF5AF00F5518}"/>
                </a:ext>
              </a:extLst>
            </p:cNvPr>
            <p:cNvSpPr/>
            <p:nvPr/>
          </p:nvSpPr>
          <p:spPr>
            <a:xfrm>
              <a:off x="6396263" y="3940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5A1005F1-BFF9-124B-BF3A-B7C64CC3C26D}"/>
                </a:ext>
              </a:extLst>
            </p:cNvPr>
            <p:cNvSpPr/>
            <p:nvPr/>
          </p:nvSpPr>
          <p:spPr>
            <a:xfrm>
              <a:off x="5824480" y="4434119"/>
              <a:ext cx="183345" cy="178705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19F3EDA4-C4F1-ED43-B0DA-662B87C0F1E9}"/>
                </a:ext>
              </a:extLst>
            </p:cNvPr>
            <p:cNvSpPr/>
            <p:nvPr/>
          </p:nvSpPr>
          <p:spPr>
            <a:xfrm>
              <a:off x="6393910" y="44335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022A0382-0E12-0842-B335-3791FB88DC45}"/>
                </a:ext>
              </a:extLst>
            </p:cNvPr>
            <p:cNvSpPr/>
            <p:nvPr/>
          </p:nvSpPr>
          <p:spPr>
            <a:xfrm>
              <a:off x="6974388" y="4430513"/>
              <a:ext cx="183345" cy="178705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92CB1682-7E41-EF47-BD79-A673125832E6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 flipV="1">
              <a:off x="6577254" y="4519865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34FEB02A-2B92-774C-BAE3-954CB522774E}"/>
                </a:ext>
              </a:extLst>
            </p:cNvPr>
            <p:cNvCxnSpPr>
              <a:cxnSpLocks/>
              <a:stCxn id="8" idx="6"/>
              <a:endCxn id="9" idx="2"/>
            </p:cNvCxnSpPr>
            <p:nvPr/>
          </p:nvCxnSpPr>
          <p:spPr>
            <a:xfrm flipV="1">
              <a:off x="6007825" y="4522907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FF2B698A-0196-4047-873D-BCC2B3BBC7BA}"/>
                </a:ext>
              </a:extLst>
            </p:cNvPr>
            <p:cNvCxnSpPr>
              <a:cxnSpLocks/>
              <a:stCxn id="7" idx="4"/>
              <a:endCxn id="9" idx="0"/>
            </p:cNvCxnSpPr>
            <p:nvPr/>
          </p:nvCxnSpPr>
          <p:spPr>
            <a:xfrm flipH="1">
              <a:off x="6485582" y="4119674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76CD9D25-E67E-3449-B5F4-EFACC1EC66F9}"/>
                </a:ext>
              </a:extLst>
            </p:cNvPr>
            <p:cNvSpPr/>
            <p:nvPr/>
          </p:nvSpPr>
          <p:spPr>
            <a:xfrm>
              <a:off x="5818599" y="4933467"/>
              <a:ext cx="183345" cy="178705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8DAD6889-446E-F846-8C03-7F53465D7B73}"/>
                </a:ext>
              </a:extLst>
            </p:cNvPr>
            <p:cNvSpPr/>
            <p:nvPr/>
          </p:nvSpPr>
          <p:spPr>
            <a:xfrm>
              <a:off x="6968505" y="4929862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D52A0466-51B4-E94D-8F39-0F61EFDD5393}"/>
                </a:ext>
              </a:extLst>
            </p:cNvPr>
            <p:cNvCxnSpPr>
              <a:cxnSpLocks/>
              <a:endCxn id="16" idx="2"/>
            </p:cNvCxnSpPr>
            <p:nvPr/>
          </p:nvCxnSpPr>
          <p:spPr>
            <a:xfrm flipV="1">
              <a:off x="6571372" y="5019213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9BB87219-BAF9-6C46-8B3F-AFE56C869C85}"/>
                </a:ext>
              </a:extLst>
            </p:cNvPr>
            <p:cNvCxnSpPr>
              <a:cxnSpLocks/>
              <a:stCxn id="15" idx="6"/>
            </p:cNvCxnSpPr>
            <p:nvPr/>
          </p:nvCxnSpPr>
          <p:spPr>
            <a:xfrm flipV="1">
              <a:off x="6001943" y="5022255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05A320FB-E15C-8B43-AD84-974019E5698E}"/>
                </a:ext>
              </a:extLst>
            </p:cNvPr>
            <p:cNvSpPr/>
            <p:nvPr/>
          </p:nvSpPr>
          <p:spPr>
            <a:xfrm>
              <a:off x="7565034" y="493290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DCDF12B2-DC4C-8C4B-8A3D-B6AB698D718F}"/>
                </a:ext>
              </a:extLst>
            </p:cNvPr>
            <p:cNvCxnSpPr>
              <a:cxnSpLocks/>
              <a:stCxn id="16" idx="6"/>
              <a:endCxn id="19" idx="2"/>
            </p:cNvCxnSpPr>
            <p:nvPr/>
          </p:nvCxnSpPr>
          <p:spPr>
            <a:xfrm>
              <a:off x="7151851" y="5019213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04C4985B-5669-5D47-9A61-199C9451AB9E}"/>
                </a:ext>
              </a:extLst>
            </p:cNvPr>
            <p:cNvSpPr/>
            <p:nvPr/>
          </p:nvSpPr>
          <p:spPr>
            <a:xfrm>
              <a:off x="5818597" y="54506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57747041-C2E3-AC4F-9BE4-5D44056CD1E7}"/>
                </a:ext>
              </a:extLst>
            </p:cNvPr>
            <p:cNvSpPr/>
            <p:nvPr/>
          </p:nvSpPr>
          <p:spPr>
            <a:xfrm>
              <a:off x="6388028" y="54501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B71354BC-929D-524C-A76F-2107886F5890}"/>
                </a:ext>
              </a:extLst>
            </p:cNvPr>
            <p:cNvSpPr/>
            <p:nvPr/>
          </p:nvSpPr>
          <p:spPr>
            <a:xfrm>
              <a:off x="6968504" y="544707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C00D4FE0-208C-544B-9327-3F5CFE7A8986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 flipV="1">
              <a:off x="6571371" y="553642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C9E79368-34FD-A740-95DD-BAC7F50FB9E4}"/>
                </a:ext>
              </a:extLst>
            </p:cNvPr>
            <p:cNvCxnSpPr>
              <a:cxnSpLocks/>
              <a:stCxn id="21" idx="6"/>
              <a:endCxn id="22" idx="2"/>
            </p:cNvCxnSpPr>
            <p:nvPr/>
          </p:nvCxnSpPr>
          <p:spPr>
            <a:xfrm flipV="1">
              <a:off x="6001942" y="5539469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D1BAB4EC-6D8A-C944-9251-7C0C04D318E7}"/>
                </a:ext>
              </a:extLst>
            </p:cNvPr>
            <p:cNvCxnSpPr>
              <a:cxnSpLocks/>
              <a:stCxn id="9" idx="4"/>
            </p:cNvCxnSpPr>
            <p:nvPr/>
          </p:nvCxnSpPr>
          <p:spPr>
            <a:xfrm flipH="1">
              <a:off x="6479701" y="461225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04AB7FEE-8CED-B145-9371-89676B0BEC69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7060178" y="5108566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6275B46B-5F97-A64D-95BF-BDD8E149754D}"/>
                </a:ext>
              </a:extLst>
            </p:cNvPr>
            <p:cNvCxnSpPr>
              <a:cxnSpLocks/>
              <a:endCxn id="22" idx="0"/>
            </p:cNvCxnSpPr>
            <p:nvPr/>
          </p:nvCxnSpPr>
          <p:spPr>
            <a:xfrm flipH="1">
              <a:off x="6479700" y="51116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72764693-A9BA-9C4C-87F1-BBAB56DC0B58}"/>
                </a:ext>
              </a:extLst>
            </p:cNvPr>
            <p:cNvCxnSpPr>
              <a:cxnSpLocks/>
              <a:stCxn id="15" idx="4"/>
              <a:endCxn id="21" idx="0"/>
            </p:cNvCxnSpPr>
            <p:nvPr/>
          </p:nvCxnSpPr>
          <p:spPr>
            <a:xfrm flipH="1">
              <a:off x="5910270" y="51121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BCB75804-EE57-F14C-A2A2-60EE9A7824E7}"/>
                </a:ext>
              </a:extLst>
            </p:cNvPr>
            <p:cNvSpPr/>
            <p:nvPr/>
          </p:nvSpPr>
          <p:spPr>
            <a:xfrm>
              <a:off x="6384088" y="597383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1D44AAB0-3984-DD46-AF52-2F07848CD3D9}"/>
                </a:ext>
              </a:extLst>
            </p:cNvPr>
            <p:cNvCxnSpPr>
              <a:cxnSpLocks/>
              <a:stCxn id="22" idx="4"/>
              <a:endCxn id="30" idx="0"/>
            </p:cNvCxnSpPr>
            <p:nvPr/>
          </p:nvCxnSpPr>
          <p:spPr>
            <a:xfrm flipH="1">
              <a:off x="6475761" y="5628820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Ellipse 56">
              <a:extLst>
                <a:ext uri="{FF2B5EF4-FFF2-40B4-BE49-F238E27FC236}">
                  <a16:creationId xmlns:a16="http://schemas.microsoft.com/office/drawing/2014/main" id="{B26EA2E6-918B-7341-90AD-11F046A3789D}"/>
                </a:ext>
              </a:extLst>
            </p:cNvPr>
            <p:cNvSpPr/>
            <p:nvPr/>
          </p:nvSpPr>
          <p:spPr>
            <a:xfrm>
              <a:off x="6403249" y="4956705"/>
              <a:ext cx="183345" cy="178705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48E86BCA-7C99-F548-9AE8-3E4D91149C90}"/>
                </a:ext>
              </a:extLst>
            </p:cNvPr>
            <p:cNvCxnSpPr>
              <a:cxnSpLocks/>
              <a:endCxn id="15" idx="2"/>
            </p:cNvCxnSpPr>
            <p:nvPr/>
          </p:nvCxnSpPr>
          <p:spPr>
            <a:xfrm flipV="1">
              <a:off x="5450283" y="5022820"/>
              <a:ext cx="368316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DDFCD324-FA58-BC4E-B894-59D2ABCFBF62}"/>
                </a:ext>
              </a:extLst>
            </p:cNvPr>
            <p:cNvCxnSpPr>
              <a:cxnSpLocks/>
              <a:stCxn id="15" idx="0"/>
              <a:endCxn id="8" idx="4"/>
            </p:cNvCxnSpPr>
            <p:nvPr/>
          </p:nvCxnSpPr>
          <p:spPr>
            <a:xfrm flipV="1">
              <a:off x="5910272" y="4612824"/>
              <a:ext cx="5881" cy="32064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4C5378B4-D362-F54F-8172-991CD46973A1}"/>
                </a:ext>
              </a:extLst>
            </p:cNvPr>
            <p:cNvCxnSpPr>
              <a:cxnSpLocks/>
              <a:stCxn id="16" idx="0"/>
              <a:endCxn id="10" idx="4"/>
            </p:cNvCxnSpPr>
            <p:nvPr/>
          </p:nvCxnSpPr>
          <p:spPr>
            <a:xfrm flipV="1">
              <a:off x="7060178" y="4609218"/>
              <a:ext cx="5883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Interdiction 68">
              <a:extLst>
                <a:ext uri="{FF2B5EF4-FFF2-40B4-BE49-F238E27FC236}">
                  <a16:creationId xmlns:a16="http://schemas.microsoft.com/office/drawing/2014/main" id="{EA117D7F-11BA-2E4E-AA76-952C54C030E3}"/>
                </a:ext>
              </a:extLst>
            </p:cNvPr>
            <p:cNvSpPr/>
            <p:nvPr/>
          </p:nvSpPr>
          <p:spPr>
            <a:xfrm>
              <a:off x="5128117" y="4872031"/>
              <a:ext cx="328612" cy="348052"/>
            </a:xfrm>
            <a:prstGeom prst="noSmoking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36AA0F2-EA38-7338-1615-D262EA690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92192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91C2A6-6DD3-274B-94C5-78BF5B0FA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Third Solution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0685A8B-2DF8-074D-BC65-531D7991CB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7967"/>
            <a:ext cx="10515600" cy="4858996"/>
          </a:xfrm>
        </p:spPr>
        <p:txBody>
          <a:bodyPr/>
          <a:lstStyle/>
          <a:p>
            <a:pPr marL="0" indent="0">
              <a:buNone/>
            </a:pPr>
            <a:endParaRPr lang="en-US" b="1" dirty="0"/>
          </a:p>
          <a:p>
            <a:r>
              <a:rPr lang="en-US" b="1" dirty="0"/>
              <a:t>5 robots</a:t>
            </a:r>
          </a:p>
          <a:p>
            <a:endParaRPr lang="en-US" b="1" dirty="0"/>
          </a:p>
          <a:p>
            <a:r>
              <a:rPr lang="en-US" b="1" dirty="0"/>
              <a:t>Visibility range 1 </a:t>
            </a:r>
          </a:p>
          <a:p>
            <a:endParaRPr lang="en-US" b="1" dirty="0"/>
          </a:p>
          <a:p>
            <a:r>
              <a:rPr lang="en-US" b="1" dirty="0"/>
              <a:t>12 colors</a:t>
            </a:r>
          </a:p>
          <a:p>
            <a:endParaRPr lang="en-US" b="1" dirty="0"/>
          </a:p>
          <a:p>
            <a:r>
              <a:rPr lang="en-US" dirty="0"/>
              <a:t>(40 rules!, one is nondeterministic)</a:t>
            </a:r>
          </a:p>
          <a:p>
            <a:pPr lvl="1"/>
            <a:endParaRPr lang="en-US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92B8E76-EEC0-14F6-D759-E97534D91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3341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91C2A6-6DD3-274B-94C5-78BF5B0FA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933782" cy="1325563"/>
          </a:xfrm>
        </p:spPr>
        <p:txBody>
          <a:bodyPr/>
          <a:lstStyle/>
          <a:p>
            <a:r>
              <a:rPr lang="en-US" dirty="0"/>
              <a:t>Third Solution: Main Principles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0685A8B-2DF8-074D-BC65-531D7991CB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7967"/>
            <a:ext cx="3036688" cy="4858996"/>
          </a:xfrm>
        </p:spPr>
        <p:txBody>
          <a:bodyPr/>
          <a:lstStyle/>
          <a:p>
            <a:pPr marL="0" indent="0">
              <a:buNone/>
            </a:pPr>
            <a:endParaRPr lang="en-US" b="1" dirty="0"/>
          </a:p>
          <a:p>
            <a:r>
              <a:rPr lang="en-US" dirty="0"/>
              <a:t>A </a:t>
            </a:r>
            <a:r>
              <a:rPr lang="en-US" dirty="0">
                <a:solidFill>
                  <a:srgbClr val="FF0000"/>
                </a:solidFill>
              </a:rPr>
              <a:t>moving group</a:t>
            </a:r>
            <a:r>
              <a:rPr lang="en-US" dirty="0"/>
              <a:t> of 2 robots </a:t>
            </a:r>
          </a:p>
          <a:p>
            <a:endParaRPr lang="en-US" dirty="0"/>
          </a:p>
          <a:p>
            <a:r>
              <a:rPr lang="en-US" dirty="0"/>
              <a:t>2 </a:t>
            </a:r>
            <a:r>
              <a:rPr lang="en-US" dirty="0">
                <a:solidFill>
                  <a:srgbClr val="FF0000"/>
                </a:solidFill>
              </a:rPr>
              <a:t>beacon robots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1 </a:t>
            </a:r>
            <a:r>
              <a:rPr lang="en-US" dirty="0">
                <a:solidFill>
                  <a:srgbClr val="FF0000"/>
                </a:solidFill>
              </a:rPr>
              <a:t>token robot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pPr lvl="1"/>
            <a:endParaRPr lang="en-US" dirty="0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257C801-9BD1-F40B-906C-25D09954F428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866B303A-9263-1858-50ED-EFC858E281AD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1A9C11A5-BF12-29F3-D59B-36D9ED530BD4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4F80BBFA-E920-EDB5-1EB1-20C64577C561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80B77AE3-672A-1A3D-6573-2D5CD2390F7E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BBAB5896-67A3-858B-16C9-72ED5ACAFDD8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B7684E82-E6E7-D45D-7199-3C4BC35502EF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F44C5290-CB47-48E4-0621-66CEB9178079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9629D054-C97A-40F0-C45D-DDA9E682A45C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B5D88331-8FB5-D6B4-6D93-B4A08BC9483A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FA745D8D-57BA-3C58-9E9A-D1B5B9AFAC6C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A74E8500-D8BD-A24E-504F-1C7510167282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3662E0A2-E367-B558-EC3F-4AF86A34B5BE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7ABA461D-A941-2300-8663-75F3B9324F1C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1D4348B7-9F36-7F90-ECF2-B6209772B72D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0BBEFE81-1D88-9801-DDB3-3B27014A5713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A471CB23-1657-240A-BAEC-0CB7B15C4D21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0F2AD326-D71C-BCCA-64B8-E82B621E7A5E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298DDA1F-7E50-CB37-28FC-71ECE8605570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65388147-CEC9-8593-136F-95DE27EE61DF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E72E600B-ECA7-4DA1-1FEB-4971FE127C58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0EC0342F-D9A8-9F7B-74B6-B74B33B2E209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8FA56C19-020D-9D52-B33E-70F68823050C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AE5939C3-484B-9510-628B-8E8DFFDD1524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143E7F27-28A9-5B66-49D5-2E5D4B262726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C6F3A129-E21D-8151-1856-57101B27136C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186FDE5D-A826-BEE5-90B8-5D4348052507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A980AD1A-32C3-BA7A-8BD0-7F1243139E30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F21C121D-0D6A-BED5-033F-281FDD13C79C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0D3F87CF-2FC5-0E29-B5F4-D9FFEE734DB2}"/>
                </a:ext>
              </a:extLst>
            </p:cNvPr>
            <p:cNvCxnSpPr>
              <a:stCxn id="7" idx="6"/>
              <a:endCxn id="8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C3AA8F6D-6AC6-2567-C31C-8F24E43A7098}"/>
                </a:ext>
              </a:extLst>
            </p:cNvPr>
            <p:cNvCxnSpPr>
              <a:cxnSpLocks/>
              <a:stCxn id="14" idx="6"/>
              <a:endCxn id="15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9293AE0E-EF2D-07D3-7068-F593B82E1B17}"/>
                </a:ext>
              </a:extLst>
            </p:cNvPr>
            <p:cNvCxnSpPr>
              <a:cxnSpLocks/>
              <a:stCxn id="21" idx="6"/>
              <a:endCxn id="22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3CD9FB3E-91A0-D9E0-BCCD-2A565834E9CC}"/>
                </a:ext>
              </a:extLst>
            </p:cNvPr>
            <p:cNvCxnSpPr>
              <a:cxnSpLocks/>
              <a:stCxn id="28" idx="6"/>
              <a:endCxn id="29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6D64A005-9406-E575-2956-A9F134FAB3CD}"/>
                </a:ext>
              </a:extLst>
            </p:cNvPr>
            <p:cNvCxnSpPr>
              <a:cxnSpLocks/>
              <a:stCxn id="8" idx="6"/>
              <a:endCxn id="9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D16F9B77-CB78-17B1-36FF-2B3BB803B8B3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E1211C55-5419-2BEF-CD1A-ECCD45A263AB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EC337DAE-2C86-0C03-3519-1AD46EFE292A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4A27A8B1-C2E3-FF71-39AA-4632065D569F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2B95910-9C7F-D4B9-2A6B-D051DF9E9A93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53347A54-4BE8-94DC-1A23-E28695D65DF3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803BB15D-659D-FC09-0382-31FBB82361A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92D2D05E-555C-E4AC-C92D-D8BD32FF289A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5BC1FB85-9655-E388-095B-5A09C7CB8E32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7A99D4C4-A61E-5E70-AC0B-AB9F872FDD4C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FCEF076F-4A3A-CC1B-02F3-B979D215B5D5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CDCA2C41-C3E8-AECE-F0C2-2070D759C2A8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1AB70998-86F2-6F5D-7B0A-F20A1931A6C9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9C07AF26-F7CA-D4C2-028E-DC9A71ECEE73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D8DCA1A3-796F-F7BD-6BB3-BB649DA6EA79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22F181F3-9BE7-B37B-E1CF-67C95413C910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9254D4E0-3C19-7F54-4EEC-7D2DE896B408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77CEAAF-FCA8-2ABA-DDC6-41AFD9AF7615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1A60A468-5E4B-3BDE-A82A-909C3A091FB3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C4386AB3-6D2B-0B66-5C50-6AA86381702D}"/>
                </a:ext>
              </a:extLst>
            </p:cNvPr>
            <p:cNvCxnSpPr>
              <a:cxnSpLocks/>
              <a:stCxn id="7" idx="4"/>
              <a:endCxn id="14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ED308EEE-934B-F9E6-5375-9B2FF2E5AAFC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0EC32D17-9A42-D64B-7755-B3E50415FEE4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13E6FE97-4373-E464-4D45-AFC6E67AE03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00B1378B-3180-E254-43CD-7392ED5F6B6A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D01674B0-5E15-7C88-0AFD-ADB144AA46CB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CB195AAA-5E8E-D550-FBC9-F22FD8B93F5D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F0098970-E55C-5CAC-4CB2-85231D4E23FD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E6FEB799-E173-6321-307B-2EB6307345F0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F053E6EF-28EF-BFE2-B993-612F6E56604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F0423F7A-B09F-9516-DDF1-E3BAA64F08F2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D9D195C3-07A3-30CE-8D78-F3C2C5114C38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00DF24B0-3520-53EC-86FF-93F2A4E72980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05008B41-42F0-07A2-5F93-07E50A8B99FA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55F6E92C-49EA-FAA6-0D99-11CDC90F6894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9AFB6156-2486-17EC-812D-A8C9AACFEDF5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A038EB4E-BA2A-FB5B-B0A3-8F704E3D21E6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EE7A34A2-761B-18A5-F727-8748F4CB1FC0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A5E25353-CDD4-F84C-EB3C-B3EB16440483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BC0A9C6F-1E0A-022C-55BA-BBC517F963D5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423FA01E-D43F-5916-AF34-6A52FD149D57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43CD55CB-F1C4-0751-B064-6EBD3427A1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48B60E0C-4F09-5E4D-9925-125EF1EC0F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1E307AD-1431-EBE4-B686-83C3922417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84577AFB-E997-9380-3E32-9B91BFCBFA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5D3D260D-D124-7E88-494C-5AC33EE594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A32F611E-CF3B-F028-A168-15B180AAE3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4C548B1A-E3A3-86A5-140C-AB78494197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99A02DE8-9199-0D10-55FD-40715CDE20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B95A4F28-A2EB-076C-1FEE-1CB9584B8B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50AC0E9C-294C-7DDF-31EA-D9C81EE53DB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31CE2B33-8297-D45E-674E-A5BE348643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ED067EFA-0135-2876-8D8E-8FFF3EACA4A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2D4A044-2EE5-8D92-AE6B-D1EC22275B9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543A1AA4-D0F2-043C-50EA-082992508D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D9588F5A-CEAF-BB3E-19F2-4942B930E448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F4479E4A-34B4-FA28-C26A-72BEB01C624B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71EE55D-9326-8D95-165F-72FB9CB7FF13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4DDD746D-9327-1964-BD9F-B6B1E69673A1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9B31EF74-0403-18DC-BE4E-9964F29362A3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58661A49-AE50-AD69-0E38-EFC8EC27B37A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3739D3EA-FEA5-B213-70C4-9C4AFC36294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FDA11562-D8FB-1760-C816-18CA2D67AA8E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Ellipse 101">
              <a:extLst>
                <a:ext uri="{FF2B5EF4-FFF2-40B4-BE49-F238E27FC236}">
                  <a16:creationId xmlns:a16="http://schemas.microsoft.com/office/drawing/2014/main" id="{654F1774-143C-2F0F-53EE-991231B670EB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5AD14095-443E-6372-D917-CFF26762BFE1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92FD3681-AD8C-58F4-197A-E579F55F843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5BA34C7C-3721-7671-34CF-19FB78CE384F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C901DCA4-27BB-9381-598F-AAD0127BE13A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E125F4F3-B295-154B-FEFB-F88CF9C4CA62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E8B6F593-2CCA-D48E-3395-06923F27BE6B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9" name="Connecteur droit 108">
              <a:extLst>
                <a:ext uri="{FF2B5EF4-FFF2-40B4-BE49-F238E27FC236}">
                  <a16:creationId xmlns:a16="http://schemas.microsoft.com/office/drawing/2014/main" id="{397EF438-DEF0-15E6-6E37-A11111C8798F}"/>
                </a:ext>
              </a:extLst>
            </p:cNvPr>
            <p:cNvCxnSpPr>
              <a:stCxn id="102" idx="6"/>
              <a:endCxn id="103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65B6595-A8BB-A362-2DDD-D7E031BA4268}"/>
                </a:ext>
              </a:extLst>
            </p:cNvPr>
            <p:cNvCxnSpPr>
              <a:cxnSpLocks/>
              <a:stCxn id="103" idx="6"/>
              <a:endCxn id="104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25B69E3A-D963-2387-1AE6-F6645C14EC53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5026D35-541A-AFB1-92A6-A97F04C252AE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5D40A4B7-A474-0130-CA51-F10B8067B423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812CA5F5-3A75-BF5A-DE0E-DA9266B0F816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B5575D4D-FB8F-1333-0CB5-6EBA0CCE068B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DC9C7F9C-A335-B034-4A93-05B3B0A918F6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E2835617-8F5E-C5A5-1FE8-688B0AEDA14E}"/>
                </a:ext>
              </a:extLst>
            </p:cNvPr>
            <p:cNvCxnSpPr>
              <a:cxnSpLocks/>
              <a:endCxn id="13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5877A94B-DD3B-8164-952C-B0A7C298AE18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4A761C31-D176-F1A0-5E4E-67761D654B13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49B595CB-3255-F134-FECB-0E61F1A84FF7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267A1309-1EDD-43FE-D370-9C97988AEB2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E254F6FB-A41C-53F3-A817-87FF30C44EBF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EF81761B-A2BE-D3FB-5D95-699B7AA41238}"/>
                </a:ext>
              </a:extLst>
            </p:cNvPr>
            <p:cNvCxnSpPr>
              <a:cxnSpLocks/>
              <a:stCxn id="102" idx="4"/>
              <a:endCxn id="7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Ellipse 123">
              <a:extLst>
                <a:ext uri="{FF2B5EF4-FFF2-40B4-BE49-F238E27FC236}">
                  <a16:creationId xmlns:a16="http://schemas.microsoft.com/office/drawing/2014/main" id="{FDC77E7A-B4D8-DEBA-831E-23F0E4BDE51D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65216D74-41CC-605F-EA1F-9F812310C0EA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8DC1B0E4-150C-998C-C46F-20E47ABDF99B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50B746AE-EE35-BF0E-02D2-E6BA743DF290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AEA5AA9D-D5D6-A2A9-55AF-46B75A4B06C6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FE42BA18-073D-FE37-C33A-AE0095C1DCEA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EC49EB18-BF85-2268-9F4A-6A39F34997C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1" name="Connecteur droit 130">
              <a:extLst>
                <a:ext uri="{FF2B5EF4-FFF2-40B4-BE49-F238E27FC236}">
                  <a16:creationId xmlns:a16="http://schemas.microsoft.com/office/drawing/2014/main" id="{36ADCC13-2572-F858-62C5-F61989B5266C}"/>
                </a:ext>
              </a:extLst>
            </p:cNvPr>
            <p:cNvCxnSpPr>
              <a:stCxn id="124" idx="6"/>
              <a:endCxn id="125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8D8AEAC1-3DF9-FD72-EF29-57EFAFED487B}"/>
                </a:ext>
              </a:extLst>
            </p:cNvPr>
            <p:cNvCxnSpPr>
              <a:cxnSpLocks/>
              <a:stCxn id="125" idx="6"/>
              <a:endCxn id="126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C6EDB6FB-1F3C-B1B3-76A1-F17F143299EA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AB3CADB3-B4FC-233F-CA70-5BC1990565D1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739982A0-27DE-965A-46D1-BED3EDE47F8B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6BE1C441-797A-5FF1-657A-446C5405B6DF}"/>
                </a:ext>
              </a:extLst>
            </p:cNvPr>
            <p:cNvCxnSpPr>
              <a:cxnSpLocks/>
              <a:stCxn id="130" idx="6"/>
              <a:endCxn id="157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2846A66C-28BB-1647-1780-FC81EB035832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AB53B3E8-3765-03E5-48E7-21A009187C2D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BA51EAFA-3A87-94F2-98F5-25F2E54F73AC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5AEB8832-9D9E-F4C5-4427-64D0518803C3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8679E754-CEE2-50F1-8CA0-E83B5D37C583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2D24EC50-92B3-9825-89F0-F5AEC5AE8E8A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1160AD2E-7252-5746-C374-63AEA98DF3EB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36898B6A-E20E-BBF5-AAEC-17FF1F2E6E03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CC9A8338-4994-E9D9-7E2C-CCCF7E9DC382}"/>
                </a:ext>
              </a:extLst>
            </p:cNvPr>
            <p:cNvCxnSpPr>
              <a:cxnSpLocks/>
              <a:stCxn id="124" idx="4"/>
              <a:endCxn id="102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Ellipse 145">
              <a:extLst>
                <a:ext uri="{FF2B5EF4-FFF2-40B4-BE49-F238E27FC236}">
                  <a16:creationId xmlns:a16="http://schemas.microsoft.com/office/drawing/2014/main" id="{478D9AAC-85E0-208B-A9CC-F8527D57AFA4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76911418-367E-F8DA-5CC1-D23E0D0D908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BA359D6C-6A56-ED9A-8B43-B12EA04088F2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9BBF14A7-09D3-CD05-6387-39E25C521CA8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0" name="Connecteur droit 149">
              <a:extLst>
                <a:ext uri="{FF2B5EF4-FFF2-40B4-BE49-F238E27FC236}">
                  <a16:creationId xmlns:a16="http://schemas.microsoft.com/office/drawing/2014/main" id="{CE588D96-8DC9-8232-D114-291B513FAD54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4E109098-C078-5EDC-29CC-BAEBE256F650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BEC20342-B5A6-C298-ABE2-C21038D78D12}"/>
                </a:ext>
              </a:extLst>
            </p:cNvPr>
            <p:cNvCxnSpPr>
              <a:cxnSpLocks/>
              <a:stCxn id="146" idx="4"/>
              <a:endCxn id="147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9268315-C9F4-4CE1-46AB-5D9841DE2D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3A5CED22-8DEB-584C-47BA-DFB0F08D31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Ellipse 154">
              <a:extLst>
                <a:ext uri="{FF2B5EF4-FFF2-40B4-BE49-F238E27FC236}">
                  <a16:creationId xmlns:a16="http://schemas.microsoft.com/office/drawing/2014/main" id="{BDA71C06-6FBC-0EB9-A95C-8B1F277F0C14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6" name="Connecteur droit 155">
              <a:extLst>
                <a:ext uri="{FF2B5EF4-FFF2-40B4-BE49-F238E27FC236}">
                  <a16:creationId xmlns:a16="http://schemas.microsoft.com/office/drawing/2014/main" id="{1546DD30-831F-0462-3FF3-E8E2AC38C9AC}"/>
                </a:ext>
              </a:extLst>
            </p:cNvPr>
            <p:cNvCxnSpPr>
              <a:cxnSpLocks/>
              <a:endCxn id="146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Ellipse 156">
              <a:extLst>
                <a:ext uri="{FF2B5EF4-FFF2-40B4-BE49-F238E27FC236}">
                  <a16:creationId xmlns:a16="http://schemas.microsoft.com/office/drawing/2014/main" id="{EED9045B-B46B-8178-B112-5A10464F06D5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8" name="Connecteur droit 157">
              <a:extLst>
                <a:ext uri="{FF2B5EF4-FFF2-40B4-BE49-F238E27FC236}">
                  <a16:creationId xmlns:a16="http://schemas.microsoft.com/office/drawing/2014/main" id="{DD50C340-0FB4-B100-58EC-3FBE1D51A162}"/>
                </a:ext>
              </a:extLst>
            </p:cNvPr>
            <p:cNvCxnSpPr>
              <a:cxnSpLocks/>
              <a:stCxn id="157" idx="4"/>
              <a:endCxn id="155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0F1CF6BC-0DF4-D19C-24FB-69127FBC2540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F75971A-C6C8-B10C-31E2-0C8D70257672}"/>
                </a:ext>
              </a:extLst>
            </p:cNvPr>
            <p:cNvCxnSpPr>
              <a:cxnSpLocks/>
              <a:stCxn id="108" idx="6"/>
              <a:endCxn id="155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C4205CC3-B4BE-E89C-25EC-276ED1E59948}"/>
                </a:ext>
              </a:extLst>
            </p:cNvPr>
            <p:cNvCxnSpPr>
              <a:cxnSpLocks/>
              <a:stCxn id="13" idx="6"/>
              <a:endCxn id="146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7D69D1-D93A-9A31-9C00-C3DD74AD5EBD}"/>
                </a:ext>
              </a:extLst>
            </p:cNvPr>
            <p:cNvCxnSpPr>
              <a:cxnSpLocks/>
              <a:stCxn id="20" idx="6"/>
              <a:endCxn id="147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2E438005-8265-0C32-D310-2993829BEC5B}"/>
                </a:ext>
              </a:extLst>
            </p:cNvPr>
            <p:cNvCxnSpPr>
              <a:cxnSpLocks/>
              <a:stCxn id="27" idx="6"/>
              <a:endCxn id="148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EFFF374E-07DE-EEAC-A4A1-4F197B1722F4}"/>
                </a:ext>
              </a:extLst>
            </p:cNvPr>
            <p:cNvCxnSpPr>
              <a:cxnSpLocks/>
              <a:stCxn id="34" idx="6"/>
              <a:endCxn id="149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Ellipse 164">
              <a:extLst>
                <a:ext uri="{FF2B5EF4-FFF2-40B4-BE49-F238E27FC236}">
                  <a16:creationId xmlns:a16="http://schemas.microsoft.com/office/drawing/2014/main" id="{429105B7-4276-0E7F-315C-9D43F7ACEF1F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6B07DBB0-7E26-2CC5-F8A3-5CF3AFC0B520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2240AC05-9F5E-1424-8A79-23DCC9CC2459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02D085EF-2538-9538-FBF2-0158780EA5F8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58AF843-E1FD-BF3F-A9DD-B7568CE1EBBE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01CC1359-6E61-2649-27BA-FB634F9C1364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5DAD5BC9-E212-B443-1827-EB2D87A0ADB0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2" name="Connecteur droit 171">
              <a:extLst>
                <a:ext uri="{FF2B5EF4-FFF2-40B4-BE49-F238E27FC236}">
                  <a16:creationId xmlns:a16="http://schemas.microsoft.com/office/drawing/2014/main" id="{C92B01C9-5995-3A2B-8F80-30B78A487CE0}"/>
                </a:ext>
              </a:extLst>
            </p:cNvPr>
            <p:cNvCxnSpPr>
              <a:cxnSpLocks/>
              <a:stCxn id="165" idx="6"/>
              <a:endCxn id="166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796CE807-07F0-41B3-B511-707C46B6ACCE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DBD96BEB-F900-F518-2FA3-56C2BB681028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B86CCA82-7DBA-D786-4016-B3C79088C5EB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72273952-6043-91D0-DF0B-5B7EC099A36B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98406B93-4804-C6A9-5D77-A2D6C3D0CBB5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6278086E-8B52-69AA-F704-DC6F58E45A2E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D059EAE0-D5BD-4D24-6DF5-EA9437D5FA32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Ellipse 179">
              <a:extLst>
                <a:ext uri="{FF2B5EF4-FFF2-40B4-BE49-F238E27FC236}">
                  <a16:creationId xmlns:a16="http://schemas.microsoft.com/office/drawing/2014/main" id="{2758BEF7-3A3C-4CA6-94E4-FA14EED25065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1" name="Connecteur droit 180">
              <a:extLst>
                <a:ext uri="{FF2B5EF4-FFF2-40B4-BE49-F238E27FC236}">
                  <a16:creationId xmlns:a16="http://schemas.microsoft.com/office/drawing/2014/main" id="{118068B5-5FF3-99BC-907C-9CAB841C5B47}"/>
                </a:ext>
              </a:extLst>
            </p:cNvPr>
            <p:cNvCxnSpPr>
              <a:cxnSpLocks/>
              <a:stCxn id="171" idx="6"/>
              <a:endCxn id="180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Ellipse 181">
              <a:extLst>
                <a:ext uri="{FF2B5EF4-FFF2-40B4-BE49-F238E27FC236}">
                  <a16:creationId xmlns:a16="http://schemas.microsoft.com/office/drawing/2014/main" id="{A1A9240C-3AFC-31B9-ECDA-A204D758F5CE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FB90F62-AE1B-FB93-0222-FE3FC8CC610B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7C5B2B4-DFE8-CE02-40FA-48F78B49737F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A5C5717D-6431-45A7-4C1D-8B185C5EF861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3EE7609C-6E44-1C2F-8565-662F3E6D3171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A83E65FA-9E3D-6BEB-F87F-E6B2F20933ED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EF9BF45B-A39E-5765-15DA-9A24AF1B432F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9" name="Connecteur droit 188">
              <a:extLst>
                <a:ext uri="{FF2B5EF4-FFF2-40B4-BE49-F238E27FC236}">
                  <a16:creationId xmlns:a16="http://schemas.microsoft.com/office/drawing/2014/main" id="{AE1460BA-F0E9-B897-29E5-D3899DEE176E}"/>
                </a:ext>
              </a:extLst>
            </p:cNvPr>
            <p:cNvCxnSpPr>
              <a:cxnSpLocks/>
              <a:stCxn id="182" idx="6"/>
              <a:endCxn id="183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7B0B2B6C-3FF2-01E4-F530-97AEA06D599B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B67CEF7C-063C-EE15-3A03-1F0602361253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3792AF32-DE11-CA5E-ACA7-FF915F40B3C4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FC423DDC-A7BC-64F2-04B4-483B4A3C4164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5EE425DD-979F-DF34-F094-0E0FD16941D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604DE905-9C3C-1249-2F85-7D1BBD50097E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C680A855-77BF-ED8B-087F-937C8F986C40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Ellipse 196">
              <a:extLst>
                <a:ext uri="{FF2B5EF4-FFF2-40B4-BE49-F238E27FC236}">
                  <a16:creationId xmlns:a16="http://schemas.microsoft.com/office/drawing/2014/main" id="{0E91C656-46A7-D118-41F6-8777CBD6DE45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8" name="Connecteur droit 197">
              <a:extLst>
                <a:ext uri="{FF2B5EF4-FFF2-40B4-BE49-F238E27FC236}">
                  <a16:creationId xmlns:a16="http://schemas.microsoft.com/office/drawing/2014/main" id="{7F4BAF9E-5337-62DE-19C6-677921F4D5F1}"/>
                </a:ext>
              </a:extLst>
            </p:cNvPr>
            <p:cNvCxnSpPr>
              <a:cxnSpLocks/>
              <a:stCxn id="188" idx="6"/>
              <a:endCxn id="197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FAD9B53F-9558-DD54-2B89-682608EF9A05}"/>
                </a:ext>
              </a:extLst>
            </p:cNvPr>
            <p:cNvCxnSpPr>
              <a:cxnSpLocks/>
              <a:stCxn id="28" idx="4"/>
              <a:endCxn id="165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435B5E34-90F9-69AF-7685-71B6B57CE0B9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EE2CF435-6D8F-A2B6-07C9-59AA27E7E1F1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B5529530-822D-9E80-72B1-B39F2B444CB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3A4E5412-DCE4-A73C-EC48-DBB7BB2E2F7F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53B04FCC-A606-C04B-DBB5-22B7C81136E6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082B08DB-52C0-1649-9747-C2A3DE659AB6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8FFBBB47-96A9-8896-5B0F-D14B470D9B17}"/>
                </a:ext>
              </a:extLst>
            </p:cNvPr>
            <p:cNvCxnSpPr>
              <a:cxnSpLocks/>
              <a:stCxn id="149" idx="4"/>
              <a:endCxn id="180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9B874C21-0DF4-3549-E866-9C66BD943FD6}"/>
                </a:ext>
              </a:extLst>
            </p:cNvPr>
            <p:cNvCxnSpPr>
              <a:cxnSpLocks/>
              <a:stCxn id="180" idx="4"/>
              <a:endCxn id="197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451DC01C-E90B-F31E-C895-326D9AEF9A72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16451D9B-4115-08A8-DC0F-E20D37C6DBBA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F4AB22A2-71B8-31EF-C20D-353B1383B450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4F40C2C9-C439-2497-EF5E-80D5D03FB1F2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28D8C925-CCFD-7130-78D1-2CD2931B2422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21529333-11E8-F5B1-C243-E2A08FF76A09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81D71A5C-944B-BCBC-ADD1-41EEC4B148BF}"/>
                </a:ext>
              </a:extLst>
            </p:cNvPr>
            <p:cNvCxnSpPr>
              <a:cxnSpLocks/>
              <a:stCxn id="165" idx="4"/>
              <a:endCxn id="182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Ellipse 214">
              <a:extLst>
                <a:ext uri="{FF2B5EF4-FFF2-40B4-BE49-F238E27FC236}">
                  <a16:creationId xmlns:a16="http://schemas.microsoft.com/office/drawing/2014/main" id="{B76094CC-1359-C180-9BB0-F4318A6A9EF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1DEE131D-B89A-0C3A-5EB0-D031DFB7353F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F8D0F9C0-FD79-783C-A727-29C69B299FAC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454AB274-A98D-04BF-F855-1F03BB65DAB9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9" name="Connecteur droit 218">
              <a:extLst>
                <a:ext uri="{FF2B5EF4-FFF2-40B4-BE49-F238E27FC236}">
                  <a16:creationId xmlns:a16="http://schemas.microsoft.com/office/drawing/2014/main" id="{A0C51F17-51C6-9FBD-7B77-069E2037ABAD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CF8FF50B-42A7-F449-1D2F-05C844CD560F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53125FED-84F4-547A-868D-38FE93FE9BAC}"/>
                </a:ext>
              </a:extLst>
            </p:cNvPr>
            <p:cNvCxnSpPr>
              <a:cxnSpLocks/>
              <a:stCxn id="215" idx="4"/>
              <a:endCxn id="216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6CDB3CF1-19A6-89DC-1A7C-27E478F1DB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F91CBBC0-7079-7BF5-5234-D083E87C69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Ellipse 223">
              <a:extLst>
                <a:ext uri="{FF2B5EF4-FFF2-40B4-BE49-F238E27FC236}">
                  <a16:creationId xmlns:a16="http://schemas.microsoft.com/office/drawing/2014/main" id="{9129B5F8-DCF3-7DA8-70A1-579767E7790E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5" name="Connecteur droit 224">
              <a:extLst>
                <a:ext uri="{FF2B5EF4-FFF2-40B4-BE49-F238E27FC236}">
                  <a16:creationId xmlns:a16="http://schemas.microsoft.com/office/drawing/2014/main" id="{0758A20E-52F2-59AF-CB2B-C4B43607DF80}"/>
                </a:ext>
              </a:extLst>
            </p:cNvPr>
            <p:cNvCxnSpPr>
              <a:cxnSpLocks/>
              <a:endCxn id="215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6" name="Ellipse 225">
              <a:extLst>
                <a:ext uri="{FF2B5EF4-FFF2-40B4-BE49-F238E27FC236}">
                  <a16:creationId xmlns:a16="http://schemas.microsoft.com/office/drawing/2014/main" id="{D820F7D6-F242-4119-6C44-91B679DCB856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7" name="Connecteur droit 226">
              <a:extLst>
                <a:ext uri="{FF2B5EF4-FFF2-40B4-BE49-F238E27FC236}">
                  <a16:creationId xmlns:a16="http://schemas.microsoft.com/office/drawing/2014/main" id="{E87B1FB3-3E30-7AB9-86B2-0C7E92491A70}"/>
                </a:ext>
              </a:extLst>
            </p:cNvPr>
            <p:cNvCxnSpPr>
              <a:cxnSpLocks/>
              <a:stCxn id="226" idx="4"/>
              <a:endCxn id="224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8" name="Ellipse 227">
              <a:extLst>
                <a:ext uri="{FF2B5EF4-FFF2-40B4-BE49-F238E27FC236}">
                  <a16:creationId xmlns:a16="http://schemas.microsoft.com/office/drawing/2014/main" id="{53ED05EA-07BE-C2FA-AD34-BE57D0927D86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48865E3C-FB0C-E330-B1A0-E428CC20D7E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0" name="Connecteur droit 229">
              <a:extLst>
                <a:ext uri="{FF2B5EF4-FFF2-40B4-BE49-F238E27FC236}">
                  <a16:creationId xmlns:a16="http://schemas.microsoft.com/office/drawing/2014/main" id="{2D639420-C615-8C37-7AAD-3AE7FB7768ED}"/>
                </a:ext>
              </a:extLst>
            </p:cNvPr>
            <p:cNvCxnSpPr>
              <a:cxnSpLocks/>
              <a:stCxn id="218" idx="4"/>
              <a:endCxn id="228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CB55F286-34DB-ACF6-24D2-52A1872B57B8}"/>
                </a:ext>
              </a:extLst>
            </p:cNvPr>
            <p:cNvCxnSpPr>
              <a:cxnSpLocks/>
              <a:stCxn id="228" idx="4"/>
              <a:endCxn id="229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E7EF8B2B-FC86-3506-D15A-E029F1681208}"/>
                </a:ext>
              </a:extLst>
            </p:cNvPr>
            <p:cNvCxnSpPr>
              <a:cxnSpLocks/>
              <a:stCxn id="157" idx="6"/>
              <a:endCxn id="226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Ellipse 232">
              <a:extLst>
                <a:ext uri="{FF2B5EF4-FFF2-40B4-BE49-F238E27FC236}">
                  <a16:creationId xmlns:a16="http://schemas.microsoft.com/office/drawing/2014/main" id="{A1240EB8-EAA8-B66D-9637-769DA1484378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F6CAF742-2674-B6DA-4C3B-DA1245EDB75E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5C1E2CBA-437D-21D6-C28A-406BB9808FD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E9206A20-66E4-4136-44D7-90C43BF3A456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7" name="Connecteur droit 236">
              <a:extLst>
                <a:ext uri="{FF2B5EF4-FFF2-40B4-BE49-F238E27FC236}">
                  <a16:creationId xmlns:a16="http://schemas.microsoft.com/office/drawing/2014/main" id="{83A7F079-0677-FE4B-91EC-FF5B92959C6A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767A4D75-68FE-3ABA-D685-110102C7F36E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0211A64-C80C-5DDF-CE51-2B9A019D6E18}"/>
                </a:ext>
              </a:extLst>
            </p:cNvPr>
            <p:cNvCxnSpPr>
              <a:cxnSpLocks/>
              <a:stCxn id="233" idx="4"/>
              <a:endCxn id="234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D9A2C3E2-2CA1-FF03-9C52-092A236857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047FC727-FBE0-EF65-9092-99344635B2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2" name="Ellipse 241">
              <a:extLst>
                <a:ext uri="{FF2B5EF4-FFF2-40B4-BE49-F238E27FC236}">
                  <a16:creationId xmlns:a16="http://schemas.microsoft.com/office/drawing/2014/main" id="{E3FD954C-42A1-41AB-E863-F664F2B37A3E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3" name="Connecteur droit 242">
              <a:extLst>
                <a:ext uri="{FF2B5EF4-FFF2-40B4-BE49-F238E27FC236}">
                  <a16:creationId xmlns:a16="http://schemas.microsoft.com/office/drawing/2014/main" id="{D2C7595A-D0B1-F7DC-730C-2D6317B6715B}"/>
                </a:ext>
              </a:extLst>
            </p:cNvPr>
            <p:cNvCxnSpPr>
              <a:cxnSpLocks/>
              <a:endCxn id="233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Ellipse 243">
              <a:extLst>
                <a:ext uri="{FF2B5EF4-FFF2-40B4-BE49-F238E27FC236}">
                  <a16:creationId xmlns:a16="http://schemas.microsoft.com/office/drawing/2014/main" id="{B19C0CDE-8C9E-8CC6-B333-AB769F90E376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5" name="Connecteur droit 244">
              <a:extLst>
                <a:ext uri="{FF2B5EF4-FFF2-40B4-BE49-F238E27FC236}">
                  <a16:creationId xmlns:a16="http://schemas.microsoft.com/office/drawing/2014/main" id="{B39AFF70-1369-19D9-D2FF-78F083B8DFE0}"/>
                </a:ext>
              </a:extLst>
            </p:cNvPr>
            <p:cNvCxnSpPr>
              <a:cxnSpLocks/>
              <a:stCxn id="244" idx="4"/>
              <a:endCxn id="242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6" name="Ellipse 245">
              <a:extLst>
                <a:ext uri="{FF2B5EF4-FFF2-40B4-BE49-F238E27FC236}">
                  <a16:creationId xmlns:a16="http://schemas.microsoft.com/office/drawing/2014/main" id="{69C00C88-7449-7A66-A3E1-91E668BD2B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7280E68A-7900-4A1F-35C8-129C2ACE4386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8" name="Connecteur droit 247">
              <a:extLst>
                <a:ext uri="{FF2B5EF4-FFF2-40B4-BE49-F238E27FC236}">
                  <a16:creationId xmlns:a16="http://schemas.microsoft.com/office/drawing/2014/main" id="{CA62D0B6-8A96-927D-5850-CF123AD5401B}"/>
                </a:ext>
              </a:extLst>
            </p:cNvPr>
            <p:cNvCxnSpPr>
              <a:cxnSpLocks/>
              <a:stCxn id="236" idx="4"/>
              <a:endCxn id="246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146E24C8-17B2-6829-2794-CCCA2A873399}"/>
                </a:ext>
              </a:extLst>
            </p:cNvPr>
            <p:cNvCxnSpPr>
              <a:cxnSpLocks/>
              <a:stCxn id="246" idx="4"/>
              <a:endCxn id="247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FE8F0595-EDD2-C036-50D0-1E16BF7157D8}"/>
                </a:ext>
              </a:extLst>
            </p:cNvPr>
            <p:cNvCxnSpPr>
              <a:cxnSpLocks/>
              <a:stCxn id="226" idx="6"/>
              <a:endCxn id="244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75F41486-C419-5ADB-4B5B-2ABACB642487}"/>
                </a:ext>
              </a:extLst>
            </p:cNvPr>
            <p:cNvCxnSpPr>
              <a:cxnSpLocks/>
              <a:stCxn id="155" idx="6"/>
              <a:endCxn id="224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09257C0D-35E0-1DE4-856A-0A92DFA08639}"/>
                </a:ext>
              </a:extLst>
            </p:cNvPr>
            <p:cNvCxnSpPr>
              <a:cxnSpLocks/>
              <a:stCxn id="224" idx="6"/>
              <a:endCxn id="242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25138242-A56F-6844-B897-2FABE93A3EE1}"/>
                </a:ext>
              </a:extLst>
            </p:cNvPr>
            <p:cNvCxnSpPr>
              <a:cxnSpLocks/>
              <a:stCxn id="215" idx="6"/>
              <a:endCxn id="233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D936AF62-79FC-34B4-048C-0853795763BD}"/>
                </a:ext>
              </a:extLst>
            </p:cNvPr>
            <p:cNvCxnSpPr>
              <a:cxnSpLocks/>
              <a:stCxn id="146" idx="6"/>
              <a:endCxn id="215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DC23B5E-5030-C8FD-D295-5BEED6369550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C572A4E6-4F29-A499-C128-9DF01B37DD30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DAC09501-D91C-69E2-2353-50A7FAA7959E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E97A320A-27F0-20F7-05A9-169521C7BA58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96136F79-0911-3C5A-BD92-FE1FC1F8D2C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423A9FD2-9C08-C405-A7EB-67CA237E9386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00D60037-98DD-861C-C6AB-62264B31560D}"/>
                </a:ext>
              </a:extLst>
            </p:cNvPr>
            <p:cNvCxnSpPr>
              <a:cxnSpLocks/>
              <a:stCxn id="180" idx="6"/>
              <a:endCxn id="228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7CCFBD1B-C031-AC24-6446-91D3136E238D}"/>
                </a:ext>
              </a:extLst>
            </p:cNvPr>
            <p:cNvCxnSpPr>
              <a:cxnSpLocks/>
              <a:stCxn id="228" idx="6"/>
              <a:endCxn id="246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AB4506A3-C055-1ECA-FE10-D89E4BFBE618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6AB39D39-3B65-F45A-3CBC-4A2EF02C30EC}"/>
                </a:ext>
              </a:extLst>
            </p:cNvPr>
            <p:cNvCxnSpPr>
              <a:cxnSpLocks/>
              <a:stCxn id="197" idx="6"/>
              <a:endCxn id="229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5" name="Ellipse 264">
              <a:extLst>
                <a:ext uri="{FF2B5EF4-FFF2-40B4-BE49-F238E27FC236}">
                  <a16:creationId xmlns:a16="http://schemas.microsoft.com/office/drawing/2014/main" id="{39FDE6F1-51AF-3AC6-51B5-92020A652C6B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A340074E-1199-32CF-0CE7-805BE25E329E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4E12509F-538E-CE88-2B69-930979224A96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2ECEF8F8-6E62-3734-73AF-1BCFE246DC7E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67C8A6A8-2008-26BB-DB67-68DA5EBEB727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33D5997D-68BC-6C6F-CF0A-75C461E130EE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997F5C21-98BB-9CE5-56F0-DD7969B41C3D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2" name="Connecteur droit 271">
              <a:extLst>
                <a:ext uri="{FF2B5EF4-FFF2-40B4-BE49-F238E27FC236}">
                  <a16:creationId xmlns:a16="http://schemas.microsoft.com/office/drawing/2014/main" id="{4D442A9F-E809-9473-8267-2C947AAC38A5}"/>
                </a:ext>
              </a:extLst>
            </p:cNvPr>
            <p:cNvCxnSpPr>
              <a:cxnSpLocks/>
              <a:stCxn id="265" idx="6"/>
              <a:endCxn id="266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A5A52836-2C90-0872-FF88-5B12FC42611D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FFB645D4-2F45-C8D3-96FE-F7868E369700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FE0DC8B8-D791-C783-757E-E7875EB52F73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0E9F18E9-A721-8C92-0E76-CC54C9E64CC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1EC0B292-0DC6-ADDD-8E2C-B23A7FC81152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C6165D7-AA9A-F7AB-818B-02657CA5895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A6AA5AA9-E170-0863-B156-7D661049D43A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0" name="Ellipse 279">
              <a:extLst>
                <a:ext uri="{FF2B5EF4-FFF2-40B4-BE49-F238E27FC236}">
                  <a16:creationId xmlns:a16="http://schemas.microsoft.com/office/drawing/2014/main" id="{A0689636-BF7A-A101-DE20-F77628C291E2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1" name="Connecteur droit 280">
              <a:extLst>
                <a:ext uri="{FF2B5EF4-FFF2-40B4-BE49-F238E27FC236}">
                  <a16:creationId xmlns:a16="http://schemas.microsoft.com/office/drawing/2014/main" id="{AFACA73B-D8B6-19AA-AE3C-14E0EC0319E3}"/>
                </a:ext>
              </a:extLst>
            </p:cNvPr>
            <p:cNvCxnSpPr>
              <a:cxnSpLocks/>
              <a:stCxn id="271" idx="6"/>
              <a:endCxn id="280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2" name="Ellipse 281">
              <a:extLst>
                <a:ext uri="{FF2B5EF4-FFF2-40B4-BE49-F238E27FC236}">
                  <a16:creationId xmlns:a16="http://schemas.microsoft.com/office/drawing/2014/main" id="{BE3E5E2B-062C-02E8-CCF8-12B7D9CC3742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BCC9D2C1-D948-6982-918D-C8B2FDDAE016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4" name="Connecteur droit 283">
              <a:extLst>
                <a:ext uri="{FF2B5EF4-FFF2-40B4-BE49-F238E27FC236}">
                  <a16:creationId xmlns:a16="http://schemas.microsoft.com/office/drawing/2014/main" id="{E285D881-F08A-D231-4843-CD659B9A3919}"/>
                </a:ext>
              </a:extLst>
            </p:cNvPr>
            <p:cNvCxnSpPr>
              <a:cxnSpLocks/>
              <a:stCxn id="282" idx="6"/>
              <a:endCxn id="283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E1C77AC7-7FB7-0C87-1E08-E640580ED147}"/>
                </a:ext>
              </a:extLst>
            </p:cNvPr>
            <p:cNvCxnSpPr>
              <a:cxnSpLocks/>
              <a:stCxn id="280" idx="6"/>
              <a:endCxn id="282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DC0F69CE-A194-09CD-2B4C-7D2FAD0AAE74}"/>
                </a:ext>
              </a:extLst>
            </p:cNvPr>
            <p:cNvCxnSpPr>
              <a:cxnSpLocks/>
              <a:stCxn id="182" idx="4"/>
              <a:endCxn id="265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7" name="Ellipse 286">
              <a:extLst>
                <a:ext uri="{FF2B5EF4-FFF2-40B4-BE49-F238E27FC236}">
                  <a16:creationId xmlns:a16="http://schemas.microsoft.com/office/drawing/2014/main" id="{78B89A1E-DE75-4FB1-5BA1-C666C1E7F1A0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91F19864-5B92-BFAB-15C7-91F53FC07749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6FB072B4-8012-A2B1-F126-72E9E2FE4FAE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E6E3EBA2-83F9-CFC9-FCA5-03C688E3DE43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0613F829-DF3E-2C30-A761-D4B7486DCE56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D7B3A926-689F-24BA-5FEE-7DC9E96A22D8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6C711447-DF23-1884-8C6F-27234A24640B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4" name="Connecteur droit 293">
              <a:extLst>
                <a:ext uri="{FF2B5EF4-FFF2-40B4-BE49-F238E27FC236}">
                  <a16:creationId xmlns:a16="http://schemas.microsoft.com/office/drawing/2014/main" id="{554721F0-08F3-A48C-31CC-46A1B3D26B05}"/>
                </a:ext>
              </a:extLst>
            </p:cNvPr>
            <p:cNvCxnSpPr>
              <a:cxnSpLocks/>
              <a:stCxn id="287" idx="6"/>
              <a:endCxn id="288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4CCEB245-425F-5F2D-0FEB-96D539DC9584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0E08BAC4-098E-62D8-C528-10C7755FD47B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F59AEB2A-9360-4AD3-6034-81F029E9145E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23C8D920-AF8F-1C99-034F-79499E31E40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310BACEE-3511-D8A6-2ABF-DB21E1DB7D03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691CDD12-3D27-DB31-7E15-345E3003E485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F405F7A8-D4D9-6122-B1EE-C0571C776848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2" name="Ellipse 301">
              <a:extLst>
                <a:ext uri="{FF2B5EF4-FFF2-40B4-BE49-F238E27FC236}">
                  <a16:creationId xmlns:a16="http://schemas.microsoft.com/office/drawing/2014/main" id="{1D256400-294B-7D6D-6B21-A2E48F133867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3" name="Connecteur droit 302">
              <a:extLst>
                <a:ext uri="{FF2B5EF4-FFF2-40B4-BE49-F238E27FC236}">
                  <a16:creationId xmlns:a16="http://schemas.microsoft.com/office/drawing/2014/main" id="{BD0DC551-3DCD-D0AC-3D4C-FC0C150FF99D}"/>
                </a:ext>
              </a:extLst>
            </p:cNvPr>
            <p:cNvCxnSpPr>
              <a:cxnSpLocks/>
              <a:stCxn id="293" idx="6"/>
              <a:endCxn id="302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4" name="Ellipse 303">
              <a:extLst>
                <a:ext uri="{FF2B5EF4-FFF2-40B4-BE49-F238E27FC236}">
                  <a16:creationId xmlns:a16="http://schemas.microsoft.com/office/drawing/2014/main" id="{2F16BDF6-7474-08ED-0155-66D4DA77DF4D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7243AF90-E395-CF0D-AD95-7C2B8DE869EC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6" name="Connecteur droit 305">
              <a:extLst>
                <a:ext uri="{FF2B5EF4-FFF2-40B4-BE49-F238E27FC236}">
                  <a16:creationId xmlns:a16="http://schemas.microsoft.com/office/drawing/2014/main" id="{A822FA2A-1351-F1B4-8C47-FD78E5E80206}"/>
                </a:ext>
              </a:extLst>
            </p:cNvPr>
            <p:cNvCxnSpPr>
              <a:cxnSpLocks/>
              <a:stCxn id="304" idx="6"/>
              <a:endCxn id="305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7AFADEE6-BF29-82DF-20ED-4081C1028E2E}"/>
                </a:ext>
              </a:extLst>
            </p:cNvPr>
            <p:cNvCxnSpPr>
              <a:cxnSpLocks/>
              <a:stCxn id="302" idx="6"/>
              <a:endCxn id="304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D5A2333B-B2D7-DCFD-80AD-3AD3EA45E6FF}"/>
                </a:ext>
              </a:extLst>
            </p:cNvPr>
            <p:cNvCxnSpPr>
              <a:cxnSpLocks/>
              <a:stCxn id="265" idx="4"/>
              <a:endCxn id="287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BA2E42FA-3BD7-31D6-FE3E-CCD10819430A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6A78BF5-E94A-8D04-2310-211CDC4EF6EF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2557E5A5-0947-D734-1B31-039522E54965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B4E4664C-AC71-392A-B915-4C49325ABC25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084AEC72-B73F-3278-305C-4DAD62A23268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4480BF08-2BE1-1CB4-EE48-648ABB62117B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499F91A-9754-A457-59E9-1B372DB670EE}"/>
                </a:ext>
              </a:extLst>
            </p:cNvPr>
            <p:cNvCxnSpPr>
              <a:cxnSpLocks/>
              <a:stCxn id="197" idx="4"/>
              <a:endCxn id="280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180DAC85-A2BC-DCA6-D6EF-4DC640557C5F}"/>
                </a:ext>
              </a:extLst>
            </p:cNvPr>
            <p:cNvCxnSpPr>
              <a:cxnSpLocks/>
              <a:stCxn id="229" idx="4"/>
              <a:endCxn id="282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54BBF415-FD7F-55EE-F7C0-D487173114B4}"/>
                </a:ext>
              </a:extLst>
            </p:cNvPr>
            <p:cNvCxnSpPr>
              <a:cxnSpLocks/>
              <a:stCxn id="247" idx="4"/>
              <a:endCxn id="283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AD1F26F9-B82F-C18A-E40E-7CC29BA29B79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8C07AB93-E654-EB3A-EE51-1742CE17B1B1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CE5739C1-38A7-E7AC-C988-5334A3CA4325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80B4AC25-AFA7-AC08-B0BF-FBA2D3BDB3B0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F71254FE-3DC9-E530-BFB9-9FFEC848F02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24D348F-C560-AD78-DC3B-771FBDDBA5D9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6173C3B-72BA-20B4-65AC-77AD3D38BDF6}"/>
                </a:ext>
              </a:extLst>
            </p:cNvPr>
            <p:cNvCxnSpPr>
              <a:cxnSpLocks/>
              <a:stCxn id="280" idx="4"/>
              <a:endCxn id="302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74CD3BCF-B57A-255E-18B5-52273E2B6E09}"/>
                </a:ext>
              </a:extLst>
            </p:cNvPr>
            <p:cNvCxnSpPr>
              <a:cxnSpLocks/>
              <a:stCxn id="282" idx="4"/>
              <a:endCxn id="304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AF53BE4C-4504-5731-6528-D9004A1481A9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7" name="Ellipse 326">
              <a:extLst>
                <a:ext uri="{FF2B5EF4-FFF2-40B4-BE49-F238E27FC236}">
                  <a16:creationId xmlns:a16="http://schemas.microsoft.com/office/drawing/2014/main" id="{3B46D501-37D7-C5FE-67BD-4F19F4FB6BB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2B1DFC26-3DA7-CE44-5BD0-FCABF359B0CF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B1A4DA7D-AAE5-E1F0-7681-C78F5C4A0A54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F5F86566-1375-1F3C-9154-06B4428FFC58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2C44C141-49E1-9073-CEDA-0F05A2717B0E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2A9B5C9C-CC37-8459-3771-9E191E1874F7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8698A0E1-DBB9-EB1F-81D7-D13262260B4F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4" name="Connecteur droit 333">
              <a:extLst>
                <a:ext uri="{FF2B5EF4-FFF2-40B4-BE49-F238E27FC236}">
                  <a16:creationId xmlns:a16="http://schemas.microsoft.com/office/drawing/2014/main" id="{638A0780-913D-95C5-8DF4-5FCFA9AF89D0}"/>
                </a:ext>
              </a:extLst>
            </p:cNvPr>
            <p:cNvCxnSpPr>
              <a:cxnSpLocks/>
              <a:stCxn id="327" idx="6"/>
              <a:endCxn id="328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1D8D6B90-EA86-1B86-1554-C722A5926EDF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EE0B3E84-D021-6E06-1C8A-2E4C333F6353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6667249E-A8BC-E716-7240-BD103E5A347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A1012115-73DF-1FCC-F5B4-9D8A1C041E1F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655AF135-B6F0-38A6-E014-65F296A6424D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7E384EB4-2A3E-F3DB-709E-6B2C0FAE53AE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4A5C6937-5900-DC24-4D75-9805D8B56F26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2" name="Ellipse 341">
              <a:extLst>
                <a:ext uri="{FF2B5EF4-FFF2-40B4-BE49-F238E27FC236}">
                  <a16:creationId xmlns:a16="http://schemas.microsoft.com/office/drawing/2014/main" id="{D01B0A4B-A9FB-A7A4-B923-7E34C9BEE000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3" name="Connecteur droit 342">
              <a:extLst>
                <a:ext uri="{FF2B5EF4-FFF2-40B4-BE49-F238E27FC236}">
                  <a16:creationId xmlns:a16="http://schemas.microsoft.com/office/drawing/2014/main" id="{09031F94-7EA1-9AE3-5699-EACA79306180}"/>
                </a:ext>
              </a:extLst>
            </p:cNvPr>
            <p:cNvCxnSpPr>
              <a:cxnSpLocks/>
              <a:stCxn id="333" idx="6"/>
              <a:endCxn id="342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4" name="Ellipse 343">
              <a:extLst>
                <a:ext uri="{FF2B5EF4-FFF2-40B4-BE49-F238E27FC236}">
                  <a16:creationId xmlns:a16="http://schemas.microsoft.com/office/drawing/2014/main" id="{320FEB96-E31A-672E-91D4-777BE228E2D2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F5994106-C2D9-8757-2C3D-C2EFFA0974B2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6" name="Connecteur droit 345">
              <a:extLst>
                <a:ext uri="{FF2B5EF4-FFF2-40B4-BE49-F238E27FC236}">
                  <a16:creationId xmlns:a16="http://schemas.microsoft.com/office/drawing/2014/main" id="{DE935C87-22D6-9C3B-56CA-4D536043A7B9}"/>
                </a:ext>
              </a:extLst>
            </p:cNvPr>
            <p:cNvCxnSpPr>
              <a:cxnSpLocks/>
              <a:stCxn id="344" idx="6"/>
              <a:endCxn id="345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0742EA02-BDDF-4186-3F43-D1377197BE7D}"/>
                </a:ext>
              </a:extLst>
            </p:cNvPr>
            <p:cNvCxnSpPr>
              <a:cxnSpLocks/>
              <a:stCxn id="342" idx="6"/>
              <a:endCxn id="344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A8F7699B-9E25-7F87-9D48-BEFDE4D036C3}"/>
                </a:ext>
              </a:extLst>
            </p:cNvPr>
            <p:cNvCxnSpPr>
              <a:cxnSpLocks/>
              <a:stCxn id="287" idx="4"/>
              <a:endCxn id="327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E5081F6D-1AF9-564F-CC36-7EF1D961A34E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5D70F7F0-B26B-F920-0F26-532A45A00931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62A12D6D-D8D7-EEC1-97E9-AB0870E3E62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C3F1E34B-3490-BD9F-0CEA-773FC30A1B8D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9C140DA1-A79B-BE5B-8D8A-B0370ED48F8C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08FB2922-5127-B412-D33A-28D821EB0B1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E752A7A9-198D-9C0E-F00D-7FF8D770FF5F}"/>
                </a:ext>
              </a:extLst>
            </p:cNvPr>
            <p:cNvCxnSpPr>
              <a:cxnSpLocks/>
              <a:stCxn id="302" idx="4"/>
              <a:endCxn id="342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EA4CA138-32A9-DD52-5A25-5CCEBF34CF5E}"/>
                </a:ext>
              </a:extLst>
            </p:cNvPr>
            <p:cNvCxnSpPr>
              <a:cxnSpLocks/>
              <a:stCxn id="304" idx="4"/>
              <a:endCxn id="344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632E606F-BE95-3184-A148-170F00AA433B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8" name="Rectangle : coins arrondis 357">
            <a:extLst>
              <a:ext uri="{FF2B5EF4-FFF2-40B4-BE49-F238E27FC236}">
                <a16:creationId xmlns:a16="http://schemas.microsoft.com/office/drawing/2014/main" id="{B1FB962F-536A-7AD1-B48B-B3A17EC9FDDB}"/>
              </a:ext>
            </a:extLst>
          </p:cNvPr>
          <p:cNvSpPr/>
          <p:nvPr/>
        </p:nvSpPr>
        <p:spPr>
          <a:xfrm rot="5400000">
            <a:off x="8672746" y="1405368"/>
            <a:ext cx="1059540" cy="36512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Ellipse 358">
            <a:extLst>
              <a:ext uri="{FF2B5EF4-FFF2-40B4-BE49-F238E27FC236}">
                <a16:creationId xmlns:a16="http://schemas.microsoft.com/office/drawing/2014/main" id="{829C27BD-8CB5-6474-70F5-11F05E127B59}"/>
              </a:ext>
            </a:extLst>
          </p:cNvPr>
          <p:cNvSpPr/>
          <p:nvPr/>
        </p:nvSpPr>
        <p:spPr>
          <a:xfrm>
            <a:off x="9007423" y="560704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Ellipse 359">
            <a:extLst>
              <a:ext uri="{FF2B5EF4-FFF2-40B4-BE49-F238E27FC236}">
                <a16:creationId xmlns:a16="http://schemas.microsoft.com/office/drawing/2014/main" id="{65CDA219-EA27-2AFD-6DC6-0E483EB27A2A}"/>
              </a:ext>
            </a:extLst>
          </p:cNvPr>
          <p:cNvSpPr/>
          <p:nvPr/>
        </p:nvSpPr>
        <p:spPr>
          <a:xfrm>
            <a:off x="8405663" y="1121182"/>
            <a:ext cx="385010" cy="3651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Ellipse 360">
            <a:extLst>
              <a:ext uri="{FF2B5EF4-FFF2-40B4-BE49-F238E27FC236}">
                <a16:creationId xmlns:a16="http://schemas.microsoft.com/office/drawing/2014/main" id="{D7F18F50-149C-FCFB-6063-E3B3B09E197D}"/>
              </a:ext>
            </a:extLst>
          </p:cNvPr>
          <p:cNvSpPr/>
          <p:nvPr/>
        </p:nvSpPr>
        <p:spPr>
          <a:xfrm>
            <a:off x="9567872" y="4787140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Rectangle : coins arrondis 361">
            <a:extLst>
              <a:ext uri="{FF2B5EF4-FFF2-40B4-BE49-F238E27FC236}">
                <a16:creationId xmlns:a16="http://schemas.microsoft.com/office/drawing/2014/main" id="{6F8913FB-C129-17F7-601A-AAC8A49E1B8C}"/>
              </a:ext>
            </a:extLst>
          </p:cNvPr>
          <p:cNvSpPr/>
          <p:nvPr/>
        </p:nvSpPr>
        <p:spPr>
          <a:xfrm rot="5400000">
            <a:off x="3327207" y="2103855"/>
            <a:ext cx="1059540" cy="36512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Ellipse 362">
            <a:extLst>
              <a:ext uri="{FF2B5EF4-FFF2-40B4-BE49-F238E27FC236}">
                <a16:creationId xmlns:a16="http://schemas.microsoft.com/office/drawing/2014/main" id="{92D412EB-3C20-122D-DCE9-B8618C452345}"/>
              </a:ext>
            </a:extLst>
          </p:cNvPr>
          <p:cNvSpPr/>
          <p:nvPr/>
        </p:nvSpPr>
        <p:spPr>
          <a:xfrm>
            <a:off x="3688444" y="3320004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Ellipse 363">
            <a:extLst>
              <a:ext uri="{FF2B5EF4-FFF2-40B4-BE49-F238E27FC236}">
                <a16:creationId xmlns:a16="http://schemas.microsoft.com/office/drawing/2014/main" id="{73CB8A0D-26C3-C005-BDB4-D3B0EDAB120D}"/>
              </a:ext>
            </a:extLst>
          </p:cNvPr>
          <p:cNvSpPr/>
          <p:nvPr/>
        </p:nvSpPr>
        <p:spPr>
          <a:xfrm>
            <a:off x="3689738" y="4286140"/>
            <a:ext cx="385010" cy="3651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A57FCEA-DB6F-4B57-3988-8DD921D08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38452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91C2A6-6DD3-274B-94C5-78BF5B0FA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933782" cy="1325563"/>
          </a:xfrm>
        </p:spPr>
        <p:txBody>
          <a:bodyPr/>
          <a:lstStyle/>
          <a:p>
            <a:r>
              <a:rPr lang="en-US" dirty="0"/>
              <a:t>Third Solution: Main Principles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0685A8B-2DF8-074D-BC65-531D7991CB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7967"/>
            <a:ext cx="3036688" cy="4858996"/>
          </a:xfrm>
        </p:spPr>
        <p:txBody>
          <a:bodyPr/>
          <a:lstStyle/>
          <a:p>
            <a:pPr marL="0" indent="0">
              <a:buNone/>
            </a:pPr>
            <a:endParaRPr lang="en-US" b="1" dirty="0"/>
          </a:p>
          <a:p>
            <a:r>
              <a:rPr lang="en-US" dirty="0"/>
              <a:t>A </a:t>
            </a:r>
            <a:r>
              <a:rPr lang="en-US" dirty="0">
                <a:solidFill>
                  <a:srgbClr val="FF0000"/>
                </a:solidFill>
              </a:rPr>
              <a:t>moving group</a:t>
            </a:r>
            <a:r>
              <a:rPr lang="en-US" dirty="0"/>
              <a:t> of 2 robots </a:t>
            </a:r>
          </a:p>
          <a:p>
            <a:endParaRPr lang="en-US" dirty="0"/>
          </a:p>
          <a:p>
            <a:r>
              <a:rPr lang="en-US" dirty="0"/>
              <a:t>2 </a:t>
            </a:r>
            <a:r>
              <a:rPr lang="en-US" dirty="0">
                <a:solidFill>
                  <a:srgbClr val="FF0000"/>
                </a:solidFill>
              </a:rPr>
              <a:t>beacon robots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1 </a:t>
            </a:r>
            <a:r>
              <a:rPr lang="en-US" dirty="0">
                <a:solidFill>
                  <a:srgbClr val="FF0000"/>
                </a:solidFill>
              </a:rPr>
              <a:t>token robot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pPr lvl="1"/>
            <a:endParaRPr lang="en-US" dirty="0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257C801-9BD1-F40B-906C-25D09954F428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866B303A-9263-1858-50ED-EFC858E281AD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1A9C11A5-BF12-29F3-D59B-36D9ED530BD4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4F80BBFA-E920-EDB5-1EB1-20C64577C561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80B77AE3-672A-1A3D-6573-2D5CD2390F7E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BBAB5896-67A3-858B-16C9-72ED5ACAFDD8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B7684E82-E6E7-D45D-7199-3C4BC35502EF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F44C5290-CB47-48E4-0621-66CEB9178079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9629D054-C97A-40F0-C45D-DDA9E682A45C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B5D88331-8FB5-D6B4-6D93-B4A08BC9483A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FA745D8D-57BA-3C58-9E9A-D1B5B9AFAC6C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A74E8500-D8BD-A24E-504F-1C7510167282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3662E0A2-E367-B558-EC3F-4AF86A34B5BE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7ABA461D-A941-2300-8663-75F3B9324F1C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1D4348B7-9F36-7F90-ECF2-B6209772B72D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0BBEFE81-1D88-9801-DDB3-3B27014A5713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A471CB23-1657-240A-BAEC-0CB7B15C4D21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0F2AD326-D71C-BCCA-64B8-E82B621E7A5E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298DDA1F-7E50-CB37-28FC-71ECE8605570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65388147-CEC9-8593-136F-95DE27EE61DF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E72E600B-ECA7-4DA1-1FEB-4971FE127C58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0EC0342F-D9A8-9F7B-74B6-B74B33B2E209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8FA56C19-020D-9D52-B33E-70F68823050C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AE5939C3-484B-9510-628B-8E8DFFDD1524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143E7F27-28A9-5B66-49D5-2E5D4B262726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C6F3A129-E21D-8151-1856-57101B27136C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186FDE5D-A826-BEE5-90B8-5D4348052507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A980AD1A-32C3-BA7A-8BD0-7F1243139E30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F21C121D-0D6A-BED5-033F-281FDD13C79C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0D3F87CF-2FC5-0E29-B5F4-D9FFEE734DB2}"/>
                </a:ext>
              </a:extLst>
            </p:cNvPr>
            <p:cNvCxnSpPr>
              <a:stCxn id="7" idx="6"/>
              <a:endCxn id="8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C3AA8F6D-6AC6-2567-C31C-8F24E43A7098}"/>
                </a:ext>
              </a:extLst>
            </p:cNvPr>
            <p:cNvCxnSpPr>
              <a:cxnSpLocks/>
              <a:stCxn id="14" idx="6"/>
              <a:endCxn id="15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9293AE0E-EF2D-07D3-7068-F593B82E1B17}"/>
                </a:ext>
              </a:extLst>
            </p:cNvPr>
            <p:cNvCxnSpPr>
              <a:cxnSpLocks/>
              <a:stCxn id="21" idx="6"/>
              <a:endCxn id="22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3CD9FB3E-91A0-D9E0-BCCD-2A565834E9CC}"/>
                </a:ext>
              </a:extLst>
            </p:cNvPr>
            <p:cNvCxnSpPr>
              <a:cxnSpLocks/>
              <a:stCxn id="28" idx="6"/>
              <a:endCxn id="29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6D64A005-9406-E575-2956-A9F134FAB3CD}"/>
                </a:ext>
              </a:extLst>
            </p:cNvPr>
            <p:cNvCxnSpPr>
              <a:cxnSpLocks/>
              <a:stCxn id="8" idx="6"/>
              <a:endCxn id="9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D16F9B77-CB78-17B1-36FF-2B3BB803B8B3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E1211C55-5419-2BEF-CD1A-ECCD45A263AB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EC337DAE-2C86-0C03-3519-1AD46EFE292A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4A27A8B1-C2E3-FF71-39AA-4632065D569F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2B95910-9C7F-D4B9-2A6B-D051DF9E9A93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53347A54-4BE8-94DC-1A23-E28695D65DF3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803BB15D-659D-FC09-0382-31FBB82361A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92D2D05E-555C-E4AC-C92D-D8BD32FF289A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5BC1FB85-9655-E388-095B-5A09C7CB8E32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7A99D4C4-A61E-5E70-AC0B-AB9F872FDD4C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FCEF076F-4A3A-CC1B-02F3-B979D215B5D5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CDCA2C41-C3E8-AECE-F0C2-2070D759C2A8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1AB70998-86F2-6F5D-7B0A-F20A1931A6C9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9C07AF26-F7CA-D4C2-028E-DC9A71ECEE73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D8DCA1A3-796F-F7BD-6BB3-BB649DA6EA79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22F181F3-9BE7-B37B-E1CF-67C95413C910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9254D4E0-3C19-7F54-4EEC-7D2DE896B408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77CEAAF-FCA8-2ABA-DDC6-41AFD9AF7615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1A60A468-5E4B-3BDE-A82A-909C3A091FB3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C4386AB3-6D2B-0B66-5C50-6AA86381702D}"/>
                </a:ext>
              </a:extLst>
            </p:cNvPr>
            <p:cNvCxnSpPr>
              <a:cxnSpLocks/>
              <a:stCxn id="7" idx="4"/>
              <a:endCxn id="14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ED308EEE-934B-F9E6-5375-9B2FF2E5AAFC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0EC32D17-9A42-D64B-7755-B3E50415FEE4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13E6FE97-4373-E464-4D45-AFC6E67AE03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00B1378B-3180-E254-43CD-7392ED5F6B6A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D01674B0-5E15-7C88-0AFD-ADB144AA46CB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CB195AAA-5E8E-D550-FBC9-F22FD8B93F5D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F0098970-E55C-5CAC-4CB2-85231D4E23FD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E6FEB799-E173-6321-307B-2EB6307345F0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F053E6EF-28EF-BFE2-B993-612F6E56604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F0423F7A-B09F-9516-DDF1-E3BAA64F08F2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D9D195C3-07A3-30CE-8D78-F3C2C5114C38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00DF24B0-3520-53EC-86FF-93F2A4E72980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05008B41-42F0-07A2-5F93-07E50A8B99FA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55F6E92C-49EA-FAA6-0D99-11CDC90F6894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9AFB6156-2486-17EC-812D-A8C9AACFEDF5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A038EB4E-BA2A-FB5B-B0A3-8F704E3D21E6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EE7A34A2-761B-18A5-F727-8748F4CB1FC0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A5E25353-CDD4-F84C-EB3C-B3EB16440483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BC0A9C6F-1E0A-022C-55BA-BBC517F963D5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423FA01E-D43F-5916-AF34-6A52FD149D57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43CD55CB-F1C4-0751-B064-6EBD3427A1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48B60E0C-4F09-5E4D-9925-125EF1EC0F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1E307AD-1431-EBE4-B686-83C3922417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84577AFB-E997-9380-3E32-9B91BFCBFA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5D3D260D-D124-7E88-494C-5AC33EE594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A32F611E-CF3B-F028-A168-15B180AAE3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4C548B1A-E3A3-86A5-140C-AB78494197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99A02DE8-9199-0D10-55FD-40715CDE20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B95A4F28-A2EB-076C-1FEE-1CB9584B8B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50AC0E9C-294C-7DDF-31EA-D9C81EE53DB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31CE2B33-8297-D45E-674E-A5BE348643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ED067EFA-0135-2876-8D8E-8FFF3EACA4A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2D4A044-2EE5-8D92-AE6B-D1EC22275B9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543A1AA4-D0F2-043C-50EA-082992508D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D9588F5A-CEAF-BB3E-19F2-4942B930E448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F4479E4A-34B4-FA28-C26A-72BEB01C624B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71EE55D-9326-8D95-165F-72FB9CB7FF13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4DDD746D-9327-1964-BD9F-B6B1E69673A1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9B31EF74-0403-18DC-BE4E-9964F29362A3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58661A49-AE50-AD69-0E38-EFC8EC27B37A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3739D3EA-FEA5-B213-70C4-9C4AFC36294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FDA11562-D8FB-1760-C816-18CA2D67AA8E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Ellipse 101">
              <a:extLst>
                <a:ext uri="{FF2B5EF4-FFF2-40B4-BE49-F238E27FC236}">
                  <a16:creationId xmlns:a16="http://schemas.microsoft.com/office/drawing/2014/main" id="{654F1774-143C-2F0F-53EE-991231B670EB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5AD14095-443E-6372-D917-CFF26762BFE1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92FD3681-AD8C-58F4-197A-E579F55F843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5BA34C7C-3721-7671-34CF-19FB78CE384F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C901DCA4-27BB-9381-598F-AAD0127BE13A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E125F4F3-B295-154B-FEFB-F88CF9C4CA62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E8B6F593-2CCA-D48E-3395-06923F27BE6B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9" name="Connecteur droit 108">
              <a:extLst>
                <a:ext uri="{FF2B5EF4-FFF2-40B4-BE49-F238E27FC236}">
                  <a16:creationId xmlns:a16="http://schemas.microsoft.com/office/drawing/2014/main" id="{397EF438-DEF0-15E6-6E37-A11111C8798F}"/>
                </a:ext>
              </a:extLst>
            </p:cNvPr>
            <p:cNvCxnSpPr>
              <a:stCxn id="102" idx="6"/>
              <a:endCxn id="103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65B6595-A8BB-A362-2DDD-D7E031BA4268}"/>
                </a:ext>
              </a:extLst>
            </p:cNvPr>
            <p:cNvCxnSpPr>
              <a:cxnSpLocks/>
              <a:stCxn id="103" idx="6"/>
              <a:endCxn id="104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25B69E3A-D963-2387-1AE6-F6645C14EC53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5026D35-541A-AFB1-92A6-A97F04C252AE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5D40A4B7-A474-0130-CA51-F10B8067B423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812CA5F5-3A75-BF5A-DE0E-DA9266B0F816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B5575D4D-FB8F-1333-0CB5-6EBA0CCE068B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DC9C7F9C-A335-B034-4A93-05B3B0A918F6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E2835617-8F5E-C5A5-1FE8-688B0AEDA14E}"/>
                </a:ext>
              </a:extLst>
            </p:cNvPr>
            <p:cNvCxnSpPr>
              <a:cxnSpLocks/>
              <a:endCxn id="13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5877A94B-DD3B-8164-952C-B0A7C298AE18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4A761C31-D176-F1A0-5E4E-67761D654B13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49B595CB-3255-F134-FECB-0E61F1A84FF7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267A1309-1EDD-43FE-D370-9C97988AEB2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E254F6FB-A41C-53F3-A817-87FF30C44EBF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EF81761B-A2BE-D3FB-5D95-699B7AA41238}"/>
                </a:ext>
              </a:extLst>
            </p:cNvPr>
            <p:cNvCxnSpPr>
              <a:cxnSpLocks/>
              <a:stCxn id="102" idx="4"/>
              <a:endCxn id="7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Ellipse 123">
              <a:extLst>
                <a:ext uri="{FF2B5EF4-FFF2-40B4-BE49-F238E27FC236}">
                  <a16:creationId xmlns:a16="http://schemas.microsoft.com/office/drawing/2014/main" id="{FDC77E7A-B4D8-DEBA-831E-23F0E4BDE51D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65216D74-41CC-605F-EA1F-9F812310C0EA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8DC1B0E4-150C-998C-C46F-20E47ABDF99B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50B746AE-EE35-BF0E-02D2-E6BA743DF290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AEA5AA9D-D5D6-A2A9-55AF-46B75A4B06C6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FE42BA18-073D-FE37-C33A-AE0095C1DCEA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EC49EB18-BF85-2268-9F4A-6A39F34997C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1" name="Connecteur droit 130">
              <a:extLst>
                <a:ext uri="{FF2B5EF4-FFF2-40B4-BE49-F238E27FC236}">
                  <a16:creationId xmlns:a16="http://schemas.microsoft.com/office/drawing/2014/main" id="{36ADCC13-2572-F858-62C5-F61989B5266C}"/>
                </a:ext>
              </a:extLst>
            </p:cNvPr>
            <p:cNvCxnSpPr>
              <a:stCxn id="124" idx="6"/>
              <a:endCxn id="125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8D8AEAC1-3DF9-FD72-EF29-57EFAFED487B}"/>
                </a:ext>
              </a:extLst>
            </p:cNvPr>
            <p:cNvCxnSpPr>
              <a:cxnSpLocks/>
              <a:stCxn id="125" idx="6"/>
              <a:endCxn id="126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C6EDB6FB-1F3C-B1B3-76A1-F17F143299EA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AB3CADB3-B4FC-233F-CA70-5BC1990565D1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739982A0-27DE-965A-46D1-BED3EDE47F8B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6BE1C441-797A-5FF1-657A-446C5405B6DF}"/>
                </a:ext>
              </a:extLst>
            </p:cNvPr>
            <p:cNvCxnSpPr>
              <a:cxnSpLocks/>
              <a:stCxn id="130" idx="6"/>
              <a:endCxn id="157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2846A66C-28BB-1647-1780-FC81EB035832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AB53B3E8-3765-03E5-48E7-21A009187C2D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BA51EAFA-3A87-94F2-98F5-25F2E54F73AC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5AEB8832-9D9E-F4C5-4427-64D0518803C3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8679E754-CEE2-50F1-8CA0-E83B5D37C583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2D24EC50-92B3-9825-89F0-F5AEC5AE8E8A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1160AD2E-7252-5746-C374-63AEA98DF3EB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36898B6A-E20E-BBF5-AAEC-17FF1F2E6E03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CC9A8338-4994-E9D9-7E2C-CCCF7E9DC382}"/>
                </a:ext>
              </a:extLst>
            </p:cNvPr>
            <p:cNvCxnSpPr>
              <a:cxnSpLocks/>
              <a:stCxn id="124" idx="4"/>
              <a:endCxn id="102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Ellipse 145">
              <a:extLst>
                <a:ext uri="{FF2B5EF4-FFF2-40B4-BE49-F238E27FC236}">
                  <a16:creationId xmlns:a16="http://schemas.microsoft.com/office/drawing/2014/main" id="{478D9AAC-85E0-208B-A9CC-F8527D57AFA4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76911418-367E-F8DA-5CC1-D23E0D0D908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BA359D6C-6A56-ED9A-8B43-B12EA04088F2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9BBF14A7-09D3-CD05-6387-39E25C521CA8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0" name="Connecteur droit 149">
              <a:extLst>
                <a:ext uri="{FF2B5EF4-FFF2-40B4-BE49-F238E27FC236}">
                  <a16:creationId xmlns:a16="http://schemas.microsoft.com/office/drawing/2014/main" id="{CE588D96-8DC9-8232-D114-291B513FAD54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4E109098-C078-5EDC-29CC-BAEBE256F650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BEC20342-B5A6-C298-ABE2-C21038D78D12}"/>
                </a:ext>
              </a:extLst>
            </p:cNvPr>
            <p:cNvCxnSpPr>
              <a:cxnSpLocks/>
              <a:stCxn id="146" idx="4"/>
              <a:endCxn id="147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9268315-C9F4-4CE1-46AB-5D9841DE2D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3A5CED22-8DEB-584C-47BA-DFB0F08D31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Ellipse 154">
              <a:extLst>
                <a:ext uri="{FF2B5EF4-FFF2-40B4-BE49-F238E27FC236}">
                  <a16:creationId xmlns:a16="http://schemas.microsoft.com/office/drawing/2014/main" id="{BDA71C06-6FBC-0EB9-A95C-8B1F277F0C14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6" name="Connecteur droit 155">
              <a:extLst>
                <a:ext uri="{FF2B5EF4-FFF2-40B4-BE49-F238E27FC236}">
                  <a16:creationId xmlns:a16="http://schemas.microsoft.com/office/drawing/2014/main" id="{1546DD30-831F-0462-3FF3-E8E2AC38C9AC}"/>
                </a:ext>
              </a:extLst>
            </p:cNvPr>
            <p:cNvCxnSpPr>
              <a:cxnSpLocks/>
              <a:endCxn id="146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Ellipse 156">
              <a:extLst>
                <a:ext uri="{FF2B5EF4-FFF2-40B4-BE49-F238E27FC236}">
                  <a16:creationId xmlns:a16="http://schemas.microsoft.com/office/drawing/2014/main" id="{EED9045B-B46B-8178-B112-5A10464F06D5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8" name="Connecteur droit 157">
              <a:extLst>
                <a:ext uri="{FF2B5EF4-FFF2-40B4-BE49-F238E27FC236}">
                  <a16:creationId xmlns:a16="http://schemas.microsoft.com/office/drawing/2014/main" id="{DD50C340-0FB4-B100-58EC-3FBE1D51A162}"/>
                </a:ext>
              </a:extLst>
            </p:cNvPr>
            <p:cNvCxnSpPr>
              <a:cxnSpLocks/>
              <a:stCxn id="157" idx="4"/>
              <a:endCxn id="155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0F1CF6BC-0DF4-D19C-24FB-69127FBC2540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F75971A-C6C8-B10C-31E2-0C8D70257672}"/>
                </a:ext>
              </a:extLst>
            </p:cNvPr>
            <p:cNvCxnSpPr>
              <a:cxnSpLocks/>
              <a:stCxn id="108" idx="6"/>
              <a:endCxn id="155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C4205CC3-B4BE-E89C-25EC-276ED1E59948}"/>
                </a:ext>
              </a:extLst>
            </p:cNvPr>
            <p:cNvCxnSpPr>
              <a:cxnSpLocks/>
              <a:stCxn id="13" idx="6"/>
              <a:endCxn id="146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7D69D1-D93A-9A31-9C00-C3DD74AD5EBD}"/>
                </a:ext>
              </a:extLst>
            </p:cNvPr>
            <p:cNvCxnSpPr>
              <a:cxnSpLocks/>
              <a:stCxn id="20" idx="6"/>
              <a:endCxn id="147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2E438005-8265-0C32-D310-2993829BEC5B}"/>
                </a:ext>
              </a:extLst>
            </p:cNvPr>
            <p:cNvCxnSpPr>
              <a:cxnSpLocks/>
              <a:stCxn id="27" idx="6"/>
              <a:endCxn id="148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EFFF374E-07DE-EEAC-A4A1-4F197B1722F4}"/>
                </a:ext>
              </a:extLst>
            </p:cNvPr>
            <p:cNvCxnSpPr>
              <a:cxnSpLocks/>
              <a:stCxn id="34" idx="6"/>
              <a:endCxn id="149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Ellipse 164">
              <a:extLst>
                <a:ext uri="{FF2B5EF4-FFF2-40B4-BE49-F238E27FC236}">
                  <a16:creationId xmlns:a16="http://schemas.microsoft.com/office/drawing/2014/main" id="{429105B7-4276-0E7F-315C-9D43F7ACEF1F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6B07DBB0-7E26-2CC5-F8A3-5CF3AFC0B520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2240AC05-9F5E-1424-8A79-23DCC9CC2459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02D085EF-2538-9538-FBF2-0158780EA5F8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58AF843-E1FD-BF3F-A9DD-B7568CE1EBBE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01CC1359-6E61-2649-27BA-FB634F9C1364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5DAD5BC9-E212-B443-1827-EB2D87A0ADB0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2" name="Connecteur droit 171">
              <a:extLst>
                <a:ext uri="{FF2B5EF4-FFF2-40B4-BE49-F238E27FC236}">
                  <a16:creationId xmlns:a16="http://schemas.microsoft.com/office/drawing/2014/main" id="{C92B01C9-5995-3A2B-8F80-30B78A487CE0}"/>
                </a:ext>
              </a:extLst>
            </p:cNvPr>
            <p:cNvCxnSpPr>
              <a:cxnSpLocks/>
              <a:stCxn id="165" idx="6"/>
              <a:endCxn id="166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796CE807-07F0-41B3-B511-707C46B6ACCE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DBD96BEB-F900-F518-2FA3-56C2BB681028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B86CCA82-7DBA-D786-4016-B3C79088C5EB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72273952-6043-91D0-DF0B-5B7EC099A36B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98406B93-4804-C6A9-5D77-A2D6C3D0CBB5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6278086E-8B52-69AA-F704-DC6F58E45A2E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D059EAE0-D5BD-4D24-6DF5-EA9437D5FA32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Ellipse 179">
              <a:extLst>
                <a:ext uri="{FF2B5EF4-FFF2-40B4-BE49-F238E27FC236}">
                  <a16:creationId xmlns:a16="http://schemas.microsoft.com/office/drawing/2014/main" id="{2758BEF7-3A3C-4CA6-94E4-FA14EED25065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1" name="Connecteur droit 180">
              <a:extLst>
                <a:ext uri="{FF2B5EF4-FFF2-40B4-BE49-F238E27FC236}">
                  <a16:creationId xmlns:a16="http://schemas.microsoft.com/office/drawing/2014/main" id="{118068B5-5FF3-99BC-907C-9CAB841C5B47}"/>
                </a:ext>
              </a:extLst>
            </p:cNvPr>
            <p:cNvCxnSpPr>
              <a:cxnSpLocks/>
              <a:stCxn id="171" idx="6"/>
              <a:endCxn id="180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Ellipse 181">
              <a:extLst>
                <a:ext uri="{FF2B5EF4-FFF2-40B4-BE49-F238E27FC236}">
                  <a16:creationId xmlns:a16="http://schemas.microsoft.com/office/drawing/2014/main" id="{A1A9240C-3AFC-31B9-ECDA-A204D758F5CE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FB90F62-AE1B-FB93-0222-FE3FC8CC610B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7C5B2B4-DFE8-CE02-40FA-48F78B49737F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A5C5717D-6431-45A7-4C1D-8B185C5EF861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3EE7609C-6E44-1C2F-8565-662F3E6D3171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A83E65FA-9E3D-6BEB-F87F-E6B2F20933ED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EF9BF45B-A39E-5765-15DA-9A24AF1B432F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9" name="Connecteur droit 188">
              <a:extLst>
                <a:ext uri="{FF2B5EF4-FFF2-40B4-BE49-F238E27FC236}">
                  <a16:creationId xmlns:a16="http://schemas.microsoft.com/office/drawing/2014/main" id="{AE1460BA-F0E9-B897-29E5-D3899DEE176E}"/>
                </a:ext>
              </a:extLst>
            </p:cNvPr>
            <p:cNvCxnSpPr>
              <a:cxnSpLocks/>
              <a:stCxn id="182" idx="6"/>
              <a:endCxn id="183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7B0B2B6C-3FF2-01E4-F530-97AEA06D599B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B67CEF7C-063C-EE15-3A03-1F0602361253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3792AF32-DE11-CA5E-ACA7-FF915F40B3C4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FC423DDC-A7BC-64F2-04B4-483B4A3C4164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5EE425DD-979F-DF34-F094-0E0FD16941D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604DE905-9C3C-1249-2F85-7D1BBD50097E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C680A855-77BF-ED8B-087F-937C8F986C40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Ellipse 196">
              <a:extLst>
                <a:ext uri="{FF2B5EF4-FFF2-40B4-BE49-F238E27FC236}">
                  <a16:creationId xmlns:a16="http://schemas.microsoft.com/office/drawing/2014/main" id="{0E91C656-46A7-D118-41F6-8777CBD6DE45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8" name="Connecteur droit 197">
              <a:extLst>
                <a:ext uri="{FF2B5EF4-FFF2-40B4-BE49-F238E27FC236}">
                  <a16:creationId xmlns:a16="http://schemas.microsoft.com/office/drawing/2014/main" id="{7F4BAF9E-5337-62DE-19C6-677921F4D5F1}"/>
                </a:ext>
              </a:extLst>
            </p:cNvPr>
            <p:cNvCxnSpPr>
              <a:cxnSpLocks/>
              <a:stCxn id="188" idx="6"/>
              <a:endCxn id="197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FAD9B53F-9558-DD54-2B89-682608EF9A05}"/>
                </a:ext>
              </a:extLst>
            </p:cNvPr>
            <p:cNvCxnSpPr>
              <a:cxnSpLocks/>
              <a:stCxn id="28" idx="4"/>
              <a:endCxn id="165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435B5E34-90F9-69AF-7685-71B6B57CE0B9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EE2CF435-6D8F-A2B6-07C9-59AA27E7E1F1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B5529530-822D-9E80-72B1-B39F2B444CB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3A4E5412-DCE4-A73C-EC48-DBB7BB2E2F7F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53B04FCC-A606-C04B-DBB5-22B7C81136E6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082B08DB-52C0-1649-9747-C2A3DE659AB6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8FFBBB47-96A9-8896-5B0F-D14B470D9B17}"/>
                </a:ext>
              </a:extLst>
            </p:cNvPr>
            <p:cNvCxnSpPr>
              <a:cxnSpLocks/>
              <a:stCxn id="149" idx="4"/>
              <a:endCxn id="180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9B874C21-0DF4-3549-E866-9C66BD943FD6}"/>
                </a:ext>
              </a:extLst>
            </p:cNvPr>
            <p:cNvCxnSpPr>
              <a:cxnSpLocks/>
              <a:stCxn id="180" idx="4"/>
              <a:endCxn id="197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451DC01C-E90B-F31E-C895-326D9AEF9A72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16451D9B-4115-08A8-DC0F-E20D37C6DBBA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F4AB22A2-71B8-31EF-C20D-353B1383B450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4F40C2C9-C439-2497-EF5E-80D5D03FB1F2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28D8C925-CCFD-7130-78D1-2CD2931B2422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21529333-11E8-F5B1-C243-E2A08FF76A09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81D71A5C-944B-BCBC-ADD1-41EEC4B148BF}"/>
                </a:ext>
              </a:extLst>
            </p:cNvPr>
            <p:cNvCxnSpPr>
              <a:cxnSpLocks/>
              <a:stCxn id="165" idx="4"/>
              <a:endCxn id="182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Ellipse 214">
              <a:extLst>
                <a:ext uri="{FF2B5EF4-FFF2-40B4-BE49-F238E27FC236}">
                  <a16:creationId xmlns:a16="http://schemas.microsoft.com/office/drawing/2014/main" id="{B76094CC-1359-C180-9BB0-F4318A6A9EF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1DEE131D-B89A-0C3A-5EB0-D031DFB7353F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F8D0F9C0-FD79-783C-A727-29C69B299FAC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454AB274-A98D-04BF-F855-1F03BB65DAB9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9" name="Connecteur droit 218">
              <a:extLst>
                <a:ext uri="{FF2B5EF4-FFF2-40B4-BE49-F238E27FC236}">
                  <a16:creationId xmlns:a16="http://schemas.microsoft.com/office/drawing/2014/main" id="{A0C51F17-51C6-9FBD-7B77-069E2037ABAD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CF8FF50B-42A7-F449-1D2F-05C844CD560F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53125FED-84F4-547A-868D-38FE93FE9BAC}"/>
                </a:ext>
              </a:extLst>
            </p:cNvPr>
            <p:cNvCxnSpPr>
              <a:cxnSpLocks/>
              <a:stCxn id="215" idx="4"/>
              <a:endCxn id="216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6CDB3CF1-19A6-89DC-1A7C-27E478F1DB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F91CBBC0-7079-7BF5-5234-D083E87C69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Ellipse 223">
              <a:extLst>
                <a:ext uri="{FF2B5EF4-FFF2-40B4-BE49-F238E27FC236}">
                  <a16:creationId xmlns:a16="http://schemas.microsoft.com/office/drawing/2014/main" id="{9129B5F8-DCF3-7DA8-70A1-579767E7790E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5" name="Connecteur droit 224">
              <a:extLst>
                <a:ext uri="{FF2B5EF4-FFF2-40B4-BE49-F238E27FC236}">
                  <a16:creationId xmlns:a16="http://schemas.microsoft.com/office/drawing/2014/main" id="{0758A20E-52F2-59AF-CB2B-C4B43607DF80}"/>
                </a:ext>
              </a:extLst>
            </p:cNvPr>
            <p:cNvCxnSpPr>
              <a:cxnSpLocks/>
              <a:endCxn id="215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6" name="Ellipse 225">
              <a:extLst>
                <a:ext uri="{FF2B5EF4-FFF2-40B4-BE49-F238E27FC236}">
                  <a16:creationId xmlns:a16="http://schemas.microsoft.com/office/drawing/2014/main" id="{D820F7D6-F242-4119-6C44-91B679DCB856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7" name="Connecteur droit 226">
              <a:extLst>
                <a:ext uri="{FF2B5EF4-FFF2-40B4-BE49-F238E27FC236}">
                  <a16:creationId xmlns:a16="http://schemas.microsoft.com/office/drawing/2014/main" id="{E87B1FB3-3E30-7AB9-86B2-0C7E92491A70}"/>
                </a:ext>
              </a:extLst>
            </p:cNvPr>
            <p:cNvCxnSpPr>
              <a:cxnSpLocks/>
              <a:stCxn id="226" idx="4"/>
              <a:endCxn id="224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8" name="Ellipse 227">
              <a:extLst>
                <a:ext uri="{FF2B5EF4-FFF2-40B4-BE49-F238E27FC236}">
                  <a16:creationId xmlns:a16="http://schemas.microsoft.com/office/drawing/2014/main" id="{53ED05EA-07BE-C2FA-AD34-BE57D0927D86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48865E3C-FB0C-E330-B1A0-E428CC20D7E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0" name="Connecteur droit 229">
              <a:extLst>
                <a:ext uri="{FF2B5EF4-FFF2-40B4-BE49-F238E27FC236}">
                  <a16:creationId xmlns:a16="http://schemas.microsoft.com/office/drawing/2014/main" id="{2D639420-C615-8C37-7AAD-3AE7FB7768ED}"/>
                </a:ext>
              </a:extLst>
            </p:cNvPr>
            <p:cNvCxnSpPr>
              <a:cxnSpLocks/>
              <a:stCxn id="218" idx="4"/>
              <a:endCxn id="228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CB55F286-34DB-ACF6-24D2-52A1872B57B8}"/>
                </a:ext>
              </a:extLst>
            </p:cNvPr>
            <p:cNvCxnSpPr>
              <a:cxnSpLocks/>
              <a:stCxn id="228" idx="4"/>
              <a:endCxn id="229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E7EF8B2B-FC86-3506-D15A-E029F1681208}"/>
                </a:ext>
              </a:extLst>
            </p:cNvPr>
            <p:cNvCxnSpPr>
              <a:cxnSpLocks/>
              <a:stCxn id="157" idx="6"/>
              <a:endCxn id="226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Ellipse 232">
              <a:extLst>
                <a:ext uri="{FF2B5EF4-FFF2-40B4-BE49-F238E27FC236}">
                  <a16:creationId xmlns:a16="http://schemas.microsoft.com/office/drawing/2014/main" id="{A1240EB8-EAA8-B66D-9637-769DA1484378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F6CAF742-2674-B6DA-4C3B-DA1245EDB75E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5C1E2CBA-437D-21D6-C28A-406BB9808FD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E9206A20-66E4-4136-44D7-90C43BF3A456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7" name="Connecteur droit 236">
              <a:extLst>
                <a:ext uri="{FF2B5EF4-FFF2-40B4-BE49-F238E27FC236}">
                  <a16:creationId xmlns:a16="http://schemas.microsoft.com/office/drawing/2014/main" id="{83A7F079-0677-FE4B-91EC-FF5B92959C6A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767A4D75-68FE-3ABA-D685-110102C7F36E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0211A64-C80C-5DDF-CE51-2B9A019D6E18}"/>
                </a:ext>
              </a:extLst>
            </p:cNvPr>
            <p:cNvCxnSpPr>
              <a:cxnSpLocks/>
              <a:stCxn id="233" idx="4"/>
              <a:endCxn id="234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D9A2C3E2-2CA1-FF03-9C52-092A236857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047FC727-FBE0-EF65-9092-99344635B2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2" name="Ellipse 241">
              <a:extLst>
                <a:ext uri="{FF2B5EF4-FFF2-40B4-BE49-F238E27FC236}">
                  <a16:creationId xmlns:a16="http://schemas.microsoft.com/office/drawing/2014/main" id="{E3FD954C-42A1-41AB-E863-F664F2B37A3E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3" name="Connecteur droit 242">
              <a:extLst>
                <a:ext uri="{FF2B5EF4-FFF2-40B4-BE49-F238E27FC236}">
                  <a16:creationId xmlns:a16="http://schemas.microsoft.com/office/drawing/2014/main" id="{D2C7595A-D0B1-F7DC-730C-2D6317B6715B}"/>
                </a:ext>
              </a:extLst>
            </p:cNvPr>
            <p:cNvCxnSpPr>
              <a:cxnSpLocks/>
              <a:endCxn id="233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Ellipse 243">
              <a:extLst>
                <a:ext uri="{FF2B5EF4-FFF2-40B4-BE49-F238E27FC236}">
                  <a16:creationId xmlns:a16="http://schemas.microsoft.com/office/drawing/2014/main" id="{B19C0CDE-8C9E-8CC6-B333-AB769F90E376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5" name="Connecteur droit 244">
              <a:extLst>
                <a:ext uri="{FF2B5EF4-FFF2-40B4-BE49-F238E27FC236}">
                  <a16:creationId xmlns:a16="http://schemas.microsoft.com/office/drawing/2014/main" id="{B39AFF70-1369-19D9-D2FF-78F083B8DFE0}"/>
                </a:ext>
              </a:extLst>
            </p:cNvPr>
            <p:cNvCxnSpPr>
              <a:cxnSpLocks/>
              <a:stCxn id="244" idx="4"/>
              <a:endCxn id="242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6" name="Ellipse 245">
              <a:extLst>
                <a:ext uri="{FF2B5EF4-FFF2-40B4-BE49-F238E27FC236}">
                  <a16:creationId xmlns:a16="http://schemas.microsoft.com/office/drawing/2014/main" id="{69C00C88-7449-7A66-A3E1-91E668BD2B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7280E68A-7900-4A1F-35C8-129C2ACE4386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8" name="Connecteur droit 247">
              <a:extLst>
                <a:ext uri="{FF2B5EF4-FFF2-40B4-BE49-F238E27FC236}">
                  <a16:creationId xmlns:a16="http://schemas.microsoft.com/office/drawing/2014/main" id="{CA62D0B6-8A96-927D-5850-CF123AD5401B}"/>
                </a:ext>
              </a:extLst>
            </p:cNvPr>
            <p:cNvCxnSpPr>
              <a:cxnSpLocks/>
              <a:stCxn id="236" idx="4"/>
              <a:endCxn id="246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146E24C8-17B2-6829-2794-CCCA2A873399}"/>
                </a:ext>
              </a:extLst>
            </p:cNvPr>
            <p:cNvCxnSpPr>
              <a:cxnSpLocks/>
              <a:stCxn id="246" idx="4"/>
              <a:endCxn id="247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FE8F0595-EDD2-C036-50D0-1E16BF7157D8}"/>
                </a:ext>
              </a:extLst>
            </p:cNvPr>
            <p:cNvCxnSpPr>
              <a:cxnSpLocks/>
              <a:stCxn id="226" idx="6"/>
              <a:endCxn id="244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75F41486-C419-5ADB-4B5B-2ABACB642487}"/>
                </a:ext>
              </a:extLst>
            </p:cNvPr>
            <p:cNvCxnSpPr>
              <a:cxnSpLocks/>
              <a:stCxn id="155" idx="6"/>
              <a:endCxn id="224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09257C0D-35E0-1DE4-856A-0A92DFA08639}"/>
                </a:ext>
              </a:extLst>
            </p:cNvPr>
            <p:cNvCxnSpPr>
              <a:cxnSpLocks/>
              <a:stCxn id="224" idx="6"/>
              <a:endCxn id="242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25138242-A56F-6844-B897-2FABE93A3EE1}"/>
                </a:ext>
              </a:extLst>
            </p:cNvPr>
            <p:cNvCxnSpPr>
              <a:cxnSpLocks/>
              <a:stCxn id="215" idx="6"/>
              <a:endCxn id="233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D936AF62-79FC-34B4-048C-0853795763BD}"/>
                </a:ext>
              </a:extLst>
            </p:cNvPr>
            <p:cNvCxnSpPr>
              <a:cxnSpLocks/>
              <a:stCxn id="146" idx="6"/>
              <a:endCxn id="215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DC23B5E-5030-C8FD-D295-5BEED6369550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C572A4E6-4F29-A499-C128-9DF01B37DD30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DAC09501-D91C-69E2-2353-50A7FAA7959E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E97A320A-27F0-20F7-05A9-169521C7BA58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96136F79-0911-3C5A-BD92-FE1FC1F8D2C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423A9FD2-9C08-C405-A7EB-67CA237E9386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00D60037-98DD-861C-C6AB-62264B31560D}"/>
                </a:ext>
              </a:extLst>
            </p:cNvPr>
            <p:cNvCxnSpPr>
              <a:cxnSpLocks/>
              <a:stCxn id="180" idx="6"/>
              <a:endCxn id="228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7CCFBD1B-C031-AC24-6446-91D3136E238D}"/>
                </a:ext>
              </a:extLst>
            </p:cNvPr>
            <p:cNvCxnSpPr>
              <a:cxnSpLocks/>
              <a:stCxn id="228" idx="6"/>
              <a:endCxn id="246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AB4506A3-C055-1ECA-FE10-D89E4BFBE618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6AB39D39-3B65-F45A-3CBC-4A2EF02C30EC}"/>
                </a:ext>
              </a:extLst>
            </p:cNvPr>
            <p:cNvCxnSpPr>
              <a:cxnSpLocks/>
              <a:stCxn id="197" idx="6"/>
              <a:endCxn id="229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5" name="Ellipse 264">
              <a:extLst>
                <a:ext uri="{FF2B5EF4-FFF2-40B4-BE49-F238E27FC236}">
                  <a16:creationId xmlns:a16="http://schemas.microsoft.com/office/drawing/2014/main" id="{39FDE6F1-51AF-3AC6-51B5-92020A652C6B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A340074E-1199-32CF-0CE7-805BE25E329E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4E12509F-538E-CE88-2B69-930979224A96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2ECEF8F8-6E62-3734-73AF-1BCFE246DC7E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67C8A6A8-2008-26BB-DB67-68DA5EBEB727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33D5997D-68BC-6C6F-CF0A-75C461E130EE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997F5C21-98BB-9CE5-56F0-DD7969B41C3D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2" name="Connecteur droit 271">
              <a:extLst>
                <a:ext uri="{FF2B5EF4-FFF2-40B4-BE49-F238E27FC236}">
                  <a16:creationId xmlns:a16="http://schemas.microsoft.com/office/drawing/2014/main" id="{4D442A9F-E809-9473-8267-2C947AAC38A5}"/>
                </a:ext>
              </a:extLst>
            </p:cNvPr>
            <p:cNvCxnSpPr>
              <a:cxnSpLocks/>
              <a:stCxn id="265" idx="6"/>
              <a:endCxn id="266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A5A52836-2C90-0872-FF88-5B12FC42611D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FFB645D4-2F45-C8D3-96FE-F7868E369700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FE0DC8B8-D791-C783-757E-E7875EB52F73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0E9F18E9-A721-8C92-0E76-CC54C9E64CC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1EC0B292-0DC6-ADDD-8E2C-B23A7FC81152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C6165D7-AA9A-F7AB-818B-02657CA5895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A6AA5AA9-E170-0863-B156-7D661049D43A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0" name="Ellipse 279">
              <a:extLst>
                <a:ext uri="{FF2B5EF4-FFF2-40B4-BE49-F238E27FC236}">
                  <a16:creationId xmlns:a16="http://schemas.microsoft.com/office/drawing/2014/main" id="{A0689636-BF7A-A101-DE20-F77628C291E2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1" name="Connecteur droit 280">
              <a:extLst>
                <a:ext uri="{FF2B5EF4-FFF2-40B4-BE49-F238E27FC236}">
                  <a16:creationId xmlns:a16="http://schemas.microsoft.com/office/drawing/2014/main" id="{AFACA73B-D8B6-19AA-AE3C-14E0EC0319E3}"/>
                </a:ext>
              </a:extLst>
            </p:cNvPr>
            <p:cNvCxnSpPr>
              <a:cxnSpLocks/>
              <a:stCxn id="271" idx="6"/>
              <a:endCxn id="280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2" name="Ellipse 281">
              <a:extLst>
                <a:ext uri="{FF2B5EF4-FFF2-40B4-BE49-F238E27FC236}">
                  <a16:creationId xmlns:a16="http://schemas.microsoft.com/office/drawing/2014/main" id="{BE3E5E2B-062C-02E8-CCF8-12B7D9CC3742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BCC9D2C1-D948-6982-918D-C8B2FDDAE016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4" name="Connecteur droit 283">
              <a:extLst>
                <a:ext uri="{FF2B5EF4-FFF2-40B4-BE49-F238E27FC236}">
                  <a16:creationId xmlns:a16="http://schemas.microsoft.com/office/drawing/2014/main" id="{E285D881-F08A-D231-4843-CD659B9A3919}"/>
                </a:ext>
              </a:extLst>
            </p:cNvPr>
            <p:cNvCxnSpPr>
              <a:cxnSpLocks/>
              <a:stCxn id="282" idx="6"/>
              <a:endCxn id="283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E1C77AC7-7FB7-0C87-1E08-E640580ED147}"/>
                </a:ext>
              </a:extLst>
            </p:cNvPr>
            <p:cNvCxnSpPr>
              <a:cxnSpLocks/>
              <a:stCxn id="280" idx="6"/>
              <a:endCxn id="282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DC0F69CE-A194-09CD-2B4C-7D2FAD0AAE74}"/>
                </a:ext>
              </a:extLst>
            </p:cNvPr>
            <p:cNvCxnSpPr>
              <a:cxnSpLocks/>
              <a:stCxn id="182" idx="4"/>
              <a:endCxn id="265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7" name="Ellipse 286">
              <a:extLst>
                <a:ext uri="{FF2B5EF4-FFF2-40B4-BE49-F238E27FC236}">
                  <a16:creationId xmlns:a16="http://schemas.microsoft.com/office/drawing/2014/main" id="{78B89A1E-DE75-4FB1-5BA1-C666C1E7F1A0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91F19864-5B92-BFAB-15C7-91F53FC07749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6FB072B4-8012-A2B1-F126-72E9E2FE4FAE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E6E3EBA2-83F9-CFC9-FCA5-03C688E3DE43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0613F829-DF3E-2C30-A761-D4B7486DCE56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D7B3A926-689F-24BA-5FEE-7DC9E96A22D8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6C711447-DF23-1884-8C6F-27234A24640B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4" name="Connecteur droit 293">
              <a:extLst>
                <a:ext uri="{FF2B5EF4-FFF2-40B4-BE49-F238E27FC236}">
                  <a16:creationId xmlns:a16="http://schemas.microsoft.com/office/drawing/2014/main" id="{554721F0-08F3-A48C-31CC-46A1B3D26B05}"/>
                </a:ext>
              </a:extLst>
            </p:cNvPr>
            <p:cNvCxnSpPr>
              <a:cxnSpLocks/>
              <a:stCxn id="287" idx="6"/>
              <a:endCxn id="288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4CCEB245-425F-5F2D-0FEB-96D539DC9584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0E08BAC4-098E-62D8-C528-10C7755FD47B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F59AEB2A-9360-4AD3-6034-81F029E9145E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23C8D920-AF8F-1C99-034F-79499E31E40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310BACEE-3511-D8A6-2ABF-DB21E1DB7D03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691CDD12-3D27-DB31-7E15-345E3003E485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F405F7A8-D4D9-6122-B1EE-C0571C776848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2" name="Ellipse 301">
              <a:extLst>
                <a:ext uri="{FF2B5EF4-FFF2-40B4-BE49-F238E27FC236}">
                  <a16:creationId xmlns:a16="http://schemas.microsoft.com/office/drawing/2014/main" id="{1D256400-294B-7D6D-6B21-A2E48F133867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3" name="Connecteur droit 302">
              <a:extLst>
                <a:ext uri="{FF2B5EF4-FFF2-40B4-BE49-F238E27FC236}">
                  <a16:creationId xmlns:a16="http://schemas.microsoft.com/office/drawing/2014/main" id="{BD0DC551-3DCD-D0AC-3D4C-FC0C150FF99D}"/>
                </a:ext>
              </a:extLst>
            </p:cNvPr>
            <p:cNvCxnSpPr>
              <a:cxnSpLocks/>
              <a:stCxn id="293" idx="6"/>
              <a:endCxn id="302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4" name="Ellipse 303">
              <a:extLst>
                <a:ext uri="{FF2B5EF4-FFF2-40B4-BE49-F238E27FC236}">
                  <a16:creationId xmlns:a16="http://schemas.microsoft.com/office/drawing/2014/main" id="{2F16BDF6-7474-08ED-0155-66D4DA77DF4D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7243AF90-E395-CF0D-AD95-7C2B8DE869EC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6" name="Connecteur droit 305">
              <a:extLst>
                <a:ext uri="{FF2B5EF4-FFF2-40B4-BE49-F238E27FC236}">
                  <a16:creationId xmlns:a16="http://schemas.microsoft.com/office/drawing/2014/main" id="{A822FA2A-1351-F1B4-8C47-FD78E5E80206}"/>
                </a:ext>
              </a:extLst>
            </p:cNvPr>
            <p:cNvCxnSpPr>
              <a:cxnSpLocks/>
              <a:stCxn id="304" idx="6"/>
              <a:endCxn id="305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7AFADEE6-BF29-82DF-20ED-4081C1028E2E}"/>
                </a:ext>
              </a:extLst>
            </p:cNvPr>
            <p:cNvCxnSpPr>
              <a:cxnSpLocks/>
              <a:stCxn id="302" idx="6"/>
              <a:endCxn id="304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D5A2333B-B2D7-DCFD-80AD-3AD3EA45E6FF}"/>
                </a:ext>
              </a:extLst>
            </p:cNvPr>
            <p:cNvCxnSpPr>
              <a:cxnSpLocks/>
              <a:stCxn id="265" idx="4"/>
              <a:endCxn id="287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BA2E42FA-3BD7-31D6-FE3E-CCD10819430A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6A78BF5-E94A-8D04-2310-211CDC4EF6EF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2557E5A5-0947-D734-1B31-039522E54965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B4E4664C-AC71-392A-B915-4C49325ABC25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084AEC72-B73F-3278-305C-4DAD62A23268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4480BF08-2BE1-1CB4-EE48-648ABB62117B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499F91A-9754-A457-59E9-1B372DB670EE}"/>
                </a:ext>
              </a:extLst>
            </p:cNvPr>
            <p:cNvCxnSpPr>
              <a:cxnSpLocks/>
              <a:stCxn id="197" idx="4"/>
              <a:endCxn id="280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180DAC85-A2BC-DCA6-D6EF-4DC640557C5F}"/>
                </a:ext>
              </a:extLst>
            </p:cNvPr>
            <p:cNvCxnSpPr>
              <a:cxnSpLocks/>
              <a:stCxn id="229" idx="4"/>
              <a:endCxn id="282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54BBF415-FD7F-55EE-F7C0-D487173114B4}"/>
                </a:ext>
              </a:extLst>
            </p:cNvPr>
            <p:cNvCxnSpPr>
              <a:cxnSpLocks/>
              <a:stCxn id="247" idx="4"/>
              <a:endCxn id="283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AD1F26F9-B82F-C18A-E40E-7CC29BA29B79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8C07AB93-E654-EB3A-EE51-1742CE17B1B1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CE5739C1-38A7-E7AC-C988-5334A3CA4325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80B4AC25-AFA7-AC08-B0BF-FBA2D3BDB3B0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F71254FE-3DC9-E530-BFB9-9FFEC848F02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24D348F-C560-AD78-DC3B-771FBDDBA5D9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6173C3B-72BA-20B4-65AC-77AD3D38BDF6}"/>
                </a:ext>
              </a:extLst>
            </p:cNvPr>
            <p:cNvCxnSpPr>
              <a:cxnSpLocks/>
              <a:stCxn id="280" idx="4"/>
              <a:endCxn id="302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74CD3BCF-B57A-255E-18B5-52273E2B6E09}"/>
                </a:ext>
              </a:extLst>
            </p:cNvPr>
            <p:cNvCxnSpPr>
              <a:cxnSpLocks/>
              <a:stCxn id="282" idx="4"/>
              <a:endCxn id="304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AF53BE4C-4504-5731-6528-D9004A1481A9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7" name="Ellipse 326">
              <a:extLst>
                <a:ext uri="{FF2B5EF4-FFF2-40B4-BE49-F238E27FC236}">
                  <a16:creationId xmlns:a16="http://schemas.microsoft.com/office/drawing/2014/main" id="{3B46D501-37D7-C5FE-67BD-4F19F4FB6BB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2B1DFC26-3DA7-CE44-5BD0-FCABF359B0CF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B1A4DA7D-AAE5-E1F0-7681-C78F5C4A0A54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F5F86566-1375-1F3C-9154-06B4428FFC58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2C44C141-49E1-9073-CEDA-0F05A2717B0E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2A9B5C9C-CC37-8459-3771-9E191E1874F7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8698A0E1-DBB9-EB1F-81D7-D13262260B4F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4" name="Connecteur droit 333">
              <a:extLst>
                <a:ext uri="{FF2B5EF4-FFF2-40B4-BE49-F238E27FC236}">
                  <a16:creationId xmlns:a16="http://schemas.microsoft.com/office/drawing/2014/main" id="{638A0780-913D-95C5-8DF4-5FCFA9AF89D0}"/>
                </a:ext>
              </a:extLst>
            </p:cNvPr>
            <p:cNvCxnSpPr>
              <a:cxnSpLocks/>
              <a:stCxn id="327" idx="6"/>
              <a:endCxn id="328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1D8D6B90-EA86-1B86-1554-C722A5926EDF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EE0B3E84-D021-6E06-1C8A-2E4C333F6353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6667249E-A8BC-E716-7240-BD103E5A347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A1012115-73DF-1FCC-F5B4-9D8A1C041E1F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655AF135-B6F0-38A6-E014-65F296A6424D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7E384EB4-2A3E-F3DB-709E-6B2C0FAE53AE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4A5C6937-5900-DC24-4D75-9805D8B56F26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2" name="Ellipse 341">
              <a:extLst>
                <a:ext uri="{FF2B5EF4-FFF2-40B4-BE49-F238E27FC236}">
                  <a16:creationId xmlns:a16="http://schemas.microsoft.com/office/drawing/2014/main" id="{D01B0A4B-A9FB-A7A4-B923-7E34C9BEE000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3" name="Connecteur droit 342">
              <a:extLst>
                <a:ext uri="{FF2B5EF4-FFF2-40B4-BE49-F238E27FC236}">
                  <a16:creationId xmlns:a16="http://schemas.microsoft.com/office/drawing/2014/main" id="{09031F94-7EA1-9AE3-5699-EACA79306180}"/>
                </a:ext>
              </a:extLst>
            </p:cNvPr>
            <p:cNvCxnSpPr>
              <a:cxnSpLocks/>
              <a:stCxn id="333" idx="6"/>
              <a:endCxn id="342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4" name="Ellipse 343">
              <a:extLst>
                <a:ext uri="{FF2B5EF4-FFF2-40B4-BE49-F238E27FC236}">
                  <a16:creationId xmlns:a16="http://schemas.microsoft.com/office/drawing/2014/main" id="{320FEB96-E31A-672E-91D4-777BE228E2D2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F5994106-C2D9-8757-2C3D-C2EFFA0974B2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6" name="Connecteur droit 345">
              <a:extLst>
                <a:ext uri="{FF2B5EF4-FFF2-40B4-BE49-F238E27FC236}">
                  <a16:creationId xmlns:a16="http://schemas.microsoft.com/office/drawing/2014/main" id="{DE935C87-22D6-9C3B-56CA-4D536043A7B9}"/>
                </a:ext>
              </a:extLst>
            </p:cNvPr>
            <p:cNvCxnSpPr>
              <a:cxnSpLocks/>
              <a:stCxn id="344" idx="6"/>
              <a:endCxn id="345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0742EA02-BDDF-4186-3F43-D1377197BE7D}"/>
                </a:ext>
              </a:extLst>
            </p:cNvPr>
            <p:cNvCxnSpPr>
              <a:cxnSpLocks/>
              <a:stCxn id="342" idx="6"/>
              <a:endCxn id="344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A8F7699B-9E25-7F87-9D48-BEFDE4D036C3}"/>
                </a:ext>
              </a:extLst>
            </p:cNvPr>
            <p:cNvCxnSpPr>
              <a:cxnSpLocks/>
              <a:stCxn id="287" idx="4"/>
              <a:endCxn id="327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E5081F6D-1AF9-564F-CC36-7EF1D961A34E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5D70F7F0-B26B-F920-0F26-532A45A00931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62A12D6D-D8D7-EEC1-97E9-AB0870E3E62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C3F1E34B-3490-BD9F-0CEA-773FC30A1B8D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9C140DA1-A79B-BE5B-8D8A-B0370ED48F8C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08FB2922-5127-B412-D33A-28D821EB0B1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E752A7A9-198D-9C0E-F00D-7FF8D770FF5F}"/>
                </a:ext>
              </a:extLst>
            </p:cNvPr>
            <p:cNvCxnSpPr>
              <a:cxnSpLocks/>
              <a:stCxn id="302" idx="4"/>
              <a:endCxn id="342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EA4CA138-32A9-DD52-5A25-5CCEBF34CF5E}"/>
                </a:ext>
              </a:extLst>
            </p:cNvPr>
            <p:cNvCxnSpPr>
              <a:cxnSpLocks/>
              <a:stCxn id="304" idx="4"/>
              <a:endCxn id="344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632E606F-BE95-3184-A148-170F00AA433B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8" name="Rectangle : coins arrondis 357">
            <a:extLst>
              <a:ext uri="{FF2B5EF4-FFF2-40B4-BE49-F238E27FC236}">
                <a16:creationId xmlns:a16="http://schemas.microsoft.com/office/drawing/2014/main" id="{B1FB962F-536A-7AD1-B48B-B3A17EC9FDDB}"/>
              </a:ext>
            </a:extLst>
          </p:cNvPr>
          <p:cNvSpPr/>
          <p:nvPr/>
        </p:nvSpPr>
        <p:spPr>
          <a:xfrm rot="5400000">
            <a:off x="8672746" y="1405368"/>
            <a:ext cx="1059540" cy="36512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Ellipse 358">
            <a:extLst>
              <a:ext uri="{FF2B5EF4-FFF2-40B4-BE49-F238E27FC236}">
                <a16:creationId xmlns:a16="http://schemas.microsoft.com/office/drawing/2014/main" id="{829C27BD-8CB5-6474-70F5-11F05E127B59}"/>
              </a:ext>
            </a:extLst>
          </p:cNvPr>
          <p:cNvSpPr/>
          <p:nvPr/>
        </p:nvSpPr>
        <p:spPr>
          <a:xfrm>
            <a:off x="9007423" y="560704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Ellipse 359">
            <a:extLst>
              <a:ext uri="{FF2B5EF4-FFF2-40B4-BE49-F238E27FC236}">
                <a16:creationId xmlns:a16="http://schemas.microsoft.com/office/drawing/2014/main" id="{65CDA219-EA27-2AFD-6DC6-0E483EB27A2A}"/>
              </a:ext>
            </a:extLst>
          </p:cNvPr>
          <p:cNvSpPr/>
          <p:nvPr/>
        </p:nvSpPr>
        <p:spPr>
          <a:xfrm>
            <a:off x="8405663" y="1121182"/>
            <a:ext cx="385010" cy="3651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Ellipse 360">
            <a:extLst>
              <a:ext uri="{FF2B5EF4-FFF2-40B4-BE49-F238E27FC236}">
                <a16:creationId xmlns:a16="http://schemas.microsoft.com/office/drawing/2014/main" id="{D7F18F50-149C-FCFB-6063-E3B3B09E197D}"/>
              </a:ext>
            </a:extLst>
          </p:cNvPr>
          <p:cNvSpPr/>
          <p:nvPr/>
        </p:nvSpPr>
        <p:spPr>
          <a:xfrm>
            <a:off x="9567872" y="4787140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Rectangle : coins arrondis 361">
            <a:extLst>
              <a:ext uri="{FF2B5EF4-FFF2-40B4-BE49-F238E27FC236}">
                <a16:creationId xmlns:a16="http://schemas.microsoft.com/office/drawing/2014/main" id="{6F8913FB-C129-17F7-601A-AAC8A49E1B8C}"/>
              </a:ext>
            </a:extLst>
          </p:cNvPr>
          <p:cNvSpPr/>
          <p:nvPr/>
        </p:nvSpPr>
        <p:spPr>
          <a:xfrm rot="5400000">
            <a:off x="3327207" y="2103855"/>
            <a:ext cx="1059540" cy="36512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Ellipse 362">
            <a:extLst>
              <a:ext uri="{FF2B5EF4-FFF2-40B4-BE49-F238E27FC236}">
                <a16:creationId xmlns:a16="http://schemas.microsoft.com/office/drawing/2014/main" id="{92D412EB-3C20-122D-DCE9-B8618C452345}"/>
              </a:ext>
            </a:extLst>
          </p:cNvPr>
          <p:cNvSpPr/>
          <p:nvPr/>
        </p:nvSpPr>
        <p:spPr>
          <a:xfrm>
            <a:off x="3688444" y="3320004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Ellipse 363">
            <a:extLst>
              <a:ext uri="{FF2B5EF4-FFF2-40B4-BE49-F238E27FC236}">
                <a16:creationId xmlns:a16="http://schemas.microsoft.com/office/drawing/2014/main" id="{73CB8A0D-26C3-C005-BDB4-D3B0EDAB120D}"/>
              </a:ext>
            </a:extLst>
          </p:cNvPr>
          <p:cNvSpPr/>
          <p:nvPr/>
        </p:nvSpPr>
        <p:spPr>
          <a:xfrm>
            <a:off x="3689738" y="4286140"/>
            <a:ext cx="385010" cy="3651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Parchemin vertical 364">
            <a:extLst>
              <a:ext uri="{FF2B5EF4-FFF2-40B4-BE49-F238E27FC236}">
                <a16:creationId xmlns:a16="http://schemas.microsoft.com/office/drawing/2014/main" id="{816AFAFE-4148-252F-C554-D0EBA34B9D7B}"/>
              </a:ext>
            </a:extLst>
          </p:cNvPr>
          <p:cNvSpPr/>
          <p:nvPr/>
        </p:nvSpPr>
        <p:spPr>
          <a:xfrm>
            <a:off x="344144" y="4869773"/>
            <a:ext cx="7377284" cy="1645698"/>
          </a:xfrm>
          <a:prstGeom prst="verticalScroll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The moving group visits “columns”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188A3A5-D517-5AF5-2638-4C98323AD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43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A6AED0-4BBE-054A-88FE-112C783D2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Exploring a </a:t>
            </a:r>
            <a:r>
              <a:rPr lang="en-US" sz="3600" dirty="0">
                <a:solidFill>
                  <a:srgbClr val="FF0000"/>
                </a:solidFill>
              </a:rPr>
              <a:t>discrete</a:t>
            </a:r>
            <a:r>
              <a:rPr lang="en-US" sz="3600" dirty="0"/>
              <a:t> infinite space: an anonymous grid</a:t>
            </a:r>
          </a:p>
        </p:txBody>
      </p:sp>
      <p:pic>
        <p:nvPicPr>
          <p:cNvPr id="2050" name="Picture 2" descr="Quand un robot piraté attaque à coups de tournevis - Robotique">
            <a:extLst>
              <a:ext uri="{FF2B5EF4-FFF2-40B4-BE49-F238E27FC236}">
                <a16:creationId xmlns:a16="http://schemas.microsoft.com/office/drawing/2014/main" id="{2B405B2D-9EA5-D947-B0AA-85CC239863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6342" y="1690688"/>
            <a:ext cx="1671637" cy="1115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Quand un robot piraté attaque à coups de tournevis - Robotique">
            <a:extLst>
              <a:ext uri="{FF2B5EF4-FFF2-40B4-BE49-F238E27FC236}">
                <a16:creationId xmlns:a16="http://schemas.microsoft.com/office/drawing/2014/main" id="{2079D34F-1A17-6248-9554-8FE526287D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7582" y="2806318"/>
            <a:ext cx="1671637" cy="1115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Quand un robot piraté attaque à coups de tournevis - Robotique">
            <a:extLst>
              <a:ext uri="{FF2B5EF4-FFF2-40B4-BE49-F238E27FC236}">
                <a16:creationId xmlns:a16="http://schemas.microsoft.com/office/drawing/2014/main" id="{3C17D178-54FE-4840-9427-ED62281CEB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638" y="3915158"/>
            <a:ext cx="1671637" cy="1115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Quand un robot piraté attaque à coups de tournevis - Robotique">
            <a:extLst>
              <a:ext uri="{FF2B5EF4-FFF2-40B4-BE49-F238E27FC236}">
                <a16:creationId xmlns:a16="http://schemas.microsoft.com/office/drawing/2014/main" id="{E69D7BD5-CFA6-3545-91FD-44E89EA344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3623" y="3915158"/>
            <a:ext cx="1671637" cy="1115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e 16">
            <a:extLst>
              <a:ext uri="{FF2B5EF4-FFF2-40B4-BE49-F238E27FC236}">
                <a16:creationId xmlns:a16="http://schemas.microsoft.com/office/drawing/2014/main" id="{15289C7C-C0B0-7841-ACE1-182E9B78B9A1}"/>
              </a:ext>
            </a:extLst>
          </p:cNvPr>
          <p:cNvGrpSpPr/>
          <p:nvPr/>
        </p:nvGrpSpPr>
        <p:grpSpPr>
          <a:xfrm>
            <a:off x="1052510" y="1690688"/>
            <a:ext cx="9796467" cy="0"/>
            <a:chOff x="809622" y="1991328"/>
            <a:chExt cx="9796467" cy="0"/>
          </a:xfrm>
        </p:grpSpPr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D45B6731-5FA0-C647-B170-F1430EE3B99B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83196B8A-83E5-4446-AD4B-57F75E745E54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C5CF455A-A381-744B-90E1-6F4AA85E6C11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67B99759-4CAF-8F45-A251-B31D5D50534A}"/>
              </a:ext>
            </a:extLst>
          </p:cNvPr>
          <p:cNvGrpSpPr/>
          <p:nvPr/>
        </p:nvGrpSpPr>
        <p:grpSpPr>
          <a:xfrm>
            <a:off x="1052510" y="2806318"/>
            <a:ext cx="9796467" cy="0"/>
            <a:chOff x="809622" y="1991328"/>
            <a:chExt cx="9796467" cy="0"/>
          </a:xfrm>
        </p:grpSpPr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B3F01A67-B9BF-654F-B409-A77B2DDA6D26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00BA09F1-7C60-5341-A440-4A7AE2992AC0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84F6F7FA-0FFC-0342-BA4F-28831E6E296D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D6FC74CA-053A-644C-9F4A-0ECEBCF8F480}"/>
              </a:ext>
            </a:extLst>
          </p:cNvPr>
          <p:cNvGrpSpPr/>
          <p:nvPr/>
        </p:nvGrpSpPr>
        <p:grpSpPr>
          <a:xfrm>
            <a:off x="1052509" y="3943953"/>
            <a:ext cx="9796467" cy="0"/>
            <a:chOff x="809622" y="1991328"/>
            <a:chExt cx="9796467" cy="0"/>
          </a:xfrm>
        </p:grpSpPr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5B29AA99-C459-3841-81D6-9C0E4B34E471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D57B0ADE-7179-2240-8CFB-440472456F5C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D4CA1806-253C-F948-8737-F8FAA39D90D9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81926816-695B-704B-8118-93FFAC1C3B1F}"/>
              </a:ext>
            </a:extLst>
          </p:cNvPr>
          <p:cNvGrpSpPr/>
          <p:nvPr/>
        </p:nvGrpSpPr>
        <p:grpSpPr>
          <a:xfrm>
            <a:off x="1052508" y="5026628"/>
            <a:ext cx="9796467" cy="0"/>
            <a:chOff x="809622" y="1991328"/>
            <a:chExt cx="9796467" cy="0"/>
          </a:xfrm>
        </p:grpSpPr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D89C5C8F-7B96-0541-861A-3AE61636BFE8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F0945C6F-8DC0-0240-BB7B-F4EA999CCD07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7CDD242F-AFBD-A648-9D79-4E2332E52963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618BE2F1-3DB6-7343-AAB2-6D97D9EB5FDF}"/>
              </a:ext>
            </a:extLst>
          </p:cNvPr>
          <p:cNvGrpSpPr/>
          <p:nvPr/>
        </p:nvGrpSpPr>
        <p:grpSpPr>
          <a:xfrm>
            <a:off x="1066795" y="6050555"/>
            <a:ext cx="9796467" cy="0"/>
            <a:chOff x="809622" y="1991328"/>
            <a:chExt cx="9796467" cy="0"/>
          </a:xfrm>
        </p:grpSpPr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E6DAD5A9-D592-6640-8594-05EB5F2080F3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C4665CA8-8303-A945-AC8B-F758579E50B5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5055F423-2167-2E4C-A6D8-B59C5F0CE62B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F012963D-D685-4D48-AC5E-EBCA42870251}"/>
              </a:ext>
            </a:extLst>
          </p:cNvPr>
          <p:cNvGrpSpPr/>
          <p:nvPr/>
        </p:nvGrpSpPr>
        <p:grpSpPr>
          <a:xfrm rot="5400000" flipV="1">
            <a:off x="-630597" y="3937351"/>
            <a:ext cx="5280022" cy="46909"/>
            <a:chOff x="809622" y="1991328"/>
            <a:chExt cx="9796467" cy="0"/>
          </a:xfrm>
        </p:grpSpPr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948432EC-AE24-BD45-B429-046C5E8F06C3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E8866C76-24E5-7341-8300-26F435CB611E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06577A29-9ED3-504D-9067-0B650D086174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e 42">
            <a:extLst>
              <a:ext uri="{FF2B5EF4-FFF2-40B4-BE49-F238E27FC236}">
                <a16:creationId xmlns:a16="http://schemas.microsoft.com/office/drawing/2014/main" id="{D406BEBF-EFA1-F94F-BE78-ECF00E464548}"/>
              </a:ext>
            </a:extLst>
          </p:cNvPr>
          <p:cNvGrpSpPr/>
          <p:nvPr/>
        </p:nvGrpSpPr>
        <p:grpSpPr>
          <a:xfrm rot="5400000" flipV="1">
            <a:off x="481084" y="3945052"/>
            <a:ext cx="5280022" cy="46909"/>
            <a:chOff x="809622" y="1991328"/>
            <a:chExt cx="9796467" cy="0"/>
          </a:xfrm>
        </p:grpSpPr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85EF9410-2682-B14F-BCE3-0F6763D11DFE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C33671F8-82CE-594A-B57B-013F68D51167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2A08E4AE-3F5A-284A-B408-44C5FC47A0AC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e 46">
            <a:extLst>
              <a:ext uri="{FF2B5EF4-FFF2-40B4-BE49-F238E27FC236}">
                <a16:creationId xmlns:a16="http://schemas.microsoft.com/office/drawing/2014/main" id="{9B0F9EFA-7343-BC49-AD78-8C6EBD324950}"/>
              </a:ext>
            </a:extLst>
          </p:cNvPr>
          <p:cNvGrpSpPr/>
          <p:nvPr/>
        </p:nvGrpSpPr>
        <p:grpSpPr>
          <a:xfrm rot="5400000" flipV="1">
            <a:off x="1591348" y="3920499"/>
            <a:ext cx="5280022" cy="46909"/>
            <a:chOff x="809622" y="1991328"/>
            <a:chExt cx="9796467" cy="0"/>
          </a:xfrm>
        </p:grpSpPr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437A5EBD-EFA5-134A-8DA7-A525E469ABD1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822A281D-565F-054F-8757-E9575D248332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D8D8611E-9057-784A-BD4C-D245E9F4C0BF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4246590E-9436-4245-B8DA-85662F1492C9}"/>
              </a:ext>
            </a:extLst>
          </p:cNvPr>
          <p:cNvGrpSpPr/>
          <p:nvPr/>
        </p:nvGrpSpPr>
        <p:grpSpPr>
          <a:xfrm rot="5400000" flipV="1">
            <a:off x="2672555" y="3847168"/>
            <a:ext cx="5280022" cy="46909"/>
            <a:chOff x="809622" y="1991328"/>
            <a:chExt cx="9796467" cy="0"/>
          </a:xfrm>
        </p:grpSpPr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222DEBA3-1C7D-D145-9035-71B9B344C535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960A6E82-7D72-CA4B-87DC-B11CA3FA2BC8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11A8505E-70C3-6E4C-81EF-EFABD8A0696A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e 54">
            <a:extLst>
              <a:ext uri="{FF2B5EF4-FFF2-40B4-BE49-F238E27FC236}">
                <a16:creationId xmlns:a16="http://schemas.microsoft.com/office/drawing/2014/main" id="{36351E33-D92A-6348-9908-BC0C09F88D68}"/>
              </a:ext>
            </a:extLst>
          </p:cNvPr>
          <p:cNvGrpSpPr/>
          <p:nvPr/>
        </p:nvGrpSpPr>
        <p:grpSpPr>
          <a:xfrm rot="5400000" flipV="1">
            <a:off x="3755908" y="3829410"/>
            <a:ext cx="5280022" cy="46909"/>
            <a:chOff x="809622" y="1991328"/>
            <a:chExt cx="9796467" cy="0"/>
          </a:xfrm>
        </p:grpSpPr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7E738B83-50B3-6847-B9BC-0275F7E71F4D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9591DC2B-600A-B049-B5DA-46DD28B59276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F2E9D835-8ECA-FE47-A66A-F43F0D13048A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e 58">
            <a:extLst>
              <a:ext uri="{FF2B5EF4-FFF2-40B4-BE49-F238E27FC236}">
                <a16:creationId xmlns:a16="http://schemas.microsoft.com/office/drawing/2014/main" id="{EBABA483-D2E2-EB41-BA92-C578F64DBE2E}"/>
              </a:ext>
            </a:extLst>
          </p:cNvPr>
          <p:cNvGrpSpPr/>
          <p:nvPr/>
        </p:nvGrpSpPr>
        <p:grpSpPr>
          <a:xfrm rot="5400000" flipV="1">
            <a:off x="4862712" y="3829410"/>
            <a:ext cx="5280022" cy="46909"/>
            <a:chOff x="809622" y="1991328"/>
            <a:chExt cx="9796467" cy="0"/>
          </a:xfrm>
        </p:grpSpPr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3BDFF903-880A-6049-B8D2-312E8FA1B10D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DA890143-6931-3544-B1F4-4B1CFA24FBBD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03D1A7CF-090C-9E47-8D6F-D47F96EAE8DC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e 62">
            <a:extLst>
              <a:ext uri="{FF2B5EF4-FFF2-40B4-BE49-F238E27FC236}">
                <a16:creationId xmlns:a16="http://schemas.microsoft.com/office/drawing/2014/main" id="{EA18FD40-4C38-4C4F-83F3-16CF1EB56D57}"/>
              </a:ext>
            </a:extLst>
          </p:cNvPr>
          <p:cNvGrpSpPr/>
          <p:nvPr/>
        </p:nvGrpSpPr>
        <p:grpSpPr>
          <a:xfrm rot="5400000" flipV="1">
            <a:off x="6083580" y="3829410"/>
            <a:ext cx="5280022" cy="46909"/>
            <a:chOff x="809622" y="1991328"/>
            <a:chExt cx="9796467" cy="0"/>
          </a:xfrm>
        </p:grpSpPr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5E681BBD-8F72-874A-963C-E037572B1015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A004C2EF-6EDF-114D-A503-4F5DDD1ECC70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26746D2E-3CA4-4643-A214-710C00949CF3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e 66">
            <a:extLst>
              <a:ext uri="{FF2B5EF4-FFF2-40B4-BE49-F238E27FC236}">
                <a16:creationId xmlns:a16="http://schemas.microsoft.com/office/drawing/2014/main" id="{AF88C0C0-B097-B942-B64B-7D8DBB4C51C1}"/>
              </a:ext>
            </a:extLst>
          </p:cNvPr>
          <p:cNvGrpSpPr/>
          <p:nvPr/>
        </p:nvGrpSpPr>
        <p:grpSpPr>
          <a:xfrm rot="5400000" flipV="1">
            <a:off x="7170871" y="3806200"/>
            <a:ext cx="5280022" cy="46909"/>
            <a:chOff x="809622" y="1991328"/>
            <a:chExt cx="9796467" cy="0"/>
          </a:xfrm>
        </p:grpSpPr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F7A383F9-CEEF-2F4E-B0D5-DDB5D2BB6851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70161056-5FC0-6A42-AFE1-6B5CEF83F0D3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563A0E28-DBCF-9D4B-A064-0E150B89F75A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Ellipse 2">
            <a:extLst>
              <a:ext uri="{FF2B5EF4-FFF2-40B4-BE49-F238E27FC236}">
                <a16:creationId xmlns:a16="http://schemas.microsoft.com/office/drawing/2014/main" id="{39C66FB6-A455-AA41-BCAF-F7229233010E}"/>
              </a:ext>
            </a:extLst>
          </p:cNvPr>
          <p:cNvSpPr/>
          <p:nvPr/>
        </p:nvSpPr>
        <p:spPr>
          <a:xfrm>
            <a:off x="2389043" y="204508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Ellipse 70">
            <a:extLst>
              <a:ext uri="{FF2B5EF4-FFF2-40B4-BE49-F238E27FC236}">
                <a16:creationId xmlns:a16="http://schemas.microsoft.com/office/drawing/2014/main" id="{F2AB99A7-3548-184A-9DE8-475EBB0E29AF}"/>
              </a:ext>
            </a:extLst>
          </p:cNvPr>
          <p:cNvSpPr/>
          <p:nvPr/>
        </p:nvSpPr>
        <p:spPr>
          <a:xfrm>
            <a:off x="3496904" y="204628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Ellipse 71">
            <a:extLst>
              <a:ext uri="{FF2B5EF4-FFF2-40B4-BE49-F238E27FC236}">
                <a16:creationId xmlns:a16="http://schemas.microsoft.com/office/drawing/2014/main" id="{DC537375-91C9-F541-850F-61BAEEBE91B7}"/>
              </a:ext>
            </a:extLst>
          </p:cNvPr>
          <p:cNvSpPr/>
          <p:nvPr/>
        </p:nvSpPr>
        <p:spPr>
          <a:xfrm>
            <a:off x="4607533" y="204548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Ellipse 72">
            <a:extLst>
              <a:ext uri="{FF2B5EF4-FFF2-40B4-BE49-F238E27FC236}">
                <a16:creationId xmlns:a16="http://schemas.microsoft.com/office/drawing/2014/main" id="{3FEBB43E-7814-554E-9DB9-9FE7651DAD23}"/>
              </a:ext>
            </a:extLst>
          </p:cNvPr>
          <p:cNvSpPr/>
          <p:nvPr/>
        </p:nvSpPr>
        <p:spPr>
          <a:xfrm>
            <a:off x="5646214" y="2045489"/>
            <a:ext cx="371475" cy="37147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74" name="Ellipse 73">
            <a:extLst>
              <a:ext uri="{FF2B5EF4-FFF2-40B4-BE49-F238E27FC236}">
                <a16:creationId xmlns:a16="http://schemas.microsoft.com/office/drawing/2014/main" id="{CEC8F815-5967-9A45-94AB-CAE715CECC7F}"/>
              </a:ext>
            </a:extLst>
          </p:cNvPr>
          <p:cNvSpPr/>
          <p:nvPr/>
        </p:nvSpPr>
        <p:spPr>
          <a:xfrm>
            <a:off x="6763937" y="203826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Ellipse 74">
            <a:extLst>
              <a:ext uri="{FF2B5EF4-FFF2-40B4-BE49-F238E27FC236}">
                <a16:creationId xmlns:a16="http://schemas.microsoft.com/office/drawing/2014/main" id="{C0F1BC3E-3E6C-B141-A5B7-8E353E5CA6A0}"/>
              </a:ext>
            </a:extLst>
          </p:cNvPr>
          <p:cNvSpPr/>
          <p:nvPr/>
        </p:nvSpPr>
        <p:spPr>
          <a:xfrm>
            <a:off x="7917662" y="2037091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Ellipse 75">
            <a:extLst>
              <a:ext uri="{FF2B5EF4-FFF2-40B4-BE49-F238E27FC236}">
                <a16:creationId xmlns:a16="http://schemas.microsoft.com/office/drawing/2014/main" id="{BAEF8F2E-D8AD-4841-A7CB-E0F066C05240}"/>
              </a:ext>
            </a:extLst>
          </p:cNvPr>
          <p:cNvSpPr/>
          <p:nvPr/>
        </p:nvSpPr>
        <p:spPr>
          <a:xfrm>
            <a:off x="9093772" y="203076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Ellipse 76">
            <a:extLst>
              <a:ext uri="{FF2B5EF4-FFF2-40B4-BE49-F238E27FC236}">
                <a16:creationId xmlns:a16="http://schemas.microsoft.com/office/drawing/2014/main" id="{11065282-92E3-4044-BBC9-D82C0BA3C54C}"/>
              </a:ext>
            </a:extLst>
          </p:cNvPr>
          <p:cNvSpPr/>
          <p:nvPr/>
        </p:nvSpPr>
        <p:spPr>
          <a:xfrm>
            <a:off x="2384279" y="3240470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Ellipse 77">
            <a:extLst>
              <a:ext uri="{FF2B5EF4-FFF2-40B4-BE49-F238E27FC236}">
                <a16:creationId xmlns:a16="http://schemas.microsoft.com/office/drawing/2014/main" id="{32B869E9-A105-BE48-9DF0-7260124D26F2}"/>
              </a:ext>
            </a:extLst>
          </p:cNvPr>
          <p:cNvSpPr/>
          <p:nvPr/>
        </p:nvSpPr>
        <p:spPr>
          <a:xfrm>
            <a:off x="3492140" y="324167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Ellipse 78">
            <a:extLst>
              <a:ext uri="{FF2B5EF4-FFF2-40B4-BE49-F238E27FC236}">
                <a16:creationId xmlns:a16="http://schemas.microsoft.com/office/drawing/2014/main" id="{406DE1E8-760B-B64B-97CB-596BA67EE4F1}"/>
              </a:ext>
            </a:extLst>
          </p:cNvPr>
          <p:cNvSpPr/>
          <p:nvPr/>
        </p:nvSpPr>
        <p:spPr>
          <a:xfrm>
            <a:off x="4602769" y="324087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Ellipse 79">
            <a:extLst>
              <a:ext uri="{FF2B5EF4-FFF2-40B4-BE49-F238E27FC236}">
                <a16:creationId xmlns:a16="http://schemas.microsoft.com/office/drawing/2014/main" id="{D9424C45-EA0A-424F-8AA2-8205C106278E}"/>
              </a:ext>
            </a:extLst>
          </p:cNvPr>
          <p:cNvSpPr/>
          <p:nvPr/>
        </p:nvSpPr>
        <p:spPr>
          <a:xfrm>
            <a:off x="5641450" y="324087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Ellipse 80">
            <a:extLst>
              <a:ext uri="{FF2B5EF4-FFF2-40B4-BE49-F238E27FC236}">
                <a16:creationId xmlns:a16="http://schemas.microsoft.com/office/drawing/2014/main" id="{CC01978F-4DA7-794A-B8FE-9E3C2E2CA61D}"/>
              </a:ext>
            </a:extLst>
          </p:cNvPr>
          <p:cNvSpPr/>
          <p:nvPr/>
        </p:nvSpPr>
        <p:spPr>
          <a:xfrm>
            <a:off x="6759173" y="323365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Ellipse 81">
            <a:extLst>
              <a:ext uri="{FF2B5EF4-FFF2-40B4-BE49-F238E27FC236}">
                <a16:creationId xmlns:a16="http://schemas.microsoft.com/office/drawing/2014/main" id="{6DBC97ED-2CC1-CD40-8961-66FB3C31B718}"/>
              </a:ext>
            </a:extLst>
          </p:cNvPr>
          <p:cNvSpPr/>
          <p:nvPr/>
        </p:nvSpPr>
        <p:spPr>
          <a:xfrm>
            <a:off x="7912898" y="3232479"/>
            <a:ext cx="371475" cy="37147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83" name="Ellipse 82">
            <a:extLst>
              <a:ext uri="{FF2B5EF4-FFF2-40B4-BE49-F238E27FC236}">
                <a16:creationId xmlns:a16="http://schemas.microsoft.com/office/drawing/2014/main" id="{696D5899-DCDF-E145-8FEE-AEA8A770872D}"/>
              </a:ext>
            </a:extLst>
          </p:cNvPr>
          <p:cNvSpPr/>
          <p:nvPr/>
        </p:nvSpPr>
        <p:spPr>
          <a:xfrm>
            <a:off x="9089008" y="322615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Ellipse 83">
            <a:extLst>
              <a:ext uri="{FF2B5EF4-FFF2-40B4-BE49-F238E27FC236}">
                <a16:creationId xmlns:a16="http://schemas.microsoft.com/office/drawing/2014/main" id="{D0E75544-FCAD-7F46-8314-3CDA2595509E}"/>
              </a:ext>
            </a:extLst>
          </p:cNvPr>
          <p:cNvSpPr/>
          <p:nvPr/>
        </p:nvSpPr>
        <p:spPr>
          <a:xfrm>
            <a:off x="2379516" y="436442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Ellipse 84">
            <a:extLst>
              <a:ext uri="{FF2B5EF4-FFF2-40B4-BE49-F238E27FC236}">
                <a16:creationId xmlns:a16="http://schemas.microsoft.com/office/drawing/2014/main" id="{FDE0C3FB-43DE-F046-AA2C-D3E992B6DD1B}"/>
              </a:ext>
            </a:extLst>
          </p:cNvPr>
          <p:cNvSpPr/>
          <p:nvPr/>
        </p:nvSpPr>
        <p:spPr>
          <a:xfrm>
            <a:off x="3487377" y="4365630"/>
            <a:ext cx="371475" cy="37147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86" name="Ellipse 85">
            <a:extLst>
              <a:ext uri="{FF2B5EF4-FFF2-40B4-BE49-F238E27FC236}">
                <a16:creationId xmlns:a16="http://schemas.microsoft.com/office/drawing/2014/main" id="{2EDEC370-B3FE-5B4E-9CCD-01280BB1AEE0}"/>
              </a:ext>
            </a:extLst>
          </p:cNvPr>
          <p:cNvSpPr/>
          <p:nvPr/>
        </p:nvSpPr>
        <p:spPr>
          <a:xfrm>
            <a:off x="4598006" y="436483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68A228A0-1B06-0E43-9113-0D12B3BA75F5}"/>
              </a:ext>
            </a:extLst>
          </p:cNvPr>
          <p:cNvSpPr/>
          <p:nvPr/>
        </p:nvSpPr>
        <p:spPr>
          <a:xfrm>
            <a:off x="5636687" y="436483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A1BB232E-36B6-504D-990B-1A1040D38CC7}"/>
              </a:ext>
            </a:extLst>
          </p:cNvPr>
          <p:cNvSpPr/>
          <p:nvPr/>
        </p:nvSpPr>
        <p:spPr>
          <a:xfrm>
            <a:off x="6754410" y="4357607"/>
            <a:ext cx="371475" cy="37147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497EC8D7-D3C2-6044-BC88-BB9E200AC690}"/>
              </a:ext>
            </a:extLst>
          </p:cNvPr>
          <p:cNvSpPr/>
          <p:nvPr/>
        </p:nvSpPr>
        <p:spPr>
          <a:xfrm>
            <a:off x="7908135" y="435643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AF52F52A-FE25-AA42-8E51-D371CCC29E1D}"/>
              </a:ext>
            </a:extLst>
          </p:cNvPr>
          <p:cNvSpPr/>
          <p:nvPr/>
        </p:nvSpPr>
        <p:spPr>
          <a:xfrm>
            <a:off x="9084245" y="435011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Ellipse 90">
            <a:extLst>
              <a:ext uri="{FF2B5EF4-FFF2-40B4-BE49-F238E27FC236}">
                <a16:creationId xmlns:a16="http://schemas.microsoft.com/office/drawing/2014/main" id="{A28552B3-7F9F-B74F-9964-3546B9AD4D9B}"/>
              </a:ext>
            </a:extLst>
          </p:cNvPr>
          <p:cNvSpPr/>
          <p:nvPr/>
        </p:nvSpPr>
        <p:spPr>
          <a:xfrm>
            <a:off x="2374749" y="538836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Ellipse 91">
            <a:extLst>
              <a:ext uri="{FF2B5EF4-FFF2-40B4-BE49-F238E27FC236}">
                <a16:creationId xmlns:a16="http://schemas.microsoft.com/office/drawing/2014/main" id="{AF996831-55F4-794B-AC10-0B3A64C0AC95}"/>
              </a:ext>
            </a:extLst>
          </p:cNvPr>
          <p:cNvSpPr/>
          <p:nvPr/>
        </p:nvSpPr>
        <p:spPr>
          <a:xfrm>
            <a:off x="3482610" y="5389570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Ellipse 92">
            <a:extLst>
              <a:ext uri="{FF2B5EF4-FFF2-40B4-BE49-F238E27FC236}">
                <a16:creationId xmlns:a16="http://schemas.microsoft.com/office/drawing/2014/main" id="{87F0D8B5-7107-444C-ABF1-095A21015228}"/>
              </a:ext>
            </a:extLst>
          </p:cNvPr>
          <p:cNvSpPr/>
          <p:nvPr/>
        </p:nvSpPr>
        <p:spPr>
          <a:xfrm>
            <a:off x="4593239" y="538877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Ellipse 93">
            <a:extLst>
              <a:ext uri="{FF2B5EF4-FFF2-40B4-BE49-F238E27FC236}">
                <a16:creationId xmlns:a16="http://schemas.microsoft.com/office/drawing/2014/main" id="{5DED08A3-62A8-604E-9F62-0F486FD9DF76}"/>
              </a:ext>
            </a:extLst>
          </p:cNvPr>
          <p:cNvSpPr/>
          <p:nvPr/>
        </p:nvSpPr>
        <p:spPr>
          <a:xfrm>
            <a:off x="5631920" y="538877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Ellipse 94">
            <a:extLst>
              <a:ext uri="{FF2B5EF4-FFF2-40B4-BE49-F238E27FC236}">
                <a16:creationId xmlns:a16="http://schemas.microsoft.com/office/drawing/2014/main" id="{55EB6D02-C6A5-234C-A8F6-FA76875FAD40}"/>
              </a:ext>
            </a:extLst>
          </p:cNvPr>
          <p:cNvSpPr/>
          <p:nvPr/>
        </p:nvSpPr>
        <p:spPr>
          <a:xfrm>
            <a:off x="6749643" y="538154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Ellipse 95">
            <a:extLst>
              <a:ext uri="{FF2B5EF4-FFF2-40B4-BE49-F238E27FC236}">
                <a16:creationId xmlns:a16="http://schemas.microsoft.com/office/drawing/2014/main" id="{0FEB0667-6AC9-AD46-8471-34F4B32579AF}"/>
              </a:ext>
            </a:extLst>
          </p:cNvPr>
          <p:cNvSpPr/>
          <p:nvPr/>
        </p:nvSpPr>
        <p:spPr>
          <a:xfrm>
            <a:off x="7903368" y="538037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Ellipse 96">
            <a:extLst>
              <a:ext uri="{FF2B5EF4-FFF2-40B4-BE49-F238E27FC236}">
                <a16:creationId xmlns:a16="http://schemas.microsoft.com/office/drawing/2014/main" id="{511A1B2C-843B-6D4B-BF2A-F94D172F821D}"/>
              </a:ext>
            </a:extLst>
          </p:cNvPr>
          <p:cNvSpPr/>
          <p:nvPr/>
        </p:nvSpPr>
        <p:spPr>
          <a:xfrm>
            <a:off x="9079478" y="537405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B72729A7-5E2A-654A-A4D5-1C1BBCC5B0C1}"/>
              </a:ext>
            </a:extLst>
          </p:cNvPr>
          <p:cNvCxnSpPr>
            <a:stCxn id="3" idx="6"/>
            <a:endCxn id="71" idx="2"/>
          </p:cNvCxnSpPr>
          <p:nvPr/>
        </p:nvCxnSpPr>
        <p:spPr>
          <a:xfrm>
            <a:off x="2760518" y="2230820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eur droit 97">
            <a:extLst>
              <a:ext uri="{FF2B5EF4-FFF2-40B4-BE49-F238E27FC236}">
                <a16:creationId xmlns:a16="http://schemas.microsoft.com/office/drawing/2014/main" id="{3CCC3902-E263-A94D-B87B-B7BF75A5B3C7}"/>
              </a:ext>
            </a:extLst>
          </p:cNvPr>
          <p:cNvCxnSpPr>
            <a:cxnSpLocks/>
            <a:stCxn id="77" idx="6"/>
            <a:endCxn id="78" idx="2"/>
          </p:cNvCxnSpPr>
          <p:nvPr/>
        </p:nvCxnSpPr>
        <p:spPr>
          <a:xfrm>
            <a:off x="2755754" y="3426208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EEABDC10-4203-0D4F-9C4E-3C0EB0330941}"/>
              </a:ext>
            </a:extLst>
          </p:cNvPr>
          <p:cNvCxnSpPr>
            <a:cxnSpLocks/>
            <a:stCxn id="84" idx="6"/>
            <a:endCxn id="85" idx="2"/>
          </p:cNvCxnSpPr>
          <p:nvPr/>
        </p:nvCxnSpPr>
        <p:spPr>
          <a:xfrm>
            <a:off x="2750991" y="4550163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eur droit 99">
            <a:extLst>
              <a:ext uri="{FF2B5EF4-FFF2-40B4-BE49-F238E27FC236}">
                <a16:creationId xmlns:a16="http://schemas.microsoft.com/office/drawing/2014/main" id="{BD8D7537-6C44-044D-B98C-B4C5BECF6301}"/>
              </a:ext>
            </a:extLst>
          </p:cNvPr>
          <p:cNvCxnSpPr>
            <a:cxnSpLocks/>
            <a:stCxn id="91" idx="6"/>
            <a:endCxn id="92" idx="2"/>
          </p:cNvCxnSpPr>
          <p:nvPr/>
        </p:nvCxnSpPr>
        <p:spPr>
          <a:xfrm>
            <a:off x="2746224" y="5574103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eur droit 100">
            <a:extLst>
              <a:ext uri="{FF2B5EF4-FFF2-40B4-BE49-F238E27FC236}">
                <a16:creationId xmlns:a16="http://schemas.microsoft.com/office/drawing/2014/main" id="{6E0044A5-10AC-934C-AA10-4279A012CB28}"/>
              </a:ext>
            </a:extLst>
          </p:cNvPr>
          <p:cNvCxnSpPr>
            <a:cxnSpLocks/>
            <a:stCxn id="71" idx="6"/>
            <a:endCxn id="72" idx="2"/>
          </p:cNvCxnSpPr>
          <p:nvPr/>
        </p:nvCxnSpPr>
        <p:spPr>
          <a:xfrm flipV="1">
            <a:off x="3868379" y="2231227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cteur droit 104">
            <a:extLst>
              <a:ext uri="{FF2B5EF4-FFF2-40B4-BE49-F238E27FC236}">
                <a16:creationId xmlns:a16="http://schemas.microsoft.com/office/drawing/2014/main" id="{9C9B3232-2C28-B040-8FDF-C7788718ABA5}"/>
              </a:ext>
            </a:extLst>
          </p:cNvPr>
          <p:cNvCxnSpPr>
            <a:cxnSpLocks/>
            <a:stCxn id="72" idx="6"/>
            <a:endCxn id="73" idx="2"/>
          </p:cNvCxnSpPr>
          <p:nvPr/>
        </p:nvCxnSpPr>
        <p:spPr>
          <a:xfrm>
            <a:off x="4979008" y="2231227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cteur droit 107">
            <a:extLst>
              <a:ext uri="{FF2B5EF4-FFF2-40B4-BE49-F238E27FC236}">
                <a16:creationId xmlns:a16="http://schemas.microsoft.com/office/drawing/2014/main" id="{6B3242D0-BBCA-764E-A123-674ED656488C}"/>
              </a:ext>
            </a:extLst>
          </p:cNvPr>
          <p:cNvCxnSpPr>
            <a:cxnSpLocks/>
            <a:stCxn id="73" idx="6"/>
            <a:endCxn id="74" idx="2"/>
          </p:cNvCxnSpPr>
          <p:nvPr/>
        </p:nvCxnSpPr>
        <p:spPr>
          <a:xfrm flipV="1">
            <a:off x="6017689" y="2224002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necteur droit 110">
            <a:extLst>
              <a:ext uri="{FF2B5EF4-FFF2-40B4-BE49-F238E27FC236}">
                <a16:creationId xmlns:a16="http://schemas.microsoft.com/office/drawing/2014/main" id="{E939E34A-A870-3842-A0B1-E0022874EBE2}"/>
              </a:ext>
            </a:extLst>
          </p:cNvPr>
          <p:cNvCxnSpPr>
            <a:cxnSpLocks/>
            <a:stCxn id="74" idx="6"/>
            <a:endCxn id="75" idx="2"/>
          </p:cNvCxnSpPr>
          <p:nvPr/>
        </p:nvCxnSpPr>
        <p:spPr>
          <a:xfrm flipV="1">
            <a:off x="7135412" y="2222829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eur droit 113">
            <a:extLst>
              <a:ext uri="{FF2B5EF4-FFF2-40B4-BE49-F238E27FC236}">
                <a16:creationId xmlns:a16="http://schemas.microsoft.com/office/drawing/2014/main" id="{044E6012-7CE5-304E-B4C5-DEA0DA45B014}"/>
              </a:ext>
            </a:extLst>
          </p:cNvPr>
          <p:cNvCxnSpPr>
            <a:cxnSpLocks/>
            <a:stCxn id="75" idx="6"/>
            <a:endCxn id="76" idx="2"/>
          </p:cNvCxnSpPr>
          <p:nvPr/>
        </p:nvCxnSpPr>
        <p:spPr>
          <a:xfrm flipV="1">
            <a:off x="8289137" y="2216507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cteur droit 116">
            <a:extLst>
              <a:ext uri="{FF2B5EF4-FFF2-40B4-BE49-F238E27FC236}">
                <a16:creationId xmlns:a16="http://schemas.microsoft.com/office/drawing/2014/main" id="{867A72AD-46EE-BA44-ADCA-3F6CEAA0D43C}"/>
              </a:ext>
            </a:extLst>
          </p:cNvPr>
          <p:cNvCxnSpPr>
            <a:cxnSpLocks/>
            <a:stCxn id="82" idx="6"/>
            <a:endCxn id="83" idx="2"/>
          </p:cNvCxnSpPr>
          <p:nvPr/>
        </p:nvCxnSpPr>
        <p:spPr>
          <a:xfrm flipV="1">
            <a:off x="8284373" y="3411895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cteur droit 120">
            <a:extLst>
              <a:ext uri="{FF2B5EF4-FFF2-40B4-BE49-F238E27FC236}">
                <a16:creationId xmlns:a16="http://schemas.microsoft.com/office/drawing/2014/main" id="{1FBB64BF-AB23-3948-BDDE-C6CA13F3639B}"/>
              </a:ext>
            </a:extLst>
          </p:cNvPr>
          <p:cNvCxnSpPr>
            <a:cxnSpLocks/>
            <a:stCxn id="89" idx="6"/>
            <a:endCxn id="90" idx="2"/>
          </p:cNvCxnSpPr>
          <p:nvPr/>
        </p:nvCxnSpPr>
        <p:spPr>
          <a:xfrm flipV="1">
            <a:off x="8279610" y="4535850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Connecteur droit 124">
            <a:extLst>
              <a:ext uri="{FF2B5EF4-FFF2-40B4-BE49-F238E27FC236}">
                <a16:creationId xmlns:a16="http://schemas.microsoft.com/office/drawing/2014/main" id="{AA331686-CC52-054F-9091-6B23C3189B16}"/>
              </a:ext>
            </a:extLst>
          </p:cNvPr>
          <p:cNvCxnSpPr>
            <a:cxnSpLocks/>
            <a:stCxn id="96" idx="6"/>
            <a:endCxn id="97" idx="2"/>
          </p:cNvCxnSpPr>
          <p:nvPr/>
        </p:nvCxnSpPr>
        <p:spPr>
          <a:xfrm flipV="1">
            <a:off x="8274843" y="5559790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necteur droit 127">
            <a:extLst>
              <a:ext uri="{FF2B5EF4-FFF2-40B4-BE49-F238E27FC236}">
                <a16:creationId xmlns:a16="http://schemas.microsoft.com/office/drawing/2014/main" id="{E21CD8F9-5EB0-5343-AB8C-795307C4EF5B}"/>
              </a:ext>
            </a:extLst>
          </p:cNvPr>
          <p:cNvCxnSpPr>
            <a:cxnSpLocks/>
            <a:stCxn id="81" idx="6"/>
            <a:endCxn id="82" idx="2"/>
          </p:cNvCxnSpPr>
          <p:nvPr/>
        </p:nvCxnSpPr>
        <p:spPr>
          <a:xfrm flipV="1">
            <a:off x="7130648" y="3418217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Connecteur droit 130">
            <a:extLst>
              <a:ext uri="{FF2B5EF4-FFF2-40B4-BE49-F238E27FC236}">
                <a16:creationId xmlns:a16="http://schemas.microsoft.com/office/drawing/2014/main" id="{16BE47F6-BDFC-A848-AC89-9FCB3AA9F78D}"/>
              </a:ext>
            </a:extLst>
          </p:cNvPr>
          <p:cNvCxnSpPr>
            <a:cxnSpLocks/>
            <a:stCxn id="88" idx="6"/>
            <a:endCxn id="89" idx="2"/>
          </p:cNvCxnSpPr>
          <p:nvPr/>
        </p:nvCxnSpPr>
        <p:spPr>
          <a:xfrm flipV="1">
            <a:off x="7125885" y="4542172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onnecteur droit 133">
            <a:extLst>
              <a:ext uri="{FF2B5EF4-FFF2-40B4-BE49-F238E27FC236}">
                <a16:creationId xmlns:a16="http://schemas.microsoft.com/office/drawing/2014/main" id="{52219131-0DA9-444B-88C6-AEDCDCF78F21}"/>
              </a:ext>
            </a:extLst>
          </p:cNvPr>
          <p:cNvCxnSpPr>
            <a:cxnSpLocks/>
            <a:stCxn id="95" idx="6"/>
            <a:endCxn id="96" idx="2"/>
          </p:cNvCxnSpPr>
          <p:nvPr/>
        </p:nvCxnSpPr>
        <p:spPr>
          <a:xfrm flipV="1">
            <a:off x="7121118" y="5566112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Connecteur droit 136">
            <a:extLst>
              <a:ext uri="{FF2B5EF4-FFF2-40B4-BE49-F238E27FC236}">
                <a16:creationId xmlns:a16="http://schemas.microsoft.com/office/drawing/2014/main" id="{93CEE686-E060-9D4F-BE3B-9093C3F6CD0C}"/>
              </a:ext>
            </a:extLst>
          </p:cNvPr>
          <p:cNvCxnSpPr>
            <a:cxnSpLocks/>
            <a:stCxn id="94" idx="6"/>
            <a:endCxn id="95" idx="2"/>
          </p:cNvCxnSpPr>
          <p:nvPr/>
        </p:nvCxnSpPr>
        <p:spPr>
          <a:xfrm flipV="1">
            <a:off x="6003395" y="5567285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Connecteur droit 139">
            <a:extLst>
              <a:ext uri="{FF2B5EF4-FFF2-40B4-BE49-F238E27FC236}">
                <a16:creationId xmlns:a16="http://schemas.microsoft.com/office/drawing/2014/main" id="{FD023C0D-2B29-9D49-8AD5-D96D3828E797}"/>
              </a:ext>
            </a:extLst>
          </p:cNvPr>
          <p:cNvCxnSpPr>
            <a:cxnSpLocks/>
            <a:stCxn id="93" idx="6"/>
            <a:endCxn id="94" idx="2"/>
          </p:cNvCxnSpPr>
          <p:nvPr/>
        </p:nvCxnSpPr>
        <p:spPr>
          <a:xfrm>
            <a:off x="4964714" y="5574510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Connecteur droit 142">
            <a:extLst>
              <a:ext uri="{FF2B5EF4-FFF2-40B4-BE49-F238E27FC236}">
                <a16:creationId xmlns:a16="http://schemas.microsoft.com/office/drawing/2014/main" id="{B6D04993-6981-1345-A214-4B3702414108}"/>
              </a:ext>
            </a:extLst>
          </p:cNvPr>
          <p:cNvCxnSpPr>
            <a:cxnSpLocks/>
            <a:stCxn id="92" idx="6"/>
            <a:endCxn id="93" idx="2"/>
          </p:cNvCxnSpPr>
          <p:nvPr/>
        </p:nvCxnSpPr>
        <p:spPr>
          <a:xfrm flipV="1">
            <a:off x="3854085" y="5574510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necteur droit 147">
            <a:extLst>
              <a:ext uri="{FF2B5EF4-FFF2-40B4-BE49-F238E27FC236}">
                <a16:creationId xmlns:a16="http://schemas.microsoft.com/office/drawing/2014/main" id="{3C995601-9D3D-AC4D-918E-D07E4DDD0E4D}"/>
              </a:ext>
            </a:extLst>
          </p:cNvPr>
          <p:cNvCxnSpPr>
            <a:cxnSpLocks/>
            <a:stCxn id="85" idx="6"/>
            <a:endCxn id="86" idx="2"/>
          </p:cNvCxnSpPr>
          <p:nvPr/>
        </p:nvCxnSpPr>
        <p:spPr>
          <a:xfrm flipV="1">
            <a:off x="3858852" y="4550570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Connecteur droit 151">
            <a:extLst>
              <a:ext uri="{FF2B5EF4-FFF2-40B4-BE49-F238E27FC236}">
                <a16:creationId xmlns:a16="http://schemas.microsoft.com/office/drawing/2014/main" id="{CBCE3540-71D5-0442-A8B6-6006DDE3F30D}"/>
              </a:ext>
            </a:extLst>
          </p:cNvPr>
          <p:cNvCxnSpPr>
            <a:cxnSpLocks/>
            <a:stCxn id="86" idx="6"/>
            <a:endCxn id="87" idx="2"/>
          </p:cNvCxnSpPr>
          <p:nvPr/>
        </p:nvCxnSpPr>
        <p:spPr>
          <a:xfrm>
            <a:off x="4969481" y="4550570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Connecteur droit 154">
            <a:extLst>
              <a:ext uri="{FF2B5EF4-FFF2-40B4-BE49-F238E27FC236}">
                <a16:creationId xmlns:a16="http://schemas.microsoft.com/office/drawing/2014/main" id="{BFEAB717-FC30-5E48-A2ED-57042A6884EA}"/>
              </a:ext>
            </a:extLst>
          </p:cNvPr>
          <p:cNvCxnSpPr>
            <a:cxnSpLocks/>
            <a:stCxn id="87" idx="6"/>
            <a:endCxn id="88" idx="2"/>
          </p:cNvCxnSpPr>
          <p:nvPr/>
        </p:nvCxnSpPr>
        <p:spPr>
          <a:xfrm flipV="1">
            <a:off x="6008162" y="4543345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Connecteur droit 157">
            <a:extLst>
              <a:ext uri="{FF2B5EF4-FFF2-40B4-BE49-F238E27FC236}">
                <a16:creationId xmlns:a16="http://schemas.microsoft.com/office/drawing/2014/main" id="{2DAB01D3-A969-9943-85DA-5247DD591494}"/>
              </a:ext>
            </a:extLst>
          </p:cNvPr>
          <p:cNvCxnSpPr>
            <a:cxnSpLocks/>
            <a:stCxn id="80" idx="6"/>
            <a:endCxn id="81" idx="2"/>
          </p:cNvCxnSpPr>
          <p:nvPr/>
        </p:nvCxnSpPr>
        <p:spPr>
          <a:xfrm flipV="1">
            <a:off x="6012925" y="3419390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Connecteur droit 160">
            <a:extLst>
              <a:ext uri="{FF2B5EF4-FFF2-40B4-BE49-F238E27FC236}">
                <a16:creationId xmlns:a16="http://schemas.microsoft.com/office/drawing/2014/main" id="{26C90609-B996-6743-AE1E-33B36E29E774}"/>
              </a:ext>
            </a:extLst>
          </p:cNvPr>
          <p:cNvCxnSpPr>
            <a:cxnSpLocks/>
            <a:stCxn id="79" idx="6"/>
            <a:endCxn id="80" idx="2"/>
          </p:cNvCxnSpPr>
          <p:nvPr/>
        </p:nvCxnSpPr>
        <p:spPr>
          <a:xfrm>
            <a:off x="4974244" y="3426615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Connecteur droit 163">
            <a:extLst>
              <a:ext uri="{FF2B5EF4-FFF2-40B4-BE49-F238E27FC236}">
                <a16:creationId xmlns:a16="http://schemas.microsoft.com/office/drawing/2014/main" id="{E96B977F-6C7E-A645-BE90-D9E772F79D2D}"/>
              </a:ext>
            </a:extLst>
          </p:cNvPr>
          <p:cNvCxnSpPr>
            <a:cxnSpLocks/>
            <a:stCxn id="78" idx="6"/>
            <a:endCxn id="79" idx="2"/>
          </p:cNvCxnSpPr>
          <p:nvPr/>
        </p:nvCxnSpPr>
        <p:spPr>
          <a:xfrm flipV="1">
            <a:off x="3863615" y="3426615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Connecteur droit 166">
            <a:extLst>
              <a:ext uri="{FF2B5EF4-FFF2-40B4-BE49-F238E27FC236}">
                <a16:creationId xmlns:a16="http://schemas.microsoft.com/office/drawing/2014/main" id="{5DB3CBBF-F379-1B46-A6F3-63714ADD8AE8}"/>
              </a:ext>
            </a:extLst>
          </p:cNvPr>
          <p:cNvCxnSpPr>
            <a:cxnSpLocks/>
            <a:stCxn id="3" idx="4"/>
            <a:endCxn id="77" idx="0"/>
          </p:cNvCxnSpPr>
          <p:nvPr/>
        </p:nvCxnSpPr>
        <p:spPr>
          <a:xfrm flipH="1">
            <a:off x="2570017" y="2416557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Connecteur droit 169">
            <a:extLst>
              <a:ext uri="{FF2B5EF4-FFF2-40B4-BE49-F238E27FC236}">
                <a16:creationId xmlns:a16="http://schemas.microsoft.com/office/drawing/2014/main" id="{783BA3B7-8903-E14A-BA1A-D49CC76F4C00}"/>
              </a:ext>
            </a:extLst>
          </p:cNvPr>
          <p:cNvCxnSpPr>
            <a:cxnSpLocks/>
            <a:stCxn id="77" idx="4"/>
            <a:endCxn id="84" idx="0"/>
          </p:cNvCxnSpPr>
          <p:nvPr/>
        </p:nvCxnSpPr>
        <p:spPr>
          <a:xfrm flipH="1">
            <a:off x="2565254" y="3611945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onnecteur droit 172">
            <a:extLst>
              <a:ext uri="{FF2B5EF4-FFF2-40B4-BE49-F238E27FC236}">
                <a16:creationId xmlns:a16="http://schemas.microsoft.com/office/drawing/2014/main" id="{B8090EA7-0B62-2D41-9B53-B321A572E15D}"/>
              </a:ext>
            </a:extLst>
          </p:cNvPr>
          <p:cNvCxnSpPr>
            <a:cxnSpLocks/>
            <a:stCxn id="84" idx="4"/>
            <a:endCxn id="91" idx="0"/>
          </p:cNvCxnSpPr>
          <p:nvPr/>
        </p:nvCxnSpPr>
        <p:spPr>
          <a:xfrm flipH="1">
            <a:off x="2560487" y="4735900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Connecteur droit 175">
            <a:extLst>
              <a:ext uri="{FF2B5EF4-FFF2-40B4-BE49-F238E27FC236}">
                <a16:creationId xmlns:a16="http://schemas.microsoft.com/office/drawing/2014/main" id="{0A378D24-AB25-8348-B783-5CA38919B883}"/>
              </a:ext>
            </a:extLst>
          </p:cNvPr>
          <p:cNvCxnSpPr>
            <a:cxnSpLocks/>
            <a:stCxn id="71" idx="4"/>
            <a:endCxn id="78" idx="0"/>
          </p:cNvCxnSpPr>
          <p:nvPr/>
        </p:nvCxnSpPr>
        <p:spPr>
          <a:xfrm flipH="1">
            <a:off x="3677878" y="2417762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Connecteur droit 178">
            <a:extLst>
              <a:ext uri="{FF2B5EF4-FFF2-40B4-BE49-F238E27FC236}">
                <a16:creationId xmlns:a16="http://schemas.microsoft.com/office/drawing/2014/main" id="{11391DDE-B09F-A445-9F4B-1CEB62971414}"/>
              </a:ext>
            </a:extLst>
          </p:cNvPr>
          <p:cNvCxnSpPr>
            <a:cxnSpLocks/>
            <a:stCxn id="78" idx="4"/>
            <a:endCxn id="85" idx="0"/>
          </p:cNvCxnSpPr>
          <p:nvPr/>
        </p:nvCxnSpPr>
        <p:spPr>
          <a:xfrm flipH="1">
            <a:off x="3673115" y="3613150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Connecteur droit 181">
            <a:extLst>
              <a:ext uri="{FF2B5EF4-FFF2-40B4-BE49-F238E27FC236}">
                <a16:creationId xmlns:a16="http://schemas.microsoft.com/office/drawing/2014/main" id="{242A0777-E725-634E-92BF-A4D10FD2B4AC}"/>
              </a:ext>
            </a:extLst>
          </p:cNvPr>
          <p:cNvCxnSpPr>
            <a:cxnSpLocks/>
            <a:stCxn id="85" idx="4"/>
            <a:endCxn id="92" idx="0"/>
          </p:cNvCxnSpPr>
          <p:nvPr/>
        </p:nvCxnSpPr>
        <p:spPr>
          <a:xfrm flipH="1">
            <a:off x="3668348" y="4737105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Connecteur droit 184">
            <a:extLst>
              <a:ext uri="{FF2B5EF4-FFF2-40B4-BE49-F238E27FC236}">
                <a16:creationId xmlns:a16="http://schemas.microsoft.com/office/drawing/2014/main" id="{F7D5C42B-0555-5442-86B5-9200E1D2E220}"/>
              </a:ext>
            </a:extLst>
          </p:cNvPr>
          <p:cNvCxnSpPr>
            <a:cxnSpLocks/>
            <a:stCxn id="86" idx="4"/>
            <a:endCxn id="93" idx="0"/>
          </p:cNvCxnSpPr>
          <p:nvPr/>
        </p:nvCxnSpPr>
        <p:spPr>
          <a:xfrm flipH="1">
            <a:off x="4778977" y="473630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Connecteur droit 187">
            <a:extLst>
              <a:ext uri="{FF2B5EF4-FFF2-40B4-BE49-F238E27FC236}">
                <a16:creationId xmlns:a16="http://schemas.microsoft.com/office/drawing/2014/main" id="{330031F8-A068-304B-86F7-D5D707B83B8F}"/>
              </a:ext>
            </a:extLst>
          </p:cNvPr>
          <p:cNvCxnSpPr>
            <a:cxnSpLocks/>
            <a:stCxn id="79" idx="4"/>
            <a:endCxn id="86" idx="0"/>
          </p:cNvCxnSpPr>
          <p:nvPr/>
        </p:nvCxnSpPr>
        <p:spPr>
          <a:xfrm flipH="1">
            <a:off x="4783744" y="361235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Connecteur droit 190">
            <a:extLst>
              <a:ext uri="{FF2B5EF4-FFF2-40B4-BE49-F238E27FC236}">
                <a16:creationId xmlns:a16="http://schemas.microsoft.com/office/drawing/2014/main" id="{40809398-BD17-714D-92E5-BA674216B664}"/>
              </a:ext>
            </a:extLst>
          </p:cNvPr>
          <p:cNvCxnSpPr>
            <a:cxnSpLocks/>
            <a:stCxn id="72" idx="4"/>
            <a:endCxn id="79" idx="0"/>
          </p:cNvCxnSpPr>
          <p:nvPr/>
        </p:nvCxnSpPr>
        <p:spPr>
          <a:xfrm flipH="1">
            <a:off x="4788507" y="241696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Connecteur droit 193">
            <a:extLst>
              <a:ext uri="{FF2B5EF4-FFF2-40B4-BE49-F238E27FC236}">
                <a16:creationId xmlns:a16="http://schemas.microsoft.com/office/drawing/2014/main" id="{4DE6B530-9AF5-8E46-829A-1F494459A2A0}"/>
              </a:ext>
            </a:extLst>
          </p:cNvPr>
          <p:cNvCxnSpPr>
            <a:cxnSpLocks/>
            <a:stCxn id="73" idx="4"/>
            <a:endCxn id="80" idx="0"/>
          </p:cNvCxnSpPr>
          <p:nvPr/>
        </p:nvCxnSpPr>
        <p:spPr>
          <a:xfrm flipH="1">
            <a:off x="5827188" y="241696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Connecteur droit 196">
            <a:extLst>
              <a:ext uri="{FF2B5EF4-FFF2-40B4-BE49-F238E27FC236}">
                <a16:creationId xmlns:a16="http://schemas.microsoft.com/office/drawing/2014/main" id="{96FFA81B-9D71-F949-88C8-A2A6DC72E0BD}"/>
              </a:ext>
            </a:extLst>
          </p:cNvPr>
          <p:cNvCxnSpPr>
            <a:cxnSpLocks/>
            <a:stCxn id="80" idx="4"/>
            <a:endCxn id="87" idx="0"/>
          </p:cNvCxnSpPr>
          <p:nvPr/>
        </p:nvCxnSpPr>
        <p:spPr>
          <a:xfrm flipH="1">
            <a:off x="5822425" y="361235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Connecteur droit 199">
            <a:extLst>
              <a:ext uri="{FF2B5EF4-FFF2-40B4-BE49-F238E27FC236}">
                <a16:creationId xmlns:a16="http://schemas.microsoft.com/office/drawing/2014/main" id="{3C16F193-6C4D-814D-AD32-E2C99569E133}"/>
              </a:ext>
            </a:extLst>
          </p:cNvPr>
          <p:cNvCxnSpPr>
            <a:cxnSpLocks/>
            <a:stCxn id="87" idx="4"/>
            <a:endCxn id="94" idx="0"/>
          </p:cNvCxnSpPr>
          <p:nvPr/>
        </p:nvCxnSpPr>
        <p:spPr>
          <a:xfrm flipH="1">
            <a:off x="5817658" y="473630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Connecteur droit 202">
            <a:extLst>
              <a:ext uri="{FF2B5EF4-FFF2-40B4-BE49-F238E27FC236}">
                <a16:creationId xmlns:a16="http://schemas.microsoft.com/office/drawing/2014/main" id="{57402FCF-4FB8-964F-9F8C-9B7DCF2C7819}"/>
              </a:ext>
            </a:extLst>
          </p:cNvPr>
          <p:cNvCxnSpPr>
            <a:cxnSpLocks/>
            <a:stCxn id="88" idx="4"/>
            <a:endCxn id="95" idx="0"/>
          </p:cNvCxnSpPr>
          <p:nvPr/>
        </p:nvCxnSpPr>
        <p:spPr>
          <a:xfrm flipH="1">
            <a:off x="6935381" y="4729082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Connecteur droit 206">
            <a:extLst>
              <a:ext uri="{FF2B5EF4-FFF2-40B4-BE49-F238E27FC236}">
                <a16:creationId xmlns:a16="http://schemas.microsoft.com/office/drawing/2014/main" id="{78B783D2-28AB-B34B-9611-BF51434BC11D}"/>
              </a:ext>
            </a:extLst>
          </p:cNvPr>
          <p:cNvCxnSpPr>
            <a:cxnSpLocks/>
            <a:stCxn id="81" idx="4"/>
            <a:endCxn id="88" idx="0"/>
          </p:cNvCxnSpPr>
          <p:nvPr/>
        </p:nvCxnSpPr>
        <p:spPr>
          <a:xfrm flipH="1">
            <a:off x="6940148" y="3605127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Connecteur droit 209">
            <a:extLst>
              <a:ext uri="{FF2B5EF4-FFF2-40B4-BE49-F238E27FC236}">
                <a16:creationId xmlns:a16="http://schemas.microsoft.com/office/drawing/2014/main" id="{64C7D8DC-88BB-2C42-8752-04A8CB40AE09}"/>
              </a:ext>
            </a:extLst>
          </p:cNvPr>
          <p:cNvCxnSpPr>
            <a:cxnSpLocks/>
            <a:stCxn id="74" idx="4"/>
            <a:endCxn id="81" idx="0"/>
          </p:cNvCxnSpPr>
          <p:nvPr/>
        </p:nvCxnSpPr>
        <p:spPr>
          <a:xfrm flipH="1">
            <a:off x="6944911" y="2409739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Connecteur droit 212">
            <a:extLst>
              <a:ext uri="{FF2B5EF4-FFF2-40B4-BE49-F238E27FC236}">
                <a16:creationId xmlns:a16="http://schemas.microsoft.com/office/drawing/2014/main" id="{3D3DA82C-6BE3-4A49-9707-F11CF67ADBE6}"/>
              </a:ext>
            </a:extLst>
          </p:cNvPr>
          <p:cNvCxnSpPr>
            <a:cxnSpLocks/>
            <a:stCxn id="75" idx="4"/>
            <a:endCxn id="82" idx="0"/>
          </p:cNvCxnSpPr>
          <p:nvPr/>
        </p:nvCxnSpPr>
        <p:spPr>
          <a:xfrm flipH="1">
            <a:off x="8098636" y="2408566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Connecteur droit 215">
            <a:extLst>
              <a:ext uri="{FF2B5EF4-FFF2-40B4-BE49-F238E27FC236}">
                <a16:creationId xmlns:a16="http://schemas.microsoft.com/office/drawing/2014/main" id="{47FFE3EC-6F60-B643-AD42-268F92ADCB48}"/>
              </a:ext>
            </a:extLst>
          </p:cNvPr>
          <p:cNvCxnSpPr>
            <a:cxnSpLocks/>
            <a:stCxn id="82" idx="4"/>
            <a:endCxn id="89" idx="0"/>
          </p:cNvCxnSpPr>
          <p:nvPr/>
        </p:nvCxnSpPr>
        <p:spPr>
          <a:xfrm flipH="1">
            <a:off x="8093873" y="3603954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Connecteur droit 218">
            <a:extLst>
              <a:ext uri="{FF2B5EF4-FFF2-40B4-BE49-F238E27FC236}">
                <a16:creationId xmlns:a16="http://schemas.microsoft.com/office/drawing/2014/main" id="{45FCDAC2-A573-FC44-8109-04A901AA25DE}"/>
              </a:ext>
            </a:extLst>
          </p:cNvPr>
          <p:cNvCxnSpPr>
            <a:cxnSpLocks/>
            <a:stCxn id="89" idx="4"/>
            <a:endCxn id="96" idx="0"/>
          </p:cNvCxnSpPr>
          <p:nvPr/>
        </p:nvCxnSpPr>
        <p:spPr>
          <a:xfrm flipH="1">
            <a:off x="8089106" y="4727909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Connecteur droit 221">
            <a:extLst>
              <a:ext uri="{FF2B5EF4-FFF2-40B4-BE49-F238E27FC236}">
                <a16:creationId xmlns:a16="http://schemas.microsoft.com/office/drawing/2014/main" id="{3A49079E-CCBF-9749-B73B-DFF279666B41}"/>
              </a:ext>
            </a:extLst>
          </p:cNvPr>
          <p:cNvCxnSpPr>
            <a:cxnSpLocks/>
            <a:stCxn id="90" idx="4"/>
            <a:endCxn id="97" idx="0"/>
          </p:cNvCxnSpPr>
          <p:nvPr/>
        </p:nvCxnSpPr>
        <p:spPr>
          <a:xfrm flipH="1">
            <a:off x="9265216" y="472158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Connecteur droit 224">
            <a:extLst>
              <a:ext uri="{FF2B5EF4-FFF2-40B4-BE49-F238E27FC236}">
                <a16:creationId xmlns:a16="http://schemas.microsoft.com/office/drawing/2014/main" id="{22887D10-E913-284A-8DAB-634157792E8D}"/>
              </a:ext>
            </a:extLst>
          </p:cNvPr>
          <p:cNvCxnSpPr>
            <a:cxnSpLocks/>
            <a:stCxn id="83" idx="4"/>
            <a:endCxn id="90" idx="0"/>
          </p:cNvCxnSpPr>
          <p:nvPr/>
        </p:nvCxnSpPr>
        <p:spPr>
          <a:xfrm flipH="1">
            <a:off x="9269983" y="359763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Connecteur droit 227">
            <a:extLst>
              <a:ext uri="{FF2B5EF4-FFF2-40B4-BE49-F238E27FC236}">
                <a16:creationId xmlns:a16="http://schemas.microsoft.com/office/drawing/2014/main" id="{F877F5F1-1DE0-8A41-BE91-B84966D22160}"/>
              </a:ext>
            </a:extLst>
          </p:cNvPr>
          <p:cNvCxnSpPr>
            <a:cxnSpLocks/>
            <a:stCxn id="76" idx="4"/>
            <a:endCxn id="83" idx="0"/>
          </p:cNvCxnSpPr>
          <p:nvPr/>
        </p:nvCxnSpPr>
        <p:spPr>
          <a:xfrm flipH="1">
            <a:off x="9274746" y="240224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Connecteur droit 230">
            <a:extLst>
              <a:ext uri="{FF2B5EF4-FFF2-40B4-BE49-F238E27FC236}">
                <a16:creationId xmlns:a16="http://schemas.microsoft.com/office/drawing/2014/main" id="{1115A02F-1F3C-084B-A7BB-B3246E46B7CD}"/>
              </a:ext>
            </a:extLst>
          </p:cNvPr>
          <p:cNvCxnSpPr>
            <a:cxnSpLocks/>
          </p:cNvCxnSpPr>
          <p:nvPr/>
        </p:nvCxnSpPr>
        <p:spPr>
          <a:xfrm flipH="1">
            <a:off x="9269981" y="5730301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Connecteur droit 231">
            <a:extLst>
              <a:ext uri="{FF2B5EF4-FFF2-40B4-BE49-F238E27FC236}">
                <a16:creationId xmlns:a16="http://schemas.microsoft.com/office/drawing/2014/main" id="{5619EF9A-9B3B-DE4F-997B-328120EFCC0A}"/>
              </a:ext>
            </a:extLst>
          </p:cNvPr>
          <p:cNvCxnSpPr>
            <a:cxnSpLocks/>
          </p:cNvCxnSpPr>
          <p:nvPr/>
        </p:nvCxnSpPr>
        <p:spPr>
          <a:xfrm flipH="1">
            <a:off x="8079584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Connecteur droit 232">
            <a:extLst>
              <a:ext uri="{FF2B5EF4-FFF2-40B4-BE49-F238E27FC236}">
                <a16:creationId xmlns:a16="http://schemas.microsoft.com/office/drawing/2014/main" id="{98122C64-C0FF-7E44-8724-43926DF7C331}"/>
              </a:ext>
            </a:extLst>
          </p:cNvPr>
          <p:cNvCxnSpPr>
            <a:cxnSpLocks/>
          </p:cNvCxnSpPr>
          <p:nvPr/>
        </p:nvCxnSpPr>
        <p:spPr>
          <a:xfrm flipH="1">
            <a:off x="6931825" y="5751849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Connecteur droit 233">
            <a:extLst>
              <a:ext uri="{FF2B5EF4-FFF2-40B4-BE49-F238E27FC236}">
                <a16:creationId xmlns:a16="http://schemas.microsoft.com/office/drawing/2014/main" id="{3D65E7DC-C9FB-F643-91A4-F1C080198B47}"/>
              </a:ext>
            </a:extLst>
          </p:cNvPr>
          <p:cNvCxnSpPr>
            <a:cxnSpLocks/>
          </p:cNvCxnSpPr>
          <p:nvPr/>
        </p:nvCxnSpPr>
        <p:spPr>
          <a:xfrm flipH="1">
            <a:off x="5812893" y="5760052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Connecteur droit 234">
            <a:extLst>
              <a:ext uri="{FF2B5EF4-FFF2-40B4-BE49-F238E27FC236}">
                <a16:creationId xmlns:a16="http://schemas.microsoft.com/office/drawing/2014/main" id="{22FA0FFC-EAA3-3F4C-A377-4FBB1AA51EC5}"/>
              </a:ext>
            </a:extLst>
          </p:cNvPr>
          <p:cNvCxnSpPr>
            <a:cxnSpLocks/>
          </p:cNvCxnSpPr>
          <p:nvPr/>
        </p:nvCxnSpPr>
        <p:spPr>
          <a:xfrm flipH="1">
            <a:off x="4764883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Connecteur droit 235">
            <a:extLst>
              <a:ext uri="{FF2B5EF4-FFF2-40B4-BE49-F238E27FC236}">
                <a16:creationId xmlns:a16="http://schemas.microsoft.com/office/drawing/2014/main" id="{50FDFE11-674A-1546-A96F-AF710105F404}"/>
              </a:ext>
            </a:extLst>
          </p:cNvPr>
          <p:cNvCxnSpPr>
            <a:cxnSpLocks/>
          </p:cNvCxnSpPr>
          <p:nvPr/>
        </p:nvCxnSpPr>
        <p:spPr>
          <a:xfrm flipH="1">
            <a:off x="3674229" y="5761208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Connecteur droit 236">
            <a:extLst>
              <a:ext uri="{FF2B5EF4-FFF2-40B4-BE49-F238E27FC236}">
                <a16:creationId xmlns:a16="http://schemas.microsoft.com/office/drawing/2014/main" id="{33896988-50DB-5245-B82E-D8FCC160F650}"/>
              </a:ext>
            </a:extLst>
          </p:cNvPr>
          <p:cNvCxnSpPr>
            <a:cxnSpLocks/>
          </p:cNvCxnSpPr>
          <p:nvPr/>
        </p:nvCxnSpPr>
        <p:spPr>
          <a:xfrm flipH="1">
            <a:off x="2555091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Connecteur droit 237">
            <a:extLst>
              <a:ext uri="{FF2B5EF4-FFF2-40B4-BE49-F238E27FC236}">
                <a16:creationId xmlns:a16="http://schemas.microsoft.com/office/drawing/2014/main" id="{2BF637CE-AC73-0147-AC99-1689F263D77F}"/>
              </a:ext>
            </a:extLst>
          </p:cNvPr>
          <p:cNvCxnSpPr>
            <a:cxnSpLocks/>
          </p:cNvCxnSpPr>
          <p:nvPr/>
        </p:nvCxnSpPr>
        <p:spPr>
          <a:xfrm flipH="1">
            <a:off x="9289033" y="119703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Connecteur droit 238">
            <a:extLst>
              <a:ext uri="{FF2B5EF4-FFF2-40B4-BE49-F238E27FC236}">
                <a16:creationId xmlns:a16="http://schemas.microsoft.com/office/drawing/2014/main" id="{8C44A6B6-5077-3040-A480-72759FAC5EDC}"/>
              </a:ext>
            </a:extLst>
          </p:cNvPr>
          <p:cNvCxnSpPr>
            <a:cxnSpLocks/>
          </p:cNvCxnSpPr>
          <p:nvPr/>
        </p:nvCxnSpPr>
        <p:spPr>
          <a:xfrm flipH="1">
            <a:off x="8098636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Connecteur droit 239">
            <a:extLst>
              <a:ext uri="{FF2B5EF4-FFF2-40B4-BE49-F238E27FC236}">
                <a16:creationId xmlns:a16="http://schemas.microsoft.com/office/drawing/2014/main" id="{B5728F9F-9E80-3F47-A6C3-ADF4B98F3BB1}"/>
              </a:ext>
            </a:extLst>
          </p:cNvPr>
          <p:cNvCxnSpPr>
            <a:cxnSpLocks/>
          </p:cNvCxnSpPr>
          <p:nvPr/>
        </p:nvCxnSpPr>
        <p:spPr>
          <a:xfrm flipH="1">
            <a:off x="6950877" y="1218581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Connecteur droit 240">
            <a:extLst>
              <a:ext uri="{FF2B5EF4-FFF2-40B4-BE49-F238E27FC236}">
                <a16:creationId xmlns:a16="http://schemas.microsoft.com/office/drawing/2014/main" id="{FD4C21AE-8B22-AB49-BBBF-6ABD370394DE}"/>
              </a:ext>
            </a:extLst>
          </p:cNvPr>
          <p:cNvCxnSpPr>
            <a:cxnSpLocks/>
          </p:cNvCxnSpPr>
          <p:nvPr/>
        </p:nvCxnSpPr>
        <p:spPr>
          <a:xfrm flipH="1">
            <a:off x="5831945" y="1226784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Connecteur droit 241">
            <a:extLst>
              <a:ext uri="{FF2B5EF4-FFF2-40B4-BE49-F238E27FC236}">
                <a16:creationId xmlns:a16="http://schemas.microsoft.com/office/drawing/2014/main" id="{68AF2404-FD68-204F-9619-0CA62ECD0A49}"/>
              </a:ext>
            </a:extLst>
          </p:cNvPr>
          <p:cNvCxnSpPr>
            <a:cxnSpLocks/>
          </p:cNvCxnSpPr>
          <p:nvPr/>
        </p:nvCxnSpPr>
        <p:spPr>
          <a:xfrm flipH="1">
            <a:off x="4783935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Connecteur droit 242">
            <a:extLst>
              <a:ext uri="{FF2B5EF4-FFF2-40B4-BE49-F238E27FC236}">
                <a16:creationId xmlns:a16="http://schemas.microsoft.com/office/drawing/2014/main" id="{0E8530F1-F74F-4646-8D0B-DF45485AC4C5}"/>
              </a:ext>
            </a:extLst>
          </p:cNvPr>
          <p:cNvCxnSpPr>
            <a:cxnSpLocks/>
          </p:cNvCxnSpPr>
          <p:nvPr/>
        </p:nvCxnSpPr>
        <p:spPr>
          <a:xfrm flipH="1">
            <a:off x="3693281" y="1227940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Connecteur droit 243">
            <a:extLst>
              <a:ext uri="{FF2B5EF4-FFF2-40B4-BE49-F238E27FC236}">
                <a16:creationId xmlns:a16="http://schemas.microsoft.com/office/drawing/2014/main" id="{E8B7431D-7DD2-DF43-83D7-E49BF5FE0B18}"/>
              </a:ext>
            </a:extLst>
          </p:cNvPr>
          <p:cNvCxnSpPr>
            <a:cxnSpLocks/>
          </p:cNvCxnSpPr>
          <p:nvPr/>
        </p:nvCxnSpPr>
        <p:spPr>
          <a:xfrm flipH="1">
            <a:off x="2574143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Connecteur droit 244">
            <a:extLst>
              <a:ext uri="{FF2B5EF4-FFF2-40B4-BE49-F238E27FC236}">
                <a16:creationId xmlns:a16="http://schemas.microsoft.com/office/drawing/2014/main" id="{82500EC4-7179-6044-B21C-D61B41D7CD4B}"/>
              </a:ext>
            </a:extLst>
          </p:cNvPr>
          <p:cNvCxnSpPr/>
          <p:nvPr/>
        </p:nvCxnSpPr>
        <p:spPr>
          <a:xfrm>
            <a:off x="1642291" y="2229614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Connecteur droit 245">
            <a:extLst>
              <a:ext uri="{FF2B5EF4-FFF2-40B4-BE49-F238E27FC236}">
                <a16:creationId xmlns:a16="http://schemas.microsoft.com/office/drawing/2014/main" id="{13387566-F1C8-4749-96FE-271988366E04}"/>
              </a:ext>
            </a:extLst>
          </p:cNvPr>
          <p:cNvCxnSpPr/>
          <p:nvPr/>
        </p:nvCxnSpPr>
        <p:spPr>
          <a:xfrm>
            <a:off x="1638031" y="3409721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Connecteur droit 246">
            <a:extLst>
              <a:ext uri="{FF2B5EF4-FFF2-40B4-BE49-F238E27FC236}">
                <a16:creationId xmlns:a16="http://schemas.microsoft.com/office/drawing/2014/main" id="{F54CF6FA-81CD-804D-90A1-6E40BF7C9250}"/>
              </a:ext>
            </a:extLst>
          </p:cNvPr>
          <p:cNvCxnSpPr/>
          <p:nvPr/>
        </p:nvCxnSpPr>
        <p:spPr>
          <a:xfrm>
            <a:off x="1647893" y="4547318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Connecteur droit 247">
            <a:extLst>
              <a:ext uri="{FF2B5EF4-FFF2-40B4-BE49-F238E27FC236}">
                <a16:creationId xmlns:a16="http://schemas.microsoft.com/office/drawing/2014/main" id="{887EF6C0-F0E6-0C4B-B174-14A09A77AA9C}"/>
              </a:ext>
            </a:extLst>
          </p:cNvPr>
          <p:cNvCxnSpPr/>
          <p:nvPr/>
        </p:nvCxnSpPr>
        <p:spPr>
          <a:xfrm>
            <a:off x="1647893" y="5572897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Connecteur droit 248">
            <a:extLst>
              <a:ext uri="{FF2B5EF4-FFF2-40B4-BE49-F238E27FC236}">
                <a16:creationId xmlns:a16="http://schemas.microsoft.com/office/drawing/2014/main" id="{FFF812BB-4DD6-4844-81B2-F77384F88D47}"/>
              </a:ext>
            </a:extLst>
          </p:cNvPr>
          <p:cNvCxnSpPr/>
          <p:nvPr/>
        </p:nvCxnSpPr>
        <p:spPr>
          <a:xfrm>
            <a:off x="9469507" y="2228409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Connecteur droit 249">
            <a:extLst>
              <a:ext uri="{FF2B5EF4-FFF2-40B4-BE49-F238E27FC236}">
                <a16:creationId xmlns:a16="http://schemas.microsoft.com/office/drawing/2014/main" id="{32DD9675-4FE5-634A-BC2D-576212A59C45}"/>
              </a:ext>
            </a:extLst>
          </p:cNvPr>
          <p:cNvCxnSpPr/>
          <p:nvPr/>
        </p:nvCxnSpPr>
        <p:spPr>
          <a:xfrm>
            <a:off x="9465247" y="3408516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Connecteur droit 250">
            <a:extLst>
              <a:ext uri="{FF2B5EF4-FFF2-40B4-BE49-F238E27FC236}">
                <a16:creationId xmlns:a16="http://schemas.microsoft.com/office/drawing/2014/main" id="{D4DB3BBF-FD66-1B40-B525-81E58CD4B8B2}"/>
              </a:ext>
            </a:extLst>
          </p:cNvPr>
          <p:cNvCxnSpPr/>
          <p:nvPr/>
        </p:nvCxnSpPr>
        <p:spPr>
          <a:xfrm>
            <a:off x="9475109" y="4546113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Connecteur droit 251">
            <a:extLst>
              <a:ext uri="{FF2B5EF4-FFF2-40B4-BE49-F238E27FC236}">
                <a16:creationId xmlns:a16="http://schemas.microsoft.com/office/drawing/2014/main" id="{37FEAB53-8FD2-1042-9401-5833F2B09A06}"/>
              </a:ext>
            </a:extLst>
          </p:cNvPr>
          <p:cNvCxnSpPr/>
          <p:nvPr/>
        </p:nvCxnSpPr>
        <p:spPr>
          <a:xfrm>
            <a:off x="9475109" y="5571692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88D5407-AFC2-BE04-328D-BE578C338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35173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91C2A6-6DD3-274B-94C5-78BF5B0FA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933782" cy="1325563"/>
          </a:xfrm>
        </p:spPr>
        <p:txBody>
          <a:bodyPr/>
          <a:lstStyle/>
          <a:p>
            <a:r>
              <a:rPr lang="en-US" dirty="0"/>
              <a:t>Third Solution: Main Principles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0685A8B-2DF8-074D-BC65-531D7991CB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7967"/>
            <a:ext cx="3036688" cy="4858996"/>
          </a:xfrm>
        </p:spPr>
        <p:txBody>
          <a:bodyPr/>
          <a:lstStyle/>
          <a:p>
            <a:pPr marL="0" indent="0">
              <a:buNone/>
            </a:pPr>
            <a:endParaRPr lang="en-US" b="1" dirty="0"/>
          </a:p>
          <a:p>
            <a:r>
              <a:rPr lang="en-US" dirty="0"/>
              <a:t>A </a:t>
            </a:r>
            <a:r>
              <a:rPr lang="en-US" dirty="0">
                <a:solidFill>
                  <a:srgbClr val="FF0000"/>
                </a:solidFill>
              </a:rPr>
              <a:t>moving group</a:t>
            </a:r>
            <a:r>
              <a:rPr lang="en-US" dirty="0"/>
              <a:t> of 2 robots </a:t>
            </a:r>
          </a:p>
          <a:p>
            <a:endParaRPr lang="en-US" dirty="0"/>
          </a:p>
          <a:p>
            <a:r>
              <a:rPr lang="en-US" dirty="0"/>
              <a:t>2 </a:t>
            </a:r>
            <a:r>
              <a:rPr lang="en-US" dirty="0">
                <a:solidFill>
                  <a:srgbClr val="FF0000"/>
                </a:solidFill>
              </a:rPr>
              <a:t>beacon robots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1 </a:t>
            </a:r>
            <a:r>
              <a:rPr lang="en-US" dirty="0">
                <a:solidFill>
                  <a:srgbClr val="FF0000"/>
                </a:solidFill>
              </a:rPr>
              <a:t>token robot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pPr lvl="1"/>
            <a:endParaRPr lang="en-US" dirty="0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257C801-9BD1-F40B-906C-25D09954F428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866B303A-9263-1858-50ED-EFC858E281AD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1A9C11A5-BF12-29F3-D59B-36D9ED530BD4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4F80BBFA-E920-EDB5-1EB1-20C64577C561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80B77AE3-672A-1A3D-6573-2D5CD2390F7E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BBAB5896-67A3-858B-16C9-72ED5ACAFDD8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B7684E82-E6E7-D45D-7199-3C4BC35502EF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F44C5290-CB47-48E4-0621-66CEB9178079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9629D054-C97A-40F0-C45D-DDA9E682A45C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B5D88331-8FB5-D6B4-6D93-B4A08BC9483A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FA745D8D-57BA-3C58-9E9A-D1B5B9AFAC6C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A74E8500-D8BD-A24E-504F-1C7510167282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3662E0A2-E367-B558-EC3F-4AF86A34B5BE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7ABA461D-A941-2300-8663-75F3B9324F1C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1D4348B7-9F36-7F90-ECF2-B6209772B72D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0BBEFE81-1D88-9801-DDB3-3B27014A5713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A471CB23-1657-240A-BAEC-0CB7B15C4D21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0F2AD326-D71C-BCCA-64B8-E82B621E7A5E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298DDA1F-7E50-CB37-28FC-71ECE8605570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65388147-CEC9-8593-136F-95DE27EE61DF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E72E600B-ECA7-4DA1-1FEB-4971FE127C58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0EC0342F-D9A8-9F7B-74B6-B74B33B2E209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8FA56C19-020D-9D52-B33E-70F68823050C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AE5939C3-484B-9510-628B-8E8DFFDD1524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143E7F27-28A9-5B66-49D5-2E5D4B262726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C6F3A129-E21D-8151-1856-57101B27136C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186FDE5D-A826-BEE5-90B8-5D4348052507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A980AD1A-32C3-BA7A-8BD0-7F1243139E30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F21C121D-0D6A-BED5-033F-281FDD13C79C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0D3F87CF-2FC5-0E29-B5F4-D9FFEE734DB2}"/>
                </a:ext>
              </a:extLst>
            </p:cNvPr>
            <p:cNvCxnSpPr>
              <a:stCxn id="7" idx="6"/>
              <a:endCxn id="8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C3AA8F6D-6AC6-2567-C31C-8F24E43A7098}"/>
                </a:ext>
              </a:extLst>
            </p:cNvPr>
            <p:cNvCxnSpPr>
              <a:cxnSpLocks/>
              <a:stCxn id="14" idx="6"/>
              <a:endCxn id="15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9293AE0E-EF2D-07D3-7068-F593B82E1B17}"/>
                </a:ext>
              </a:extLst>
            </p:cNvPr>
            <p:cNvCxnSpPr>
              <a:cxnSpLocks/>
              <a:stCxn id="21" idx="6"/>
              <a:endCxn id="22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3CD9FB3E-91A0-D9E0-BCCD-2A565834E9CC}"/>
                </a:ext>
              </a:extLst>
            </p:cNvPr>
            <p:cNvCxnSpPr>
              <a:cxnSpLocks/>
              <a:stCxn id="28" idx="6"/>
              <a:endCxn id="29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6D64A005-9406-E575-2956-A9F134FAB3CD}"/>
                </a:ext>
              </a:extLst>
            </p:cNvPr>
            <p:cNvCxnSpPr>
              <a:cxnSpLocks/>
              <a:stCxn id="8" idx="6"/>
              <a:endCxn id="9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D16F9B77-CB78-17B1-36FF-2B3BB803B8B3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E1211C55-5419-2BEF-CD1A-ECCD45A263AB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EC337DAE-2C86-0C03-3519-1AD46EFE292A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4A27A8B1-C2E3-FF71-39AA-4632065D569F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2B95910-9C7F-D4B9-2A6B-D051DF9E9A93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53347A54-4BE8-94DC-1A23-E28695D65DF3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803BB15D-659D-FC09-0382-31FBB82361A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92D2D05E-555C-E4AC-C92D-D8BD32FF289A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5BC1FB85-9655-E388-095B-5A09C7CB8E32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7A99D4C4-A61E-5E70-AC0B-AB9F872FDD4C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FCEF076F-4A3A-CC1B-02F3-B979D215B5D5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CDCA2C41-C3E8-AECE-F0C2-2070D759C2A8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1AB70998-86F2-6F5D-7B0A-F20A1931A6C9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9C07AF26-F7CA-D4C2-028E-DC9A71ECEE73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D8DCA1A3-796F-F7BD-6BB3-BB649DA6EA79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22F181F3-9BE7-B37B-E1CF-67C95413C910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9254D4E0-3C19-7F54-4EEC-7D2DE896B408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77CEAAF-FCA8-2ABA-DDC6-41AFD9AF7615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1A60A468-5E4B-3BDE-A82A-909C3A091FB3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C4386AB3-6D2B-0B66-5C50-6AA86381702D}"/>
                </a:ext>
              </a:extLst>
            </p:cNvPr>
            <p:cNvCxnSpPr>
              <a:cxnSpLocks/>
              <a:stCxn id="7" idx="4"/>
              <a:endCxn id="14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ED308EEE-934B-F9E6-5375-9B2FF2E5AAFC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0EC32D17-9A42-D64B-7755-B3E50415FEE4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13E6FE97-4373-E464-4D45-AFC6E67AE03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00B1378B-3180-E254-43CD-7392ED5F6B6A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D01674B0-5E15-7C88-0AFD-ADB144AA46CB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CB195AAA-5E8E-D550-FBC9-F22FD8B93F5D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F0098970-E55C-5CAC-4CB2-85231D4E23FD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E6FEB799-E173-6321-307B-2EB6307345F0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F053E6EF-28EF-BFE2-B993-612F6E56604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F0423F7A-B09F-9516-DDF1-E3BAA64F08F2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D9D195C3-07A3-30CE-8D78-F3C2C5114C38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00DF24B0-3520-53EC-86FF-93F2A4E72980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05008B41-42F0-07A2-5F93-07E50A8B99FA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55F6E92C-49EA-FAA6-0D99-11CDC90F6894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9AFB6156-2486-17EC-812D-A8C9AACFEDF5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A038EB4E-BA2A-FB5B-B0A3-8F704E3D21E6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EE7A34A2-761B-18A5-F727-8748F4CB1FC0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A5E25353-CDD4-F84C-EB3C-B3EB16440483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BC0A9C6F-1E0A-022C-55BA-BBC517F963D5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423FA01E-D43F-5916-AF34-6A52FD149D57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43CD55CB-F1C4-0751-B064-6EBD3427A1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48B60E0C-4F09-5E4D-9925-125EF1EC0F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1E307AD-1431-EBE4-B686-83C3922417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84577AFB-E997-9380-3E32-9B91BFCBFA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5D3D260D-D124-7E88-494C-5AC33EE594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A32F611E-CF3B-F028-A168-15B180AAE3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4C548B1A-E3A3-86A5-140C-AB78494197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99A02DE8-9199-0D10-55FD-40715CDE20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B95A4F28-A2EB-076C-1FEE-1CB9584B8B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50AC0E9C-294C-7DDF-31EA-D9C81EE53DB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31CE2B33-8297-D45E-674E-A5BE348643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ED067EFA-0135-2876-8D8E-8FFF3EACA4A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2D4A044-2EE5-8D92-AE6B-D1EC22275B9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543A1AA4-D0F2-043C-50EA-082992508D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D9588F5A-CEAF-BB3E-19F2-4942B930E448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F4479E4A-34B4-FA28-C26A-72BEB01C624B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71EE55D-9326-8D95-165F-72FB9CB7FF13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4DDD746D-9327-1964-BD9F-B6B1E69673A1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9B31EF74-0403-18DC-BE4E-9964F29362A3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58661A49-AE50-AD69-0E38-EFC8EC27B37A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3739D3EA-FEA5-B213-70C4-9C4AFC36294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FDA11562-D8FB-1760-C816-18CA2D67AA8E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Ellipse 101">
              <a:extLst>
                <a:ext uri="{FF2B5EF4-FFF2-40B4-BE49-F238E27FC236}">
                  <a16:creationId xmlns:a16="http://schemas.microsoft.com/office/drawing/2014/main" id="{654F1774-143C-2F0F-53EE-991231B670EB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5AD14095-443E-6372-D917-CFF26762BFE1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92FD3681-AD8C-58F4-197A-E579F55F843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5BA34C7C-3721-7671-34CF-19FB78CE384F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C901DCA4-27BB-9381-598F-AAD0127BE13A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E125F4F3-B295-154B-FEFB-F88CF9C4CA62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E8B6F593-2CCA-D48E-3395-06923F27BE6B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9" name="Connecteur droit 108">
              <a:extLst>
                <a:ext uri="{FF2B5EF4-FFF2-40B4-BE49-F238E27FC236}">
                  <a16:creationId xmlns:a16="http://schemas.microsoft.com/office/drawing/2014/main" id="{397EF438-DEF0-15E6-6E37-A11111C8798F}"/>
                </a:ext>
              </a:extLst>
            </p:cNvPr>
            <p:cNvCxnSpPr>
              <a:stCxn id="102" idx="6"/>
              <a:endCxn id="103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65B6595-A8BB-A362-2DDD-D7E031BA4268}"/>
                </a:ext>
              </a:extLst>
            </p:cNvPr>
            <p:cNvCxnSpPr>
              <a:cxnSpLocks/>
              <a:stCxn id="103" idx="6"/>
              <a:endCxn id="104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25B69E3A-D963-2387-1AE6-F6645C14EC53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5026D35-541A-AFB1-92A6-A97F04C252AE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5D40A4B7-A474-0130-CA51-F10B8067B423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812CA5F5-3A75-BF5A-DE0E-DA9266B0F816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B5575D4D-FB8F-1333-0CB5-6EBA0CCE068B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DC9C7F9C-A335-B034-4A93-05B3B0A918F6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E2835617-8F5E-C5A5-1FE8-688B0AEDA14E}"/>
                </a:ext>
              </a:extLst>
            </p:cNvPr>
            <p:cNvCxnSpPr>
              <a:cxnSpLocks/>
              <a:endCxn id="13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5877A94B-DD3B-8164-952C-B0A7C298AE18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4A761C31-D176-F1A0-5E4E-67761D654B13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49B595CB-3255-F134-FECB-0E61F1A84FF7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267A1309-1EDD-43FE-D370-9C97988AEB2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E254F6FB-A41C-53F3-A817-87FF30C44EBF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EF81761B-A2BE-D3FB-5D95-699B7AA41238}"/>
                </a:ext>
              </a:extLst>
            </p:cNvPr>
            <p:cNvCxnSpPr>
              <a:cxnSpLocks/>
              <a:stCxn id="102" idx="4"/>
              <a:endCxn id="7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Ellipse 123">
              <a:extLst>
                <a:ext uri="{FF2B5EF4-FFF2-40B4-BE49-F238E27FC236}">
                  <a16:creationId xmlns:a16="http://schemas.microsoft.com/office/drawing/2014/main" id="{FDC77E7A-B4D8-DEBA-831E-23F0E4BDE51D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65216D74-41CC-605F-EA1F-9F812310C0EA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8DC1B0E4-150C-998C-C46F-20E47ABDF99B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50B746AE-EE35-BF0E-02D2-E6BA743DF290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AEA5AA9D-D5D6-A2A9-55AF-46B75A4B06C6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FE42BA18-073D-FE37-C33A-AE0095C1DCEA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EC49EB18-BF85-2268-9F4A-6A39F34997C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1" name="Connecteur droit 130">
              <a:extLst>
                <a:ext uri="{FF2B5EF4-FFF2-40B4-BE49-F238E27FC236}">
                  <a16:creationId xmlns:a16="http://schemas.microsoft.com/office/drawing/2014/main" id="{36ADCC13-2572-F858-62C5-F61989B5266C}"/>
                </a:ext>
              </a:extLst>
            </p:cNvPr>
            <p:cNvCxnSpPr>
              <a:stCxn id="124" idx="6"/>
              <a:endCxn id="125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8D8AEAC1-3DF9-FD72-EF29-57EFAFED487B}"/>
                </a:ext>
              </a:extLst>
            </p:cNvPr>
            <p:cNvCxnSpPr>
              <a:cxnSpLocks/>
              <a:stCxn id="125" idx="6"/>
              <a:endCxn id="126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C6EDB6FB-1F3C-B1B3-76A1-F17F143299EA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AB3CADB3-B4FC-233F-CA70-5BC1990565D1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739982A0-27DE-965A-46D1-BED3EDE47F8B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6BE1C441-797A-5FF1-657A-446C5405B6DF}"/>
                </a:ext>
              </a:extLst>
            </p:cNvPr>
            <p:cNvCxnSpPr>
              <a:cxnSpLocks/>
              <a:stCxn id="130" idx="6"/>
              <a:endCxn id="157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2846A66C-28BB-1647-1780-FC81EB035832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AB53B3E8-3765-03E5-48E7-21A009187C2D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BA51EAFA-3A87-94F2-98F5-25F2E54F73AC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5AEB8832-9D9E-F4C5-4427-64D0518803C3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8679E754-CEE2-50F1-8CA0-E83B5D37C583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2D24EC50-92B3-9825-89F0-F5AEC5AE8E8A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1160AD2E-7252-5746-C374-63AEA98DF3EB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36898B6A-E20E-BBF5-AAEC-17FF1F2E6E03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CC9A8338-4994-E9D9-7E2C-CCCF7E9DC382}"/>
                </a:ext>
              </a:extLst>
            </p:cNvPr>
            <p:cNvCxnSpPr>
              <a:cxnSpLocks/>
              <a:stCxn id="124" idx="4"/>
              <a:endCxn id="102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Ellipse 145">
              <a:extLst>
                <a:ext uri="{FF2B5EF4-FFF2-40B4-BE49-F238E27FC236}">
                  <a16:creationId xmlns:a16="http://schemas.microsoft.com/office/drawing/2014/main" id="{478D9AAC-85E0-208B-A9CC-F8527D57AFA4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76911418-367E-F8DA-5CC1-D23E0D0D908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BA359D6C-6A56-ED9A-8B43-B12EA04088F2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9BBF14A7-09D3-CD05-6387-39E25C521CA8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0" name="Connecteur droit 149">
              <a:extLst>
                <a:ext uri="{FF2B5EF4-FFF2-40B4-BE49-F238E27FC236}">
                  <a16:creationId xmlns:a16="http://schemas.microsoft.com/office/drawing/2014/main" id="{CE588D96-8DC9-8232-D114-291B513FAD54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4E109098-C078-5EDC-29CC-BAEBE256F650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BEC20342-B5A6-C298-ABE2-C21038D78D12}"/>
                </a:ext>
              </a:extLst>
            </p:cNvPr>
            <p:cNvCxnSpPr>
              <a:cxnSpLocks/>
              <a:stCxn id="146" idx="4"/>
              <a:endCxn id="147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9268315-C9F4-4CE1-46AB-5D9841DE2D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3A5CED22-8DEB-584C-47BA-DFB0F08D31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Ellipse 154">
              <a:extLst>
                <a:ext uri="{FF2B5EF4-FFF2-40B4-BE49-F238E27FC236}">
                  <a16:creationId xmlns:a16="http://schemas.microsoft.com/office/drawing/2014/main" id="{BDA71C06-6FBC-0EB9-A95C-8B1F277F0C14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6" name="Connecteur droit 155">
              <a:extLst>
                <a:ext uri="{FF2B5EF4-FFF2-40B4-BE49-F238E27FC236}">
                  <a16:creationId xmlns:a16="http://schemas.microsoft.com/office/drawing/2014/main" id="{1546DD30-831F-0462-3FF3-E8E2AC38C9AC}"/>
                </a:ext>
              </a:extLst>
            </p:cNvPr>
            <p:cNvCxnSpPr>
              <a:cxnSpLocks/>
              <a:endCxn id="146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Ellipse 156">
              <a:extLst>
                <a:ext uri="{FF2B5EF4-FFF2-40B4-BE49-F238E27FC236}">
                  <a16:creationId xmlns:a16="http://schemas.microsoft.com/office/drawing/2014/main" id="{EED9045B-B46B-8178-B112-5A10464F06D5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8" name="Connecteur droit 157">
              <a:extLst>
                <a:ext uri="{FF2B5EF4-FFF2-40B4-BE49-F238E27FC236}">
                  <a16:creationId xmlns:a16="http://schemas.microsoft.com/office/drawing/2014/main" id="{DD50C340-0FB4-B100-58EC-3FBE1D51A162}"/>
                </a:ext>
              </a:extLst>
            </p:cNvPr>
            <p:cNvCxnSpPr>
              <a:cxnSpLocks/>
              <a:stCxn id="157" idx="4"/>
              <a:endCxn id="155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0F1CF6BC-0DF4-D19C-24FB-69127FBC2540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F75971A-C6C8-B10C-31E2-0C8D70257672}"/>
                </a:ext>
              </a:extLst>
            </p:cNvPr>
            <p:cNvCxnSpPr>
              <a:cxnSpLocks/>
              <a:stCxn id="108" idx="6"/>
              <a:endCxn id="155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C4205CC3-B4BE-E89C-25EC-276ED1E59948}"/>
                </a:ext>
              </a:extLst>
            </p:cNvPr>
            <p:cNvCxnSpPr>
              <a:cxnSpLocks/>
              <a:stCxn id="13" idx="6"/>
              <a:endCxn id="146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7D69D1-D93A-9A31-9C00-C3DD74AD5EBD}"/>
                </a:ext>
              </a:extLst>
            </p:cNvPr>
            <p:cNvCxnSpPr>
              <a:cxnSpLocks/>
              <a:stCxn id="20" idx="6"/>
              <a:endCxn id="147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2E438005-8265-0C32-D310-2993829BEC5B}"/>
                </a:ext>
              </a:extLst>
            </p:cNvPr>
            <p:cNvCxnSpPr>
              <a:cxnSpLocks/>
              <a:stCxn id="27" idx="6"/>
              <a:endCxn id="148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EFFF374E-07DE-EEAC-A4A1-4F197B1722F4}"/>
                </a:ext>
              </a:extLst>
            </p:cNvPr>
            <p:cNvCxnSpPr>
              <a:cxnSpLocks/>
              <a:stCxn id="34" idx="6"/>
              <a:endCxn id="149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Ellipse 164">
              <a:extLst>
                <a:ext uri="{FF2B5EF4-FFF2-40B4-BE49-F238E27FC236}">
                  <a16:creationId xmlns:a16="http://schemas.microsoft.com/office/drawing/2014/main" id="{429105B7-4276-0E7F-315C-9D43F7ACEF1F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6B07DBB0-7E26-2CC5-F8A3-5CF3AFC0B520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2240AC05-9F5E-1424-8A79-23DCC9CC2459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02D085EF-2538-9538-FBF2-0158780EA5F8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58AF843-E1FD-BF3F-A9DD-B7568CE1EBBE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01CC1359-6E61-2649-27BA-FB634F9C1364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5DAD5BC9-E212-B443-1827-EB2D87A0ADB0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2" name="Connecteur droit 171">
              <a:extLst>
                <a:ext uri="{FF2B5EF4-FFF2-40B4-BE49-F238E27FC236}">
                  <a16:creationId xmlns:a16="http://schemas.microsoft.com/office/drawing/2014/main" id="{C92B01C9-5995-3A2B-8F80-30B78A487CE0}"/>
                </a:ext>
              </a:extLst>
            </p:cNvPr>
            <p:cNvCxnSpPr>
              <a:cxnSpLocks/>
              <a:stCxn id="165" idx="6"/>
              <a:endCxn id="166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796CE807-07F0-41B3-B511-707C46B6ACCE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DBD96BEB-F900-F518-2FA3-56C2BB681028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B86CCA82-7DBA-D786-4016-B3C79088C5EB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72273952-6043-91D0-DF0B-5B7EC099A36B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98406B93-4804-C6A9-5D77-A2D6C3D0CBB5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6278086E-8B52-69AA-F704-DC6F58E45A2E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D059EAE0-D5BD-4D24-6DF5-EA9437D5FA32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Ellipse 179">
              <a:extLst>
                <a:ext uri="{FF2B5EF4-FFF2-40B4-BE49-F238E27FC236}">
                  <a16:creationId xmlns:a16="http://schemas.microsoft.com/office/drawing/2014/main" id="{2758BEF7-3A3C-4CA6-94E4-FA14EED25065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1" name="Connecteur droit 180">
              <a:extLst>
                <a:ext uri="{FF2B5EF4-FFF2-40B4-BE49-F238E27FC236}">
                  <a16:creationId xmlns:a16="http://schemas.microsoft.com/office/drawing/2014/main" id="{118068B5-5FF3-99BC-907C-9CAB841C5B47}"/>
                </a:ext>
              </a:extLst>
            </p:cNvPr>
            <p:cNvCxnSpPr>
              <a:cxnSpLocks/>
              <a:stCxn id="171" idx="6"/>
              <a:endCxn id="180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Ellipse 181">
              <a:extLst>
                <a:ext uri="{FF2B5EF4-FFF2-40B4-BE49-F238E27FC236}">
                  <a16:creationId xmlns:a16="http://schemas.microsoft.com/office/drawing/2014/main" id="{A1A9240C-3AFC-31B9-ECDA-A204D758F5CE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FB90F62-AE1B-FB93-0222-FE3FC8CC610B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7C5B2B4-DFE8-CE02-40FA-48F78B49737F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A5C5717D-6431-45A7-4C1D-8B185C5EF861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3EE7609C-6E44-1C2F-8565-662F3E6D3171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A83E65FA-9E3D-6BEB-F87F-E6B2F20933ED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EF9BF45B-A39E-5765-15DA-9A24AF1B432F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9" name="Connecteur droit 188">
              <a:extLst>
                <a:ext uri="{FF2B5EF4-FFF2-40B4-BE49-F238E27FC236}">
                  <a16:creationId xmlns:a16="http://schemas.microsoft.com/office/drawing/2014/main" id="{AE1460BA-F0E9-B897-29E5-D3899DEE176E}"/>
                </a:ext>
              </a:extLst>
            </p:cNvPr>
            <p:cNvCxnSpPr>
              <a:cxnSpLocks/>
              <a:stCxn id="182" idx="6"/>
              <a:endCxn id="183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7B0B2B6C-3FF2-01E4-F530-97AEA06D599B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B67CEF7C-063C-EE15-3A03-1F0602361253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3792AF32-DE11-CA5E-ACA7-FF915F40B3C4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FC423DDC-A7BC-64F2-04B4-483B4A3C4164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5EE425DD-979F-DF34-F094-0E0FD16941D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604DE905-9C3C-1249-2F85-7D1BBD50097E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C680A855-77BF-ED8B-087F-937C8F986C40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Ellipse 196">
              <a:extLst>
                <a:ext uri="{FF2B5EF4-FFF2-40B4-BE49-F238E27FC236}">
                  <a16:creationId xmlns:a16="http://schemas.microsoft.com/office/drawing/2014/main" id="{0E91C656-46A7-D118-41F6-8777CBD6DE45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8" name="Connecteur droit 197">
              <a:extLst>
                <a:ext uri="{FF2B5EF4-FFF2-40B4-BE49-F238E27FC236}">
                  <a16:creationId xmlns:a16="http://schemas.microsoft.com/office/drawing/2014/main" id="{7F4BAF9E-5337-62DE-19C6-677921F4D5F1}"/>
                </a:ext>
              </a:extLst>
            </p:cNvPr>
            <p:cNvCxnSpPr>
              <a:cxnSpLocks/>
              <a:stCxn id="188" idx="6"/>
              <a:endCxn id="197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FAD9B53F-9558-DD54-2B89-682608EF9A05}"/>
                </a:ext>
              </a:extLst>
            </p:cNvPr>
            <p:cNvCxnSpPr>
              <a:cxnSpLocks/>
              <a:stCxn id="28" idx="4"/>
              <a:endCxn id="165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435B5E34-90F9-69AF-7685-71B6B57CE0B9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EE2CF435-6D8F-A2B6-07C9-59AA27E7E1F1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B5529530-822D-9E80-72B1-B39F2B444CB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3A4E5412-DCE4-A73C-EC48-DBB7BB2E2F7F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53B04FCC-A606-C04B-DBB5-22B7C81136E6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082B08DB-52C0-1649-9747-C2A3DE659AB6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8FFBBB47-96A9-8896-5B0F-D14B470D9B17}"/>
                </a:ext>
              </a:extLst>
            </p:cNvPr>
            <p:cNvCxnSpPr>
              <a:cxnSpLocks/>
              <a:stCxn id="149" idx="4"/>
              <a:endCxn id="180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9B874C21-0DF4-3549-E866-9C66BD943FD6}"/>
                </a:ext>
              </a:extLst>
            </p:cNvPr>
            <p:cNvCxnSpPr>
              <a:cxnSpLocks/>
              <a:stCxn id="180" idx="4"/>
              <a:endCxn id="197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451DC01C-E90B-F31E-C895-326D9AEF9A72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16451D9B-4115-08A8-DC0F-E20D37C6DBBA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F4AB22A2-71B8-31EF-C20D-353B1383B450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4F40C2C9-C439-2497-EF5E-80D5D03FB1F2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28D8C925-CCFD-7130-78D1-2CD2931B2422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21529333-11E8-F5B1-C243-E2A08FF76A09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81D71A5C-944B-BCBC-ADD1-41EEC4B148BF}"/>
                </a:ext>
              </a:extLst>
            </p:cNvPr>
            <p:cNvCxnSpPr>
              <a:cxnSpLocks/>
              <a:stCxn id="165" idx="4"/>
              <a:endCxn id="182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Ellipse 214">
              <a:extLst>
                <a:ext uri="{FF2B5EF4-FFF2-40B4-BE49-F238E27FC236}">
                  <a16:creationId xmlns:a16="http://schemas.microsoft.com/office/drawing/2014/main" id="{B76094CC-1359-C180-9BB0-F4318A6A9EF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1DEE131D-B89A-0C3A-5EB0-D031DFB7353F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F8D0F9C0-FD79-783C-A727-29C69B299FAC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454AB274-A98D-04BF-F855-1F03BB65DAB9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9" name="Connecteur droit 218">
              <a:extLst>
                <a:ext uri="{FF2B5EF4-FFF2-40B4-BE49-F238E27FC236}">
                  <a16:creationId xmlns:a16="http://schemas.microsoft.com/office/drawing/2014/main" id="{A0C51F17-51C6-9FBD-7B77-069E2037ABAD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CF8FF50B-42A7-F449-1D2F-05C844CD560F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53125FED-84F4-547A-868D-38FE93FE9BAC}"/>
                </a:ext>
              </a:extLst>
            </p:cNvPr>
            <p:cNvCxnSpPr>
              <a:cxnSpLocks/>
              <a:stCxn id="215" idx="4"/>
              <a:endCxn id="216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6CDB3CF1-19A6-89DC-1A7C-27E478F1DB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F91CBBC0-7079-7BF5-5234-D083E87C69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Ellipse 223">
              <a:extLst>
                <a:ext uri="{FF2B5EF4-FFF2-40B4-BE49-F238E27FC236}">
                  <a16:creationId xmlns:a16="http://schemas.microsoft.com/office/drawing/2014/main" id="{9129B5F8-DCF3-7DA8-70A1-579767E7790E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5" name="Connecteur droit 224">
              <a:extLst>
                <a:ext uri="{FF2B5EF4-FFF2-40B4-BE49-F238E27FC236}">
                  <a16:creationId xmlns:a16="http://schemas.microsoft.com/office/drawing/2014/main" id="{0758A20E-52F2-59AF-CB2B-C4B43607DF80}"/>
                </a:ext>
              </a:extLst>
            </p:cNvPr>
            <p:cNvCxnSpPr>
              <a:cxnSpLocks/>
              <a:endCxn id="215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6" name="Ellipse 225">
              <a:extLst>
                <a:ext uri="{FF2B5EF4-FFF2-40B4-BE49-F238E27FC236}">
                  <a16:creationId xmlns:a16="http://schemas.microsoft.com/office/drawing/2014/main" id="{D820F7D6-F242-4119-6C44-91B679DCB856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7" name="Connecteur droit 226">
              <a:extLst>
                <a:ext uri="{FF2B5EF4-FFF2-40B4-BE49-F238E27FC236}">
                  <a16:creationId xmlns:a16="http://schemas.microsoft.com/office/drawing/2014/main" id="{E87B1FB3-3E30-7AB9-86B2-0C7E92491A70}"/>
                </a:ext>
              </a:extLst>
            </p:cNvPr>
            <p:cNvCxnSpPr>
              <a:cxnSpLocks/>
              <a:stCxn id="226" idx="4"/>
              <a:endCxn id="224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8" name="Ellipse 227">
              <a:extLst>
                <a:ext uri="{FF2B5EF4-FFF2-40B4-BE49-F238E27FC236}">
                  <a16:creationId xmlns:a16="http://schemas.microsoft.com/office/drawing/2014/main" id="{53ED05EA-07BE-C2FA-AD34-BE57D0927D86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48865E3C-FB0C-E330-B1A0-E428CC20D7E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0" name="Connecteur droit 229">
              <a:extLst>
                <a:ext uri="{FF2B5EF4-FFF2-40B4-BE49-F238E27FC236}">
                  <a16:creationId xmlns:a16="http://schemas.microsoft.com/office/drawing/2014/main" id="{2D639420-C615-8C37-7AAD-3AE7FB7768ED}"/>
                </a:ext>
              </a:extLst>
            </p:cNvPr>
            <p:cNvCxnSpPr>
              <a:cxnSpLocks/>
              <a:stCxn id="218" idx="4"/>
              <a:endCxn id="228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CB55F286-34DB-ACF6-24D2-52A1872B57B8}"/>
                </a:ext>
              </a:extLst>
            </p:cNvPr>
            <p:cNvCxnSpPr>
              <a:cxnSpLocks/>
              <a:stCxn id="228" idx="4"/>
              <a:endCxn id="229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E7EF8B2B-FC86-3506-D15A-E029F1681208}"/>
                </a:ext>
              </a:extLst>
            </p:cNvPr>
            <p:cNvCxnSpPr>
              <a:cxnSpLocks/>
              <a:stCxn id="157" idx="6"/>
              <a:endCxn id="226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Ellipse 232">
              <a:extLst>
                <a:ext uri="{FF2B5EF4-FFF2-40B4-BE49-F238E27FC236}">
                  <a16:creationId xmlns:a16="http://schemas.microsoft.com/office/drawing/2014/main" id="{A1240EB8-EAA8-B66D-9637-769DA1484378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F6CAF742-2674-B6DA-4C3B-DA1245EDB75E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5C1E2CBA-437D-21D6-C28A-406BB9808FD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E9206A20-66E4-4136-44D7-90C43BF3A456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7" name="Connecteur droit 236">
              <a:extLst>
                <a:ext uri="{FF2B5EF4-FFF2-40B4-BE49-F238E27FC236}">
                  <a16:creationId xmlns:a16="http://schemas.microsoft.com/office/drawing/2014/main" id="{83A7F079-0677-FE4B-91EC-FF5B92959C6A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767A4D75-68FE-3ABA-D685-110102C7F36E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0211A64-C80C-5DDF-CE51-2B9A019D6E18}"/>
                </a:ext>
              </a:extLst>
            </p:cNvPr>
            <p:cNvCxnSpPr>
              <a:cxnSpLocks/>
              <a:stCxn id="233" idx="4"/>
              <a:endCxn id="234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D9A2C3E2-2CA1-FF03-9C52-092A236857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047FC727-FBE0-EF65-9092-99344635B2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2" name="Ellipse 241">
              <a:extLst>
                <a:ext uri="{FF2B5EF4-FFF2-40B4-BE49-F238E27FC236}">
                  <a16:creationId xmlns:a16="http://schemas.microsoft.com/office/drawing/2014/main" id="{E3FD954C-42A1-41AB-E863-F664F2B37A3E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3" name="Connecteur droit 242">
              <a:extLst>
                <a:ext uri="{FF2B5EF4-FFF2-40B4-BE49-F238E27FC236}">
                  <a16:creationId xmlns:a16="http://schemas.microsoft.com/office/drawing/2014/main" id="{D2C7595A-D0B1-F7DC-730C-2D6317B6715B}"/>
                </a:ext>
              </a:extLst>
            </p:cNvPr>
            <p:cNvCxnSpPr>
              <a:cxnSpLocks/>
              <a:endCxn id="233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Ellipse 243">
              <a:extLst>
                <a:ext uri="{FF2B5EF4-FFF2-40B4-BE49-F238E27FC236}">
                  <a16:creationId xmlns:a16="http://schemas.microsoft.com/office/drawing/2014/main" id="{B19C0CDE-8C9E-8CC6-B333-AB769F90E376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5" name="Connecteur droit 244">
              <a:extLst>
                <a:ext uri="{FF2B5EF4-FFF2-40B4-BE49-F238E27FC236}">
                  <a16:creationId xmlns:a16="http://schemas.microsoft.com/office/drawing/2014/main" id="{B39AFF70-1369-19D9-D2FF-78F083B8DFE0}"/>
                </a:ext>
              </a:extLst>
            </p:cNvPr>
            <p:cNvCxnSpPr>
              <a:cxnSpLocks/>
              <a:stCxn id="244" idx="4"/>
              <a:endCxn id="242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6" name="Ellipse 245">
              <a:extLst>
                <a:ext uri="{FF2B5EF4-FFF2-40B4-BE49-F238E27FC236}">
                  <a16:creationId xmlns:a16="http://schemas.microsoft.com/office/drawing/2014/main" id="{69C00C88-7449-7A66-A3E1-91E668BD2B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7280E68A-7900-4A1F-35C8-129C2ACE4386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8" name="Connecteur droit 247">
              <a:extLst>
                <a:ext uri="{FF2B5EF4-FFF2-40B4-BE49-F238E27FC236}">
                  <a16:creationId xmlns:a16="http://schemas.microsoft.com/office/drawing/2014/main" id="{CA62D0B6-8A96-927D-5850-CF123AD5401B}"/>
                </a:ext>
              </a:extLst>
            </p:cNvPr>
            <p:cNvCxnSpPr>
              <a:cxnSpLocks/>
              <a:stCxn id="236" idx="4"/>
              <a:endCxn id="246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146E24C8-17B2-6829-2794-CCCA2A873399}"/>
                </a:ext>
              </a:extLst>
            </p:cNvPr>
            <p:cNvCxnSpPr>
              <a:cxnSpLocks/>
              <a:stCxn id="246" idx="4"/>
              <a:endCxn id="247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FE8F0595-EDD2-C036-50D0-1E16BF7157D8}"/>
                </a:ext>
              </a:extLst>
            </p:cNvPr>
            <p:cNvCxnSpPr>
              <a:cxnSpLocks/>
              <a:stCxn id="226" idx="6"/>
              <a:endCxn id="244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75F41486-C419-5ADB-4B5B-2ABACB642487}"/>
                </a:ext>
              </a:extLst>
            </p:cNvPr>
            <p:cNvCxnSpPr>
              <a:cxnSpLocks/>
              <a:stCxn id="155" idx="6"/>
              <a:endCxn id="224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09257C0D-35E0-1DE4-856A-0A92DFA08639}"/>
                </a:ext>
              </a:extLst>
            </p:cNvPr>
            <p:cNvCxnSpPr>
              <a:cxnSpLocks/>
              <a:stCxn id="224" idx="6"/>
              <a:endCxn id="242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25138242-A56F-6844-B897-2FABE93A3EE1}"/>
                </a:ext>
              </a:extLst>
            </p:cNvPr>
            <p:cNvCxnSpPr>
              <a:cxnSpLocks/>
              <a:stCxn id="215" idx="6"/>
              <a:endCxn id="233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D936AF62-79FC-34B4-048C-0853795763BD}"/>
                </a:ext>
              </a:extLst>
            </p:cNvPr>
            <p:cNvCxnSpPr>
              <a:cxnSpLocks/>
              <a:stCxn id="146" idx="6"/>
              <a:endCxn id="215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DC23B5E-5030-C8FD-D295-5BEED6369550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C572A4E6-4F29-A499-C128-9DF01B37DD30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DAC09501-D91C-69E2-2353-50A7FAA7959E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E97A320A-27F0-20F7-05A9-169521C7BA58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96136F79-0911-3C5A-BD92-FE1FC1F8D2C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423A9FD2-9C08-C405-A7EB-67CA237E9386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00D60037-98DD-861C-C6AB-62264B31560D}"/>
                </a:ext>
              </a:extLst>
            </p:cNvPr>
            <p:cNvCxnSpPr>
              <a:cxnSpLocks/>
              <a:stCxn id="180" idx="6"/>
              <a:endCxn id="228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7CCFBD1B-C031-AC24-6446-91D3136E238D}"/>
                </a:ext>
              </a:extLst>
            </p:cNvPr>
            <p:cNvCxnSpPr>
              <a:cxnSpLocks/>
              <a:stCxn id="228" idx="6"/>
              <a:endCxn id="246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AB4506A3-C055-1ECA-FE10-D89E4BFBE618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6AB39D39-3B65-F45A-3CBC-4A2EF02C30EC}"/>
                </a:ext>
              </a:extLst>
            </p:cNvPr>
            <p:cNvCxnSpPr>
              <a:cxnSpLocks/>
              <a:stCxn id="197" idx="6"/>
              <a:endCxn id="229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5" name="Ellipse 264">
              <a:extLst>
                <a:ext uri="{FF2B5EF4-FFF2-40B4-BE49-F238E27FC236}">
                  <a16:creationId xmlns:a16="http://schemas.microsoft.com/office/drawing/2014/main" id="{39FDE6F1-51AF-3AC6-51B5-92020A652C6B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A340074E-1199-32CF-0CE7-805BE25E329E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4E12509F-538E-CE88-2B69-930979224A96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2ECEF8F8-6E62-3734-73AF-1BCFE246DC7E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67C8A6A8-2008-26BB-DB67-68DA5EBEB727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33D5997D-68BC-6C6F-CF0A-75C461E130EE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997F5C21-98BB-9CE5-56F0-DD7969B41C3D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2" name="Connecteur droit 271">
              <a:extLst>
                <a:ext uri="{FF2B5EF4-FFF2-40B4-BE49-F238E27FC236}">
                  <a16:creationId xmlns:a16="http://schemas.microsoft.com/office/drawing/2014/main" id="{4D442A9F-E809-9473-8267-2C947AAC38A5}"/>
                </a:ext>
              </a:extLst>
            </p:cNvPr>
            <p:cNvCxnSpPr>
              <a:cxnSpLocks/>
              <a:stCxn id="265" idx="6"/>
              <a:endCxn id="266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A5A52836-2C90-0872-FF88-5B12FC42611D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FFB645D4-2F45-C8D3-96FE-F7868E369700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FE0DC8B8-D791-C783-757E-E7875EB52F73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0E9F18E9-A721-8C92-0E76-CC54C9E64CC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1EC0B292-0DC6-ADDD-8E2C-B23A7FC81152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C6165D7-AA9A-F7AB-818B-02657CA5895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A6AA5AA9-E170-0863-B156-7D661049D43A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0" name="Ellipse 279">
              <a:extLst>
                <a:ext uri="{FF2B5EF4-FFF2-40B4-BE49-F238E27FC236}">
                  <a16:creationId xmlns:a16="http://schemas.microsoft.com/office/drawing/2014/main" id="{A0689636-BF7A-A101-DE20-F77628C291E2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1" name="Connecteur droit 280">
              <a:extLst>
                <a:ext uri="{FF2B5EF4-FFF2-40B4-BE49-F238E27FC236}">
                  <a16:creationId xmlns:a16="http://schemas.microsoft.com/office/drawing/2014/main" id="{AFACA73B-D8B6-19AA-AE3C-14E0EC0319E3}"/>
                </a:ext>
              </a:extLst>
            </p:cNvPr>
            <p:cNvCxnSpPr>
              <a:cxnSpLocks/>
              <a:stCxn id="271" idx="6"/>
              <a:endCxn id="280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2" name="Ellipse 281">
              <a:extLst>
                <a:ext uri="{FF2B5EF4-FFF2-40B4-BE49-F238E27FC236}">
                  <a16:creationId xmlns:a16="http://schemas.microsoft.com/office/drawing/2014/main" id="{BE3E5E2B-062C-02E8-CCF8-12B7D9CC3742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BCC9D2C1-D948-6982-918D-C8B2FDDAE016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4" name="Connecteur droit 283">
              <a:extLst>
                <a:ext uri="{FF2B5EF4-FFF2-40B4-BE49-F238E27FC236}">
                  <a16:creationId xmlns:a16="http://schemas.microsoft.com/office/drawing/2014/main" id="{E285D881-F08A-D231-4843-CD659B9A3919}"/>
                </a:ext>
              </a:extLst>
            </p:cNvPr>
            <p:cNvCxnSpPr>
              <a:cxnSpLocks/>
              <a:stCxn id="282" idx="6"/>
              <a:endCxn id="283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E1C77AC7-7FB7-0C87-1E08-E640580ED147}"/>
                </a:ext>
              </a:extLst>
            </p:cNvPr>
            <p:cNvCxnSpPr>
              <a:cxnSpLocks/>
              <a:stCxn id="280" idx="6"/>
              <a:endCxn id="282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DC0F69CE-A194-09CD-2B4C-7D2FAD0AAE74}"/>
                </a:ext>
              </a:extLst>
            </p:cNvPr>
            <p:cNvCxnSpPr>
              <a:cxnSpLocks/>
              <a:stCxn id="182" idx="4"/>
              <a:endCxn id="265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7" name="Ellipse 286">
              <a:extLst>
                <a:ext uri="{FF2B5EF4-FFF2-40B4-BE49-F238E27FC236}">
                  <a16:creationId xmlns:a16="http://schemas.microsoft.com/office/drawing/2014/main" id="{78B89A1E-DE75-4FB1-5BA1-C666C1E7F1A0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91F19864-5B92-BFAB-15C7-91F53FC07749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6FB072B4-8012-A2B1-F126-72E9E2FE4FAE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E6E3EBA2-83F9-CFC9-FCA5-03C688E3DE43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0613F829-DF3E-2C30-A761-D4B7486DCE56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D7B3A926-689F-24BA-5FEE-7DC9E96A22D8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6C711447-DF23-1884-8C6F-27234A24640B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4" name="Connecteur droit 293">
              <a:extLst>
                <a:ext uri="{FF2B5EF4-FFF2-40B4-BE49-F238E27FC236}">
                  <a16:creationId xmlns:a16="http://schemas.microsoft.com/office/drawing/2014/main" id="{554721F0-08F3-A48C-31CC-46A1B3D26B05}"/>
                </a:ext>
              </a:extLst>
            </p:cNvPr>
            <p:cNvCxnSpPr>
              <a:cxnSpLocks/>
              <a:stCxn id="287" idx="6"/>
              <a:endCxn id="288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4CCEB245-425F-5F2D-0FEB-96D539DC9584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0E08BAC4-098E-62D8-C528-10C7755FD47B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F59AEB2A-9360-4AD3-6034-81F029E9145E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23C8D920-AF8F-1C99-034F-79499E31E40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310BACEE-3511-D8A6-2ABF-DB21E1DB7D03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691CDD12-3D27-DB31-7E15-345E3003E485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F405F7A8-D4D9-6122-B1EE-C0571C776848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2" name="Ellipse 301">
              <a:extLst>
                <a:ext uri="{FF2B5EF4-FFF2-40B4-BE49-F238E27FC236}">
                  <a16:creationId xmlns:a16="http://schemas.microsoft.com/office/drawing/2014/main" id="{1D256400-294B-7D6D-6B21-A2E48F133867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3" name="Connecteur droit 302">
              <a:extLst>
                <a:ext uri="{FF2B5EF4-FFF2-40B4-BE49-F238E27FC236}">
                  <a16:creationId xmlns:a16="http://schemas.microsoft.com/office/drawing/2014/main" id="{BD0DC551-3DCD-D0AC-3D4C-FC0C150FF99D}"/>
                </a:ext>
              </a:extLst>
            </p:cNvPr>
            <p:cNvCxnSpPr>
              <a:cxnSpLocks/>
              <a:stCxn id="293" idx="6"/>
              <a:endCxn id="302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4" name="Ellipse 303">
              <a:extLst>
                <a:ext uri="{FF2B5EF4-FFF2-40B4-BE49-F238E27FC236}">
                  <a16:creationId xmlns:a16="http://schemas.microsoft.com/office/drawing/2014/main" id="{2F16BDF6-7474-08ED-0155-66D4DA77DF4D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7243AF90-E395-CF0D-AD95-7C2B8DE869EC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6" name="Connecteur droit 305">
              <a:extLst>
                <a:ext uri="{FF2B5EF4-FFF2-40B4-BE49-F238E27FC236}">
                  <a16:creationId xmlns:a16="http://schemas.microsoft.com/office/drawing/2014/main" id="{A822FA2A-1351-F1B4-8C47-FD78E5E80206}"/>
                </a:ext>
              </a:extLst>
            </p:cNvPr>
            <p:cNvCxnSpPr>
              <a:cxnSpLocks/>
              <a:stCxn id="304" idx="6"/>
              <a:endCxn id="305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7AFADEE6-BF29-82DF-20ED-4081C1028E2E}"/>
                </a:ext>
              </a:extLst>
            </p:cNvPr>
            <p:cNvCxnSpPr>
              <a:cxnSpLocks/>
              <a:stCxn id="302" idx="6"/>
              <a:endCxn id="304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D5A2333B-B2D7-DCFD-80AD-3AD3EA45E6FF}"/>
                </a:ext>
              </a:extLst>
            </p:cNvPr>
            <p:cNvCxnSpPr>
              <a:cxnSpLocks/>
              <a:stCxn id="265" idx="4"/>
              <a:endCxn id="287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BA2E42FA-3BD7-31D6-FE3E-CCD10819430A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6A78BF5-E94A-8D04-2310-211CDC4EF6EF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2557E5A5-0947-D734-1B31-039522E54965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B4E4664C-AC71-392A-B915-4C49325ABC25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084AEC72-B73F-3278-305C-4DAD62A23268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4480BF08-2BE1-1CB4-EE48-648ABB62117B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499F91A-9754-A457-59E9-1B372DB670EE}"/>
                </a:ext>
              </a:extLst>
            </p:cNvPr>
            <p:cNvCxnSpPr>
              <a:cxnSpLocks/>
              <a:stCxn id="197" idx="4"/>
              <a:endCxn id="280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180DAC85-A2BC-DCA6-D6EF-4DC640557C5F}"/>
                </a:ext>
              </a:extLst>
            </p:cNvPr>
            <p:cNvCxnSpPr>
              <a:cxnSpLocks/>
              <a:stCxn id="229" idx="4"/>
              <a:endCxn id="282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54BBF415-FD7F-55EE-F7C0-D487173114B4}"/>
                </a:ext>
              </a:extLst>
            </p:cNvPr>
            <p:cNvCxnSpPr>
              <a:cxnSpLocks/>
              <a:stCxn id="247" idx="4"/>
              <a:endCxn id="283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AD1F26F9-B82F-C18A-E40E-7CC29BA29B79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8C07AB93-E654-EB3A-EE51-1742CE17B1B1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CE5739C1-38A7-E7AC-C988-5334A3CA4325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80B4AC25-AFA7-AC08-B0BF-FBA2D3BDB3B0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F71254FE-3DC9-E530-BFB9-9FFEC848F02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24D348F-C560-AD78-DC3B-771FBDDBA5D9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6173C3B-72BA-20B4-65AC-77AD3D38BDF6}"/>
                </a:ext>
              </a:extLst>
            </p:cNvPr>
            <p:cNvCxnSpPr>
              <a:cxnSpLocks/>
              <a:stCxn id="280" idx="4"/>
              <a:endCxn id="302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74CD3BCF-B57A-255E-18B5-52273E2B6E09}"/>
                </a:ext>
              </a:extLst>
            </p:cNvPr>
            <p:cNvCxnSpPr>
              <a:cxnSpLocks/>
              <a:stCxn id="282" idx="4"/>
              <a:endCxn id="304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AF53BE4C-4504-5731-6528-D9004A1481A9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7" name="Ellipse 326">
              <a:extLst>
                <a:ext uri="{FF2B5EF4-FFF2-40B4-BE49-F238E27FC236}">
                  <a16:creationId xmlns:a16="http://schemas.microsoft.com/office/drawing/2014/main" id="{3B46D501-37D7-C5FE-67BD-4F19F4FB6BB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2B1DFC26-3DA7-CE44-5BD0-FCABF359B0CF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B1A4DA7D-AAE5-E1F0-7681-C78F5C4A0A54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F5F86566-1375-1F3C-9154-06B4428FFC58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2C44C141-49E1-9073-CEDA-0F05A2717B0E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2A9B5C9C-CC37-8459-3771-9E191E1874F7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8698A0E1-DBB9-EB1F-81D7-D13262260B4F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4" name="Connecteur droit 333">
              <a:extLst>
                <a:ext uri="{FF2B5EF4-FFF2-40B4-BE49-F238E27FC236}">
                  <a16:creationId xmlns:a16="http://schemas.microsoft.com/office/drawing/2014/main" id="{638A0780-913D-95C5-8DF4-5FCFA9AF89D0}"/>
                </a:ext>
              </a:extLst>
            </p:cNvPr>
            <p:cNvCxnSpPr>
              <a:cxnSpLocks/>
              <a:stCxn id="327" idx="6"/>
              <a:endCxn id="328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1D8D6B90-EA86-1B86-1554-C722A5926EDF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EE0B3E84-D021-6E06-1C8A-2E4C333F6353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6667249E-A8BC-E716-7240-BD103E5A347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A1012115-73DF-1FCC-F5B4-9D8A1C041E1F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655AF135-B6F0-38A6-E014-65F296A6424D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7E384EB4-2A3E-F3DB-709E-6B2C0FAE53AE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4A5C6937-5900-DC24-4D75-9805D8B56F26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2" name="Ellipse 341">
              <a:extLst>
                <a:ext uri="{FF2B5EF4-FFF2-40B4-BE49-F238E27FC236}">
                  <a16:creationId xmlns:a16="http://schemas.microsoft.com/office/drawing/2014/main" id="{D01B0A4B-A9FB-A7A4-B923-7E34C9BEE000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3" name="Connecteur droit 342">
              <a:extLst>
                <a:ext uri="{FF2B5EF4-FFF2-40B4-BE49-F238E27FC236}">
                  <a16:creationId xmlns:a16="http://schemas.microsoft.com/office/drawing/2014/main" id="{09031F94-7EA1-9AE3-5699-EACA79306180}"/>
                </a:ext>
              </a:extLst>
            </p:cNvPr>
            <p:cNvCxnSpPr>
              <a:cxnSpLocks/>
              <a:stCxn id="333" idx="6"/>
              <a:endCxn id="342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4" name="Ellipse 343">
              <a:extLst>
                <a:ext uri="{FF2B5EF4-FFF2-40B4-BE49-F238E27FC236}">
                  <a16:creationId xmlns:a16="http://schemas.microsoft.com/office/drawing/2014/main" id="{320FEB96-E31A-672E-91D4-777BE228E2D2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F5994106-C2D9-8757-2C3D-C2EFFA0974B2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6" name="Connecteur droit 345">
              <a:extLst>
                <a:ext uri="{FF2B5EF4-FFF2-40B4-BE49-F238E27FC236}">
                  <a16:creationId xmlns:a16="http://schemas.microsoft.com/office/drawing/2014/main" id="{DE935C87-22D6-9C3B-56CA-4D536043A7B9}"/>
                </a:ext>
              </a:extLst>
            </p:cNvPr>
            <p:cNvCxnSpPr>
              <a:cxnSpLocks/>
              <a:stCxn id="344" idx="6"/>
              <a:endCxn id="345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0742EA02-BDDF-4186-3F43-D1377197BE7D}"/>
                </a:ext>
              </a:extLst>
            </p:cNvPr>
            <p:cNvCxnSpPr>
              <a:cxnSpLocks/>
              <a:stCxn id="342" idx="6"/>
              <a:endCxn id="344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A8F7699B-9E25-7F87-9D48-BEFDE4D036C3}"/>
                </a:ext>
              </a:extLst>
            </p:cNvPr>
            <p:cNvCxnSpPr>
              <a:cxnSpLocks/>
              <a:stCxn id="287" idx="4"/>
              <a:endCxn id="327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E5081F6D-1AF9-564F-CC36-7EF1D961A34E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5D70F7F0-B26B-F920-0F26-532A45A00931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62A12D6D-D8D7-EEC1-97E9-AB0870E3E62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C3F1E34B-3490-BD9F-0CEA-773FC30A1B8D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9C140DA1-A79B-BE5B-8D8A-B0370ED48F8C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08FB2922-5127-B412-D33A-28D821EB0B1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E752A7A9-198D-9C0E-F00D-7FF8D770FF5F}"/>
                </a:ext>
              </a:extLst>
            </p:cNvPr>
            <p:cNvCxnSpPr>
              <a:cxnSpLocks/>
              <a:stCxn id="302" idx="4"/>
              <a:endCxn id="342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EA4CA138-32A9-DD52-5A25-5CCEBF34CF5E}"/>
                </a:ext>
              </a:extLst>
            </p:cNvPr>
            <p:cNvCxnSpPr>
              <a:cxnSpLocks/>
              <a:stCxn id="304" idx="4"/>
              <a:endCxn id="344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632E606F-BE95-3184-A148-170F00AA433B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8" name="Rectangle : coins arrondis 357">
            <a:extLst>
              <a:ext uri="{FF2B5EF4-FFF2-40B4-BE49-F238E27FC236}">
                <a16:creationId xmlns:a16="http://schemas.microsoft.com/office/drawing/2014/main" id="{B1FB962F-536A-7AD1-B48B-B3A17EC9FDDB}"/>
              </a:ext>
            </a:extLst>
          </p:cNvPr>
          <p:cNvSpPr/>
          <p:nvPr/>
        </p:nvSpPr>
        <p:spPr>
          <a:xfrm rot="5400000">
            <a:off x="8672746" y="1405368"/>
            <a:ext cx="1059540" cy="36512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Ellipse 358">
            <a:extLst>
              <a:ext uri="{FF2B5EF4-FFF2-40B4-BE49-F238E27FC236}">
                <a16:creationId xmlns:a16="http://schemas.microsoft.com/office/drawing/2014/main" id="{829C27BD-8CB5-6474-70F5-11F05E127B59}"/>
              </a:ext>
            </a:extLst>
          </p:cNvPr>
          <p:cNvSpPr/>
          <p:nvPr/>
        </p:nvSpPr>
        <p:spPr>
          <a:xfrm>
            <a:off x="9007423" y="560704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Ellipse 359">
            <a:extLst>
              <a:ext uri="{FF2B5EF4-FFF2-40B4-BE49-F238E27FC236}">
                <a16:creationId xmlns:a16="http://schemas.microsoft.com/office/drawing/2014/main" id="{65CDA219-EA27-2AFD-6DC6-0E483EB27A2A}"/>
              </a:ext>
            </a:extLst>
          </p:cNvPr>
          <p:cNvSpPr/>
          <p:nvPr/>
        </p:nvSpPr>
        <p:spPr>
          <a:xfrm>
            <a:off x="8405663" y="1121182"/>
            <a:ext cx="385010" cy="3651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Ellipse 360">
            <a:extLst>
              <a:ext uri="{FF2B5EF4-FFF2-40B4-BE49-F238E27FC236}">
                <a16:creationId xmlns:a16="http://schemas.microsoft.com/office/drawing/2014/main" id="{D7F18F50-149C-FCFB-6063-E3B3B09E197D}"/>
              </a:ext>
            </a:extLst>
          </p:cNvPr>
          <p:cNvSpPr/>
          <p:nvPr/>
        </p:nvSpPr>
        <p:spPr>
          <a:xfrm>
            <a:off x="9567872" y="4787140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Rectangle : coins arrondis 361">
            <a:extLst>
              <a:ext uri="{FF2B5EF4-FFF2-40B4-BE49-F238E27FC236}">
                <a16:creationId xmlns:a16="http://schemas.microsoft.com/office/drawing/2014/main" id="{6F8913FB-C129-17F7-601A-AAC8A49E1B8C}"/>
              </a:ext>
            </a:extLst>
          </p:cNvPr>
          <p:cNvSpPr/>
          <p:nvPr/>
        </p:nvSpPr>
        <p:spPr>
          <a:xfrm rot="5400000">
            <a:off x="3327207" y="2103855"/>
            <a:ext cx="1059540" cy="36512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Ellipse 362">
            <a:extLst>
              <a:ext uri="{FF2B5EF4-FFF2-40B4-BE49-F238E27FC236}">
                <a16:creationId xmlns:a16="http://schemas.microsoft.com/office/drawing/2014/main" id="{92D412EB-3C20-122D-DCE9-B8618C452345}"/>
              </a:ext>
            </a:extLst>
          </p:cNvPr>
          <p:cNvSpPr/>
          <p:nvPr/>
        </p:nvSpPr>
        <p:spPr>
          <a:xfrm>
            <a:off x="3688444" y="3320004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Ellipse 363">
            <a:extLst>
              <a:ext uri="{FF2B5EF4-FFF2-40B4-BE49-F238E27FC236}">
                <a16:creationId xmlns:a16="http://schemas.microsoft.com/office/drawing/2014/main" id="{73CB8A0D-26C3-C005-BDB4-D3B0EDAB120D}"/>
              </a:ext>
            </a:extLst>
          </p:cNvPr>
          <p:cNvSpPr/>
          <p:nvPr/>
        </p:nvSpPr>
        <p:spPr>
          <a:xfrm>
            <a:off x="3689738" y="4286140"/>
            <a:ext cx="385010" cy="3651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Parchemin vertical 364">
            <a:extLst>
              <a:ext uri="{FF2B5EF4-FFF2-40B4-BE49-F238E27FC236}">
                <a16:creationId xmlns:a16="http://schemas.microsoft.com/office/drawing/2014/main" id="{FBEAD13B-7E60-91BE-6D49-0C9B86536AB2}"/>
              </a:ext>
            </a:extLst>
          </p:cNvPr>
          <p:cNvSpPr/>
          <p:nvPr/>
        </p:nvSpPr>
        <p:spPr>
          <a:xfrm>
            <a:off x="344144" y="4869773"/>
            <a:ext cx="7377284" cy="1645698"/>
          </a:xfrm>
          <a:prstGeom prst="verticalScroll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The moving group visits “columns”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Columns are delimited by beacons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91B6826-8CA4-EBAB-E79F-CC38C801F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64379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91C2A6-6DD3-274B-94C5-78BF5B0FA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933782" cy="1325563"/>
          </a:xfrm>
        </p:spPr>
        <p:txBody>
          <a:bodyPr/>
          <a:lstStyle/>
          <a:p>
            <a:r>
              <a:rPr lang="en-US" dirty="0"/>
              <a:t>Third Solution: Main Principles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0685A8B-2DF8-074D-BC65-531D7991CB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7967"/>
            <a:ext cx="3036688" cy="4858996"/>
          </a:xfrm>
        </p:spPr>
        <p:txBody>
          <a:bodyPr/>
          <a:lstStyle/>
          <a:p>
            <a:pPr marL="0" indent="0">
              <a:buNone/>
            </a:pPr>
            <a:endParaRPr lang="en-US" b="1" dirty="0"/>
          </a:p>
          <a:p>
            <a:r>
              <a:rPr lang="en-US" dirty="0"/>
              <a:t>A </a:t>
            </a:r>
            <a:r>
              <a:rPr lang="en-US" dirty="0">
                <a:solidFill>
                  <a:srgbClr val="FF0000"/>
                </a:solidFill>
              </a:rPr>
              <a:t>moving group</a:t>
            </a:r>
            <a:r>
              <a:rPr lang="en-US" dirty="0"/>
              <a:t> of 2 robots </a:t>
            </a:r>
          </a:p>
          <a:p>
            <a:endParaRPr lang="en-US" dirty="0"/>
          </a:p>
          <a:p>
            <a:r>
              <a:rPr lang="en-US" dirty="0"/>
              <a:t>2 </a:t>
            </a:r>
            <a:r>
              <a:rPr lang="en-US" dirty="0">
                <a:solidFill>
                  <a:srgbClr val="FF0000"/>
                </a:solidFill>
              </a:rPr>
              <a:t>beacon robots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1 </a:t>
            </a:r>
            <a:r>
              <a:rPr lang="en-US" dirty="0">
                <a:solidFill>
                  <a:srgbClr val="FF0000"/>
                </a:solidFill>
              </a:rPr>
              <a:t>token robot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pPr lvl="1"/>
            <a:endParaRPr lang="en-US" dirty="0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257C801-9BD1-F40B-906C-25D09954F428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866B303A-9263-1858-50ED-EFC858E281AD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1A9C11A5-BF12-29F3-D59B-36D9ED530BD4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4F80BBFA-E920-EDB5-1EB1-20C64577C561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80B77AE3-672A-1A3D-6573-2D5CD2390F7E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BBAB5896-67A3-858B-16C9-72ED5ACAFDD8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B7684E82-E6E7-D45D-7199-3C4BC35502EF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F44C5290-CB47-48E4-0621-66CEB9178079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9629D054-C97A-40F0-C45D-DDA9E682A45C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B5D88331-8FB5-D6B4-6D93-B4A08BC9483A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FA745D8D-57BA-3C58-9E9A-D1B5B9AFAC6C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A74E8500-D8BD-A24E-504F-1C7510167282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3662E0A2-E367-B558-EC3F-4AF86A34B5BE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7ABA461D-A941-2300-8663-75F3B9324F1C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1D4348B7-9F36-7F90-ECF2-B6209772B72D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0BBEFE81-1D88-9801-DDB3-3B27014A5713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A471CB23-1657-240A-BAEC-0CB7B15C4D21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0F2AD326-D71C-BCCA-64B8-E82B621E7A5E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298DDA1F-7E50-CB37-28FC-71ECE8605570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65388147-CEC9-8593-136F-95DE27EE61DF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E72E600B-ECA7-4DA1-1FEB-4971FE127C58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0EC0342F-D9A8-9F7B-74B6-B74B33B2E209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8FA56C19-020D-9D52-B33E-70F68823050C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AE5939C3-484B-9510-628B-8E8DFFDD1524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143E7F27-28A9-5B66-49D5-2E5D4B262726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C6F3A129-E21D-8151-1856-57101B27136C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186FDE5D-A826-BEE5-90B8-5D4348052507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A980AD1A-32C3-BA7A-8BD0-7F1243139E30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F21C121D-0D6A-BED5-033F-281FDD13C79C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0D3F87CF-2FC5-0E29-B5F4-D9FFEE734DB2}"/>
                </a:ext>
              </a:extLst>
            </p:cNvPr>
            <p:cNvCxnSpPr>
              <a:stCxn id="7" idx="6"/>
              <a:endCxn id="8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C3AA8F6D-6AC6-2567-C31C-8F24E43A7098}"/>
                </a:ext>
              </a:extLst>
            </p:cNvPr>
            <p:cNvCxnSpPr>
              <a:cxnSpLocks/>
              <a:stCxn id="14" idx="6"/>
              <a:endCxn id="15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9293AE0E-EF2D-07D3-7068-F593B82E1B17}"/>
                </a:ext>
              </a:extLst>
            </p:cNvPr>
            <p:cNvCxnSpPr>
              <a:cxnSpLocks/>
              <a:stCxn id="21" idx="6"/>
              <a:endCxn id="22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3CD9FB3E-91A0-D9E0-BCCD-2A565834E9CC}"/>
                </a:ext>
              </a:extLst>
            </p:cNvPr>
            <p:cNvCxnSpPr>
              <a:cxnSpLocks/>
              <a:stCxn id="28" idx="6"/>
              <a:endCxn id="29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6D64A005-9406-E575-2956-A9F134FAB3CD}"/>
                </a:ext>
              </a:extLst>
            </p:cNvPr>
            <p:cNvCxnSpPr>
              <a:cxnSpLocks/>
              <a:stCxn id="8" idx="6"/>
              <a:endCxn id="9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D16F9B77-CB78-17B1-36FF-2B3BB803B8B3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E1211C55-5419-2BEF-CD1A-ECCD45A263AB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EC337DAE-2C86-0C03-3519-1AD46EFE292A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4A27A8B1-C2E3-FF71-39AA-4632065D569F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2B95910-9C7F-D4B9-2A6B-D051DF9E9A93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53347A54-4BE8-94DC-1A23-E28695D65DF3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803BB15D-659D-FC09-0382-31FBB82361A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92D2D05E-555C-E4AC-C92D-D8BD32FF289A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5BC1FB85-9655-E388-095B-5A09C7CB8E32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7A99D4C4-A61E-5E70-AC0B-AB9F872FDD4C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FCEF076F-4A3A-CC1B-02F3-B979D215B5D5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CDCA2C41-C3E8-AECE-F0C2-2070D759C2A8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1AB70998-86F2-6F5D-7B0A-F20A1931A6C9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9C07AF26-F7CA-D4C2-028E-DC9A71ECEE73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D8DCA1A3-796F-F7BD-6BB3-BB649DA6EA79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22F181F3-9BE7-B37B-E1CF-67C95413C910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9254D4E0-3C19-7F54-4EEC-7D2DE896B408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77CEAAF-FCA8-2ABA-DDC6-41AFD9AF7615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1A60A468-5E4B-3BDE-A82A-909C3A091FB3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C4386AB3-6D2B-0B66-5C50-6AA86381702D}"/>
                </a:ext>
              </a:extLst>
            </p:cNvPr>
            <p:cNvCxnSpPr>
              <a:cxnSpLocks/>
              <a:stCxn id="7" idx="4"/>
              <a:endCxn id="14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ED308EEE-934B-F9E6-5375-9B2FF2E5AAFC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0EC32D17-9A42-D64B-7755-B3E50415FEE4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13E6FE97-4373-E464-4D45-AFC6E67AE03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00B1378B-3180-E254-43CD-7392ED5F6B6A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D01674B0-5E15-7C88-0AFD-ADB144AA46CB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CB195AAA-5E8E-D550-FBC9-F22FD8B93F5D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F0098970-E55C-5CAC-4CB2-85231D4E23FD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E6FEB799-E173-6321-307B-2EB6307345F0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F053E6EF-28EF-BFE2-B993-612F6E56604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F0423F7A-B09F-9516-DDF1-E3BAA64F08F2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D9D195C3-07A3-30CE-8D78-F3C2C5114C38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00DF24B0-3520-53EC-86FF-93F2A4E72980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05008B41-42F0-07A2-5F93-07E50A8B99FA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55F6E92C-49EA-FAA6-0D99-11CDC90F6894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9AFB6156-2486-17EC-812D-A8C9AACFEDF5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A038EB4E-BA2A-FB5B-B0A3-8F704E3D21E6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EE7A34A2-761B-18A5-F727-8748F4CB1FC0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A5E25353-CDD4-F84C-EB3C-B3EB16440483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BC0A9C6F-1E0A-022C-55BA-BBC517F963D5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423FA01E-D43F-5916-AF34-6A52FD149D57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43CD55CB-F1C4-0751-B064-6EBD3427A1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48B60E0C-4F09-5E4D-9925-125EF1EC0F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1E307AD-1431-EBE4-B686-83C3922417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84577AFB-E997-9380-3E32-9B91BFCBFA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5D3D260D-D124-7E88-494C-5AC33EE594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A32F611E-CF3B-F028-A168-15B180AAE3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4C548B1A-E3A3-86A5-140C-AB78494197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99A02DE8-9199-0D10-55FD-40715CDE20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B95A4F28-A2EB-076C-1FEE-1CB9584B8B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50AC0E9C-294C-7DDF-31EA-D9C81EE53DB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31CE2B33-8297-D45E-674E-A5BE348643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ED067EFA-0135-2876-8D8E-8FFF3EACA4A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2D4A044-2EE5-8D92-AE6B-D1EC22275B9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543A1AA4-D0F2-043C-50EA-082992508D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D9588F5A-CEAF-BB3E-19F2-4942B930E448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F4479E4A-34B4-FA28-C26A-72BEB01C624B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71EE55D-9326-8D95-165F-72FB9CB7FF13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4DDD746D-9327-1964-BD9F-B6B1E69673A1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9B31EF74-0403-18DC-BE4E-9964F29362A3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58661A49-AE50-AD69-0E38-EFC8EC27B37A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3739D3EA-FEA5-B213-70C4-9C4AFC36294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FDA11562-D8FB-1760-C816-18CA2D67AA8E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Ellipse 101">
              <a:extLst>
                <a:ext uri="{FF2B5EF4-FFF2-40B4-BE49-F238E27FC236}">
                  <a16:creationId xmlns:a16="http://schemas.microsoft.com/office/drawing/2014/main" id="{654F1774-143C-2F0F-53EE-991231B670EB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5AD14095-443E-6372-D917-CFF26762BFE1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92FD3681-AD8C-58F4-197A-E579F55F843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5BA34C7C-3721-7671-34CF-19FB78CE384F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C901DCA4-27BB-9381-598F-AAD0127BE13A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E125F4F3-B295-154B-FEFB-F88CF9C4CA62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E8B6F593-2CCA-D48E-3395-06923F27BE6B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9" name="Connecteur droit 108">
              <a:extLst>
                <a:ext uri="{FF2B5EF4-FFF2-40B4-BE49-F238E27FC236}">
                  <a16:creationId xmlns:a16="http://schemas.microsoft.com/office/drawing/2014/main" id="{397EF438-DEF0-15E6-6E37-A11111C8798F}"/>
                </a:ext>
              </a:extLst>
            </p:cNvPr>
            <p:cNvCxnSpPr>
              <a:stCxn id="102" idx="6"/>
              <a:endCxn id="103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65B6595-A8BB-A362-2DDD-D7E031BA4268}"/>
                </a:ext>
              </a:extLst>
            </p:cNvPr>
            <p:cNvCxnSpPr>
              <a:cxnSpLocks/>
              <a:stCxn id="103" idx="6"/>
              <a:endCxn id="104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25B69E3A-D963-2387-1AE6-F6645C14EC53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5026D35-541A-AFB1-92A6-A97F04C252AE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5D40A4B7-A474-0130-CA51-F10B8067B423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812CA5F5-3A75-BF5A-DE0E-DA9266B0F816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B5575D4D-FB8F-1333-0CB5-6EBA0CCE068B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DC9C7F9C-A335-B034-4A93-05B3B0A918F6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E2835617-8F5E-C5A5-1FE8-688B0AEDA14E}"/>
                </a:ext>
              </a:extLst>
            </p:cNvPr>
            <p:cNvCxnSpPr>
              <a:cxnSpLocks/>
              <a:endCxn id="13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5877A94B-DD3B-8164-952C-B0A7C298AE18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4A761C31-D176-F1A0-5E4E-67761D654B13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49B595CB-3255-F134-FECB-0E61F1A84FF7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267A1309-1EDD-43FE-D370-9C97988AEB2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E254F6FB-A41C-53F3-A817-87FF30C44EBF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EF81761B-A2BE-D3FB-5D95-699B7AA41238}"/>
                </a:ext>
              </a:extLst>
            </p:cNvPr>
            <p:cNvCxnSpPr>
              <a:cxnSpLocks/>
              <a:stCxn id="102" idx="4"/>
              <a:endCxn id="7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Ellipse 123">
              <a:extLst>
                <a:ext uri="{FF2B5EF4-FFF2-40B4-BE49-F238E27FC236}">
                  <a16:creationId xmlns:a16="http://schemas.microsoft.com/office/drawing/2014/main" id="{FDC77E7A-B4D8-DEBA-831E-23F0E4BDE51D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65216D74-41CC-605F-EA1F-9F812310C0EA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8DC1B0E4-150C-998C-C46F-20E47ABDF99B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50B746AE-EE35-BF0E-02D2-E6BA743DF290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AEA5AA9D-D5D6-A2A9-55AF-46B75A4B06C6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FE42BA18-073D-FE37-C33A-AE0095C1DCEA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EC49EB18-BF85-2268-9F4A-6A39F34997C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1" name="Connecteur droit 130">
              <a:extLst>
                <a:ext uri="{FF2B5EF4-FFF2-40B4-BE49-F238E27FC236}">
                  <a16:creationId xmlns:a16="http://schemas.microsoft.com/office/drawing/2014/main" id="{36ADCC13-2572-F858-62C5-F61989B5266C}"/>
                </a:ext>
              </a:extLst>
            </p:cNvPr>
            <p:cNvCxnSpPr>
              <a:stCxn id="124" idx="6"/>
              <a:endCxn id="125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8D8AEAC1-3DF9-FD72-EF29-57EFAFED487B}"/>
                </a:ext>
              </a:extLst>
            </p:cNvPr>
            <p:cNvCxnSpPr>
              <a:cxnSpLocks/>
              <a:stCxn id="125" idx="6"/>
              <a:endCxn id="126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C6EDB6FB-1F3C-B1B3-76A1-F17F143299EA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AB3CADB3-B4FC-233F-CA70-5BC1990565D1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739982A0-27DE-965A-46D1-BED3EDE47F8B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6BE1C441-797A-5FF1-657A-446C5405B6DF}"/>
                </a:ext>
              </a:extLst>
            </p:cNvPr>
            <p:cNvCxnSpPr>
              <a:cxnSpLocks/>
              <a:stCxn id="130" idx="6"/>
              <a:endCxn id="157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2846A66C-28BB-1647-1780-FC81EB035832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AB53B3E8-3765-03E5-48E7-21A009187C2D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BA51EAFA-3A87-94F2-98F5-25F2E54F73AC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5AEB8832-9D9E-F4C5-4427-64D0518803C3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8679E754-CEE2-50F1-8CA0-E83B5D37C583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2D24EC50-92B3-9825-89F0-F5AEC5AE8E8A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1160AD2E-7252-5746-C374-63AEA98DF3EB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36898B6A-E20E-BBF5-AAEC-17FF1F2E6E03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CC9A8338-4994-E9D9-7E2C-CCCF7E9DC382}"/>
                </a:ext>
              </a:extLst>
            </p:cNvPr>
            <p:cNvCxnSpPr>
              <a:cxnSpLocks/>
              <a:stCxn id="124" idx="4"/>
              <a:endCxn id="102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Ellipse 145">
              <a:extLst>
                <a:ext uri="{FF2B5EF4-FFF2-40B4-BE49-F238E27FC236}">
                  <a16:creationId xmlns:a16="http://schemas.microsoft.com/office/drawing/2014/main" id="{478D9AAC-85E0-208B-A9CC-F8527D57AFA4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76911418-367E-F8DA-5CC1-D23E0D0D908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BA359D6C-6A56-ED9A-8B43-B12EA04088F2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9BBF14A7-09D3-CD05-6387-39E25C521CA8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0" name="Connecteur droit 149">
              <a:extLst>
                <a:ext uri="{FF2B5EF4-FFF2-40B4-BE49-F238E27FC236}">
                  <a16:creationId xmlns:a16="http://schemas.microsoft.com/office/drawing/2014/main" id="{CE588D96-8DC9-8232-D114-291B513FAD54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4E109098-C078-5EDC-29CC-BAEBE256F650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BEC20342-B5A6-C298-ABE2-C21038D78D12}"/>
                </a:ext>
              </a:extLst>
            </p:cNvPr>
            <p:cNvCxnSpPr>
              <a:cxnSpLocks/>
              <a:stCxn id="146" idx="4"/>
              <a:endCxn id="147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9268315-C9F4-4CE1-46AB-5D9841DE2D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3A5CED22-8DEB-584C-47BA-DFB0F08D31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Ellipse 154">
              <a:extLst>
                <a:ext uri="{FF2B5EF4-FFF2-40B4-BE49-F238E27FC236}">
                  <a16:creationId xmlns:a16="http://schemas.microsoft.com/office/drawing/2014/main" id="{BDA71C06-6FBC-0EB9-A95C-8B1F277F0C14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6" name="Connecteur droit 155">
              <a:extLst>
                <a:ext uri="{FF2B5EF4-FFF2-40B4-BE49-F238E27FC236}">
                  <a16:creationId xmlns:a16="http://schemas.microsoft.com/office/drawing/2014/main" id="{1546DD30-831F-0462-3FF3-E8E2AC38C9AC}"/>
                </a:ext>
              </a:extLst>
            </p:cNvPr>
            <p:cNvCxnSpPr>
              <a:cxnSpLocks/>
              <a:endCxn id="146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Ellipse 156">
              <a:extLst>
                <a:ext uri="{FF2B5EF4-FFF2-40B4-BE49-F238E27FC236}">
                  <a16:creationId xmlns:a16="http://schemas.microsoft.com/office/drawing/2014/main" id="{EED9045B-B46B-8178-B112-5A10464F06D5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8" name="Connecteur droit 157">
              <a:extLst>
                <a:ext uri="{FF2B5EF4-FFF2-40B4-BE49-F238E27FC236}">
                  <a16:creationId xmlns:a16="http://schemas.microsoft.com/office/drawing/2014/main" id="{DD50C340-0FB4-B100-58EC-3FBE1D51A162}"/>
                </a:ext>
              </a:extLst>
            </p:cNvPr>
            <p:cNvCxnSpPr>
              <a:cxnSpLocks/>
              <a:stCxn id="157" idx="4"/>
              <a:endCxn id="155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0F1CF6BC-0DF4-D19C-24FB-69127FBC2540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F75971A-C6C8-B10C-31E2-0C8D70257672}"/>
                </a:ext>
              </a:extLst>
            </p:cNvPr>
            <p:cNvCxnSpPr>
              <a:cxnSpLocks/>
              <a:stCxn id="108" idx="6"/>
              <a:endCxn id="155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C4205CC3-B4BE-E89C-25EC-276ED1E59948}"/>
                </a:ext>
              </a:extLst>
            </p:cNvPr>
            <p:cNvCxnSpPr>
              <a:cxnSpLocks/>
              <a:stCxn id="13" idx="6"/>
              <a:endCxn id="146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7D69D1-D93A-9A31-9C00-C3DD74AD5EBD}"/>
                </a:ext>
              </a:extLst>
            </p:cNvPr>
            <p:cNvCxnSpPr>
              <a:cxnSpLocks/>
              <a:stCxn id="20" idx="6"/>
              <a:endCxn id="147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2E438005-8265-0C32-D310-2993829BEC5B}"/>
                </a:ext>
              </a:extLst>
            </p:cNvPr>
            <p:cNvCxnSpPr>
              <a:cxnSpLocks/>
              <a:stCxn id="27" idx="6"/>
              <a:endCxn id="148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EFFF374E-07DE-EEAC-A4A1-4F197B1722F4}"/>
                </a:ext>
              </a:extLst>
            </p:cNvPr>
            <p:cNvCxnSpPr>
              <a:cxnSpLocks/>
              <a:stCxn id="34" idx="6"/>
              <a:endCxn id="149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Ellipse 164">
              <a:extLst>
                <a:ext uri="{FF2B5EF4-FFF2-40B4-BE49-F238E27FC236}">
                  <a16:creationId xmlns:a16="http://schemas.microsoft.com/office/drawing/2014/main" id="{429105B7-4276-0E7F-315C-9D43F7ACEF1F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6B07DBB0-7E26-2CC5-F8A3-5CF3AFC0B520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2240AC05-9F5E-1424-8A79-23DCC9CC2459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02D085EF-2538-9538-FBF2-0158780EA5F8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58AF843-E1FD-BF3F-A9DD-B7568CE1EBBE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01CC1359-6E61-2649-27BA-FB634F9C1364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5DAD5BC9-E212-B443-1827-EB2D87A0ADB0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2" name="Connecteur droit 171">
              <a:extLst>
                <a:ext uri="{FF2B5EF4-FFF2-40B4-BE49-F238E27FC236}">
                  <a16:creationId xmlns:a16="http://schemas.microsoft.com/office/drawing/2014/main" id="{C92B01C9-5995-3A2B-8F80-30B78A487CE0}"/>
                </a:ext>
              </a:extLst>
            </p:cNvPr>
            <p:cNvCxnSpPr>
              <a:cxnSpLocks/>
              <a:stCxn id="165" idx="6"/>
              <a:endCxn id="166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796CE807-07F0-41B3-B511-707C46B6ACCE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DBD96BEB-F900-F518-2FA3-56C2BB681028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B86CCA82-7DBA-D786-4016-B3C79088C5EB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72273952-6043-91D0-DF0B-5B7EC099A36B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98406B93-4804-C6A9-5D77-A2D6C3D0CBB5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6278086E-8B52-69AA-F704-DC6F58E45A2E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D059EAE0-D5BD-4D24-6DF5-EA9437D5FA32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Ellipse 179">
              <a:extLst>
                <a:ext uri="{FF2B5EF4-FFF2-40B4-BE49-F238E27FC236}">
                  <a16:creationId xmlns:a16="http://schemas.microsoft.com/office/drawing/2014/main" id="{2758BEF7-3A3C-4CA6-94E4-FA14EED25065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1" name="Connecteur droit 180">
              <a:extLst>
                <a:ext uri="{FF2B5EF4-FFF2-40B4-BE49-F238E27FC236}">
                  <a16:creationId xmlns:a16="http://schemas.microsoft.com/office/drawing/2014/main" id="{118068B5-5FF3-99BC-907C-9CAB841C5B47}"/>
                </a:ext>
              </a:extLst>
            </p:cNvPr>
            <p:cNvCxnSpPr>
              <a:cxnSpLocks/>
              <a:stCxn id="171" idx="6"/>
              <a:endCxn id="180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Ellipse 181">
              <a:extLst>
                <a:ext uri="{FF2B5EF4-FFF2-40B4-BE49-F238E27FC236}">
                  <a16:creationId xmlns:a16="http://schemas.microsoft.com/office/drawing/2014/main" id="{A1A9240C-3AFC-31B9-ECDA-A204D758F5CE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FB90F62-AE1B-FB93-0222-FE3FC8CC610B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7C5B2B4-DFE8-CE02-40FA-48F78B49737F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A5C5717D-6431-45A7-4C1D-8B185C5EF861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3EE7609C-6E44-1C2F-8565-662F3E6D3171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A83E65FA-9E3D-6BEB-F87F-E6B2F20933ED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EF9BF45B-A39E-5765-15DA-9A24AF1B432F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9" name="Connecteur droit 188">
              <a:extLst>
                <a:ext uri="{FF2B5EF4-FFF2-40B4-BE49-F238E27FC236}">
                  <a16:creationId xmlns:a16="http://schemas.microsoft.com/office/drawing/2014/main" id="{AE1460BA-F0E9-B897-29E5-D3899DEE176E}"/>
                </a:ext>
              </a:extLst>
            </p:cNvPr>
            <p:cNvCxnSpPr>
              <a:cxnSpLocks/>
              <a:stCxn id="182" idx="6"/>
              <a:endCxn id="183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7B0B2B6C-3FF2-01E4-F530-97AEA06D599B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B67CEF7C-063C-EE15-3A03-1F0602361253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3792AF32-DE11-CA5E-ACA7-FF915F40B3C4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FC423DDC-A7BC-64F2-04B4-483B4A3C4164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5EE425DD-979F-DF34-F094-0E0FD16941D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604DE905-9C3C-1249-2F85-7D1BBD50097E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C680A855-77BF-ED8B-087F-937C8F986C40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Ellipse 196">
              <a:extLst>
                <a:ext uri="{FF2B5EF4-FFF2-40B4-BE49-F238E27FC236}">
                  <a16:creationId xmlns:a16="http://schemas.microsoft.com/office/drawing/2014/main" id="{0E91C656-46A7-D118-41F6-8777CBD6DE45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8" name="Connecteur droit 197">
              <a:extLst>
                <a:ext uri="{FF2B5EF4-FFF2-40B4-BE49-F238E27FC236}">
                  <a16:creationId xmlns:a16="http://schemas.microsoft.com/office/drawing/2014/main" id="{7F4BAF9E-5337-62DE-19C6-677921F4D5F1}"/>
                </a:ext>
              </a:extLst>
            </p:cNvPr>
            <p:cNvCxnSpPr>
              <a:cxnSpLocks/>
              <a:stCxn id="188" idx="6"/>
              <a:endCxn id="197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FAD9B53F-9558-DD54-2B89-682608EF9A05}"/>
                </a:ext>
              </a:extLst>
            </p:cNvPr>
            <p:cNvCxnSpPr>
              <a:cxnSpLocks/>
              <a:stCxn id="28" idx="4"/>
              <a:endCxn id="165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435B5E34-90F9-69AF-7685-71B6B57CE0B9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EE2CF435-6D8F-A2B6-07C9-59AA27E7E1F1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B5529530-822D-9E80-72B1-B39F2B444CB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3A4E5412-DCE4-A73C-EC48-DBB7BB2E2F7F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53B04FCC-A606-C04B-DBB5-22B7C81136E6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082B08DB-52C0-1649-9747-C2A3DE659AB6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8FFBBB47-96A9-8896-5B0F-D14B470D9B17}"/>
                </a:ext>
              </a:extLst>
            </p:cNvPr>
            <p:cNvCxnSpPr>
              <a:cxnSpLocks/>
              <a:stCxn id="149" idx="4"/>
              <a:endCxn id="180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9B874C21-0DF4-3549-E866-9C66BD943FD6}"/>
                </a:ext>
              </a:extLst>
            </p:cNvPr>
            <p:cNvCxnSpPr>
              <a:cxnSpLocks/>
              <a:stCxn id="180" idx="4"/>
              <a:endCxn id="197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451DC01C-E90B-F31E-C895-326D9AEF9A72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16451D9B-4115-08A8-DC0F-E20D37C6DBBA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F4AB22A2-71B8-31EF-C20D-353B1383B450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4F40C2C9-C439-2497-EF5E-80D5D03FB1F2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28D8C925-CCFD-7130-78D1-2CD2931B2422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21529333-11E8-F5B1-C243-E2A08FF76A09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81D71A5C-944B-BCBC-ADD1-41EEC4B148BF}"/>
                </a:ext>
              </a:extLst>
            </p:cNvPr>
            <p:cNvCxnSpPr>
              <a:cxnSpLocks/>
              <a:stCxn id="165" idx="4"/>
              <a:endCxn id="182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Ellipse 214">
              <a:extLst>
                <a:ext uri="{FF2B5EF4-FFF2-40B4-BE49-F238E27FC236}">
                  <a16:creationId xmlns:a16="http://schemas.microsoft.com/office/drawing/2014/main" id="{B76094CC-1359-C180-9BB0-F4318A6A9EF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1DEE131D-B89A-0C3A-5EB0-D031DFB7353F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F8D0F9C0-FD79-783C-A727-29C69B299FAC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454AB274-A98D-04BF-F855-1F03BB65DAB9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9" name="Connecteur droit 218">
              <a:extLst>
                <a:ext uri="{FF2B5EF4-FFF2-40B4-BE49-F238E27FC236}">
                  <a16:creationId xmlns:a16="http://schemas.microsoft.com/office/drawing/2014/main" id="{A0C51F17-51C6-9FBD-7B77-069E2037ABAD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CF8FF50B-42A7-F449-1D2F-05C844CD560F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53125FED-84F4-547A-868D-38FE93FE9BAC}"/>
                </a:ext>
              </a:extLst>
            </p:cNvPr>
            <p:cNvCxnSpPr>
              <a:cxnSpLocks/>
              <a:stCxn id="215" idx="4"/>
              <a:endCxn id="216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6CDB3CF1-19A6-89DC-1A7C-27E478F1DB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F91CBBC0-7079-7BF5-5234-D083E87C69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Ellipse 223">
              <a:extLst>
                <a:ext uri="{FF2B5EF4-FFF2-40B4-BE49-F238E27FC236}">
                  <a16:creationId xmlns:a16="http://schemas.microsoft.com/office/drawing/2014/main" id="{9129B5F8-DCF3-7DA8-70A1-579767E7790E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5" name="Connecteur droit 224">
              <a:extLst>
                <a:ext uri="{FF2B5EF4-FFF2-40B4-BE49-F238E27FC236}">
                  <a16:creationId xmlns:a16="http://schemas.microsoft.com/office/drawing/2014/main" id="{0758A20E-52F2-59AF-CB2B-C4B43607DF80}"/>
                </a:ext>
              </a:extLst>
            </p:cNvPr>
            <p:cNvCxnSpPr>
              <a:cxnSpLocks/>
              <a:endCxn id="215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6" name="Ellipse 225">
              <a:extLst>
                <a:ext uri="{FF2B5EF4-FFF2-40B4-BE49-F238E27FC236}">
                  <a16:creationId xmlns:a16="http://schemas.microsoft.com/office/drawing/2014/main" id="{D820F7D6-F242-4119-6C44-91B679DCB856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7" name="Connecteur droit 226">
              <a:extLst>
                <a:ext uri="{FF2B5EF4-FFF2-40B4-BE49-F238E27FC236}">
                  <a16:creationId xmlns:a16="http://schemas.microsoft.com/office/drawing/2014/main" id="{E87B1FB3-3E30-7AB9-86B2-0C7E92491A70}"/>
                </a:ext>
              </a:extLst>
            </p:cNvPr>
            <p:cNvCxnSpPr>
              <a:cxnSpLocks/>
              <a:stCxn id="226" idx="4"/>
              <a:endCxn id="224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8" name="Ellipse 227">
              <a:extLst>
                <a:ext uri="{FF2B5EF4-FFF2-40B4-BE49-F238E27FC236}">
                  <a16:creationId xmlns:a16="http://schemas.microsoft.com/office/drawing/2014/main" id="{53ED05EA-07BE-C2FA-AD34-BE57D0927D86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48865E3C-FB0C-E330-B1A0-E428CC20D7E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0" name="Connecteur droit 229">
              <a:extLst>
                <a:ext uri="{FF2B5EF4-FFF2-40B4-BE49-F238E27FC236}">
                  <a16:creationId xmlns:a16="http://schemas.microsoft.com/office/drawing/2014/main" id="{2D639420-C615-8C37-7AAD-3AE7FB7768ED}"/>
                </a:ext>
              </a:extLst>
            </p:cNvPr>
            <p:cNvCxnSpPr>
              <a:cxnSpLocks/>
              <a:stCxn id="218" idx="4"/>
              <a:endCxn id="228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CB55F286-34DB-ACF6-24D2-52A1872B57B8}"/>
                </a:ext>
              </a:extLst>
            </p:cNvPr>
            <p:cNvCxnSpPr>
              <a:cxnSpLocks/>
              <a:stCxn id="228" idx="4"/>
              <a:endCxn id="229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E7EF8B2B-FC86-3506-D15A-E029F1681208}"/>
                </a:ext>
              </a:extLst>
            </p:cNvPr>
            <p:cNvCxnSpPr>
              <a:cxnSpLocks/>
              <a:stCxn id="157" idx="6"/>
              <a:endCxn id="226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Ellipse 232">
              <a:extLst>
                <a:ext uri="{FF2B5EF4-FFF2-40B4-BE49-F238E27FC236}">
                  <a16:creationId xmlns:a16="http://schemas.microsoft.com/office/drawing/2014/main" id="{A1240EB8-EAA8-B66D-9637-769DA1484378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F6CAF742-2674-B6DA-4C3B-DA1245EDB75E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5C1E2CBA-437D-21D6-C28A-406BB9808FD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E9206A20-66E4-4136-44D7-90C43BF3A456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7" name="Connecteur droit 236">
              <a:extLst>
                <a:ext uri="{FF2B5EF4-FFF2-40B4-BE49-F238E27FC236}">
                  <a16:creationId xmlns:a16="http://schemas.microsoft.com/office/drawing/2014/main" id="{83A7F079-0677-FE4B-91EC-FF5B92959C6A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767A4D75-68FE-3ABA-D685-110102C7F36E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0211A64-C80C-5DDF-CE51-2B9A019D6E18}"/>
                </a:ext>
              </a:extLst>
            </p:cNvPr>
            <p:cNvCxnSpPr>
              <a:cxnSpLocks/>
              <a:stCxn id="233" idx="4"/>
              <a:endCxn id="234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D9A2C3E2-2CA1-FF03-9C52-092A236857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047FC727-FBE0-EF65-9092-99344635B2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2" name="Ellipse 241">
              <a:extLst>
                <a:ext uri="{FF2B5EF4-FFF2-40B4-BE49-F238E27FC236}">
                  <a16:creationId xmlns:a16="http://schemas.microsoft.com/office/drawing/2014/main" id="{E3FD954C-42A1-41AB-E863-F664F2B37A3E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3" name="Connecteur droit 242">
              <a:extLst>
                <a:ext uri="{FF2B5EF4-FFF2-40B4-BE49-F238E27FC236}">
                  <a16:creationId xmlns:a16="http://schemas.microsoft.com/office/drawing/2014/main" id="{D2C7595A-D0B1-F7DC-730C-2D6317B6715B}"/>
                </a:ext>
              </a:extLst>
            </p:cNvPr>
            <p:cNvCxnSpPr>
              <a:cxnSpLocks/>
              <a:endCxn id="233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Ellipse 243">
              <a:extLst>
                <a:ext uri="{FF2B5EF4-FFF2-40B4-BE49-F238E27FC236}">
                  <a16:creationId xmlns:a16="http://schemas.microsoft.com/office/drawing/2014/main" id="{B19C0CDE-8C9E-8CC6-B333-AB769F90E376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5" name="Connecteur droit 244">
              <a:extLst>
                <a:ext uri="{FF2B5EF4-FFF2-40B4-BE49-F238E27FC236}">
                  <a16:creationId xmlns:a16="http://schemas.microsoft.com/office/drawing/2014/main" id="{B39AFF70-1369-19D9-D2FF-78F083B8DFE0}"/>
                </a:ext>
              </a:extLst>
            </p:cNvPr>
            <p:cNvCxnSpPr>
              <a:cxnSpLocks/>
              <a:stCxn id="244" idx="4"/>
              <a:endCxn id="242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6" name="Ellipse 245">
              <a:extLst>
                <a:ext uri="{FF2B5EF4-FFF2-40B4-BE49-F238E27FC236}">
                  <a16:creationId xmlns:a16="http://schemas.microsoft.com/office/drawing/2014/main" id="{69C00C88-7449-7A66-A3E1-91E668BD2B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7280E68A-7900-4A1F-35C8-129C2ACE4386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8" name="Connecteur droit 247">
              <a:extLst>
                <a:ext uri="{FF2B5EF4-FFF2-40B4-BE49-F238E27FC236}">
                  <a16:creationId xmlns:a16="http://schemas.microsoft.com/office/drawing/2014/main" id="{CA62D0B6-8A96-927D-5850-CF123AD5401B}"/>
                </a:ext>
              </a:extLst>
            </p:cNvPr>
            <p:cNvCxnSpPr>
              <a:cxnSpLocks/>
              <a:stCxn id="236" idx="4"/>
              <a:endCxn id="246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146E24C8-17B2-6829-2794-CCCA2A873399}"/>
                </a:ext>
              </a:extLst>
            </p:cNvPr>
            <p:cNvCxnSpPr>
              <a:cxnSpLocks/>
              <a:stCxn id="246" idx="4"/>
              <a:endCxn id="247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FE8F0595-EDD2-C036-50D0-1E16BF7157D8}"/>
                </a:ext>
              </a:extLst>
            </p:cNvPr>
            <p:cNvCxnSpPr>
              <a:cxnSpLocks/>
              <a:stCxn id="226" idx="6"/>
              <a:endCxn id="244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75F41486-C419-5ADB-4B5B-2ABACB642487}"/>
                </a:ext>
              </a:extLst>
            </p:cNvPr>
            <p:cNvCxnSpPr>
              <a:cxnSpLocks/>
              <a:stCxn id="155" idx="6"/>
              <a:endCxn id="224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09257C0D-35E0-1DE4-856A-0A92DFA08639}"/>
                </a:ext>
              </a:extLst>
            </p:cNvPr>
            <p:cNvCxnSpPr>
              <a:cxnSpLocks/>
              <a:stCxn id="224" idx="6"/>
              <a:endCxn id="242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25138242-A56F-6844-B897-2FABE93A3EE1}"/>
                </a:ext>
              </a:extLst>
            </p:cNvPr>
            <p:cNvCxnSpPr>
              <a:cxnSpLocks/>
              <a:stCxn id="215" idx="6"/>
              <a:endCxn id="233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D936AF62-79FC-34B4-048C-0853795763BD}"/>
                </a:ext>
              </a:extLst>
            </p:cNvPr>
            <p:cNvCxnSpPr>
              <a:cxnSpLocks/>
              <a:stCxn id="146" idx="6"/>
              <a:endCxn id="215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DC23B5E-5030-C8FD-D295-5BEED6369550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C572A4E6-4F29-A499-C128-9DF01B37DD30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DAC09501-D91C-69E2-2353-50A7FAA7959E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E97A320A-27F0-20F7-05A9-169521C7BA58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96136F79-0911-3C5A-BD92-FE1FC1F8D2C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423A9FD2-9C08-C405-A7EB-67CA237E9386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00D60037-98DD-861C-C6AB-62264B31560D}"/>
                </a:ext>
              </a:extLst>
            </p:cNvPr>
            <p:cNvCxnSpPr>
              <a:cxnSpLocks/>
              <a:stCxn id="180" idx="6"/>
              <a:endCxn id="228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7CCFBD1B-C031-AC24-6446-91D3136E238D}"/>
                </a:ext>
              </a:extLst>
            </p:cNvPr>
            <p:cNvCxnSpPr>
              <a:cxnSpLocks/>
              <a:stCxn id="228" idx="6"/>
              <a:endCxn id="246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AB4506A3-C055-1ECA-FE10-D89E4BFBE618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6AB39D39-3B65-F45A-3CBC-4A2EF02C30EC}"/>
                </a:ext>
              </a:extLst>
            </p:cNvPr>
            <p:cNvCxnSpPr>
              <a:cxnSpLocks/>
              <a:stCxn id="197" idx="6"/>
              <a:endCxn id="229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5" name="Ellipse 264">
              <a:extLst>
                <a:ext uri="{FF2B5EF4-FFF2-40B4-BE49-F238E27FC236}">
                  <a16:creationId xmlns:a16="http://schemas.microsoft.com/office/drawing/2014/main" id="{39FDE6F1-51AF-3AC6-51B5-92020A652C6B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A340074E-1199-32CF-0CE7-805BE25E329E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4E12509F-538E-CE88-2B69-930979224A96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2ECEF8F8-6E62-3734-73AF-1BCFE246DC7E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67C8A6A8-2008-26BB-DB67-68DA5EBEB727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33D5997D-68BC-6C6F-CF0A-75C461E130EE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997F5C21-98BB-9CE5-56F0-DD7969B41C3D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2" name="Connecteur droit 271">
              <a:extLst>
                <a:ext uri="{FF2B5EF4-FFF2-40B4-BE49-F238E27FC236}">
                  <a16:creationId xmlns:a16="http://schemas.microsoft.com/office/drawing/2014/main" id="{4D442A9F-E809-9473-8267-2C947AAC38A5}"/>
                </a:ext>
              </a:extLst>
            </p:cNvPr>
            <p:cNvCxnSpPr>
              <a:cxnSpLocks/>
              <a:stCxn id="265" idx="6"/>
              <a:endCxn id="266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A5A52836-2C90-0872-FF88-5B12FC42611D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FFB645D4-2F45-C8D3-96FE-F7868E369700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FE0DC8B8-D791-C783-757E-E7875EB52F73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0E9F18E9-A721-8C92-0E76-CC54C9E64CC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1EC0B292-0DC6-ADDD-8E2C-B23A7FC81152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C6165D7-AA9A-F7AB-818B-02657CA5895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A6AA5AA9-E170-0863-B156-7D661049D43A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0" name="Ellipse 279">
              <a:extLst>
                <a:ext uri="{FF2B5EF4-FFF2-40B4-BE49-F238E27FC236}">
                  <a16:creationId xmlns:a16="http://schemas.microsoft.com/office/drawing/2014/main" id="{A0689636-BF7A-A101-DE20-F77628C291E2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1" name="Connecteur droit 280">
              <a:extLst>
                <a:ext uri="{FF2B5EF4-FFF2-40B4-BE49-F238E27FC236}">
                  <a16:creationId xmlns:a16="http://schemas.microsoft.com/office/drawing/2014/main" id="{AFACA73B-D8B6-19AA-AE3C-14E0EC0319E3}"/>
                </a:ext>
              </a:extLst>
            </p:cNvPr>
            <p:cNvCxnSpPr>
              <a:cxnSpLocks/>
              <a:stCxn id="271" idx="6"/>
              <a:endCxn id="280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2" name="Ellipse 281">
              <a:extLst>
                <a:ext uri="{FF2B5EF4-FFF2-40B4-BE49-F238E27FC236}">
                  <a16:creationId xmlns:a16="http://schemas.microsoft.com/office/drawing/2014/main" id="{BE3E5E2B-062C-02E8-CCF8-12B7D9CC3742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BCC9D2C1-D948-6982-918D-C8B2FDDAE016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4" name="Connecteur droit 283">
              <a:extLst>
                <a:ext uri="{FF2B5EF4-FFF2-40B4-BE49-F238E27FC236}">
                  <a16:creationId xmlns:a16="http://schemas.microsoft.com/office/drawing/2014/main" id="{E285D881-F08A-D231-4843-CD659B9A3919}"/>
                </a:ext>
              </a:extLst>
            </p:cNvPr>
            <p:cNvCxnSpPr>
              <a:cxnSpLocks/>
              <a:stCxn id="282" idx="6"/>
              <a:endCxn id="283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E1C77AC7-7FB7-0C87-1E08-E640580ED147}"/>
                </a:ext>
              </a:extLst>
            </p:cNvPr>
            <p:cNvCxnSpPr>
              <a:cxnSpLocks/>
              <a:stCxn id="280" idx="6"/>
              <a:endCxn id="282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DC0F69CE-A194-09CD-2B4C-7D2FAD0AAE74}"/>
                </a:ext>
              </a:extLst>
            </p:cNvPr>
            <p:cNvCxnSpPr>
              <a:cxnSpLocks/>
              <a:stCxn id="182" idx="4"/>
              <a:endCxn id="265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7" name="Ellipse 286">
              <a:extLst>
                <a:ext uri="{FF2B5EF4-FFF2-40B4-BE49-F238E27FC236}">
                  <a16:creationId xmlns:a16="http://schemas.microsoft.com/office/drawing/2014/main" id="{78B89A1E-DE75-4FB1-5BA1-C666C1E7F1A0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91F19864-5B92-BFAB-15C7-91F53FC07749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6FB072B4-8012-A2B1-F126-72E9E2FE4FAE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E6E3EBA2-83F9-CFC9-FCA5-03C688E3DE43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0613F829-DF3E-2C30-A761-D4B7486DCE56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D7B3A926-689F-24BA-5FEE-7DC9E96A22D8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6C711447-DF23-1884-8C6F-27234A24640B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4" name="Connecteur droit 293">
              <a:extLst>
                <a:ext uri="{FF2B5EF4-FFF2-40B4-BE49-F238E27FC236}">
                  <a16:creationId xmlns:a16="http://schemas.microsoft.com/office/drawing/2014/main" id="{554721F0-08F3-A48C-31CC-46A1B3D26B05}"/>
                </a:ext>
              </a:extLst>
            </p:cNvPr>
            <p:cNvCxnSpPr>
              <a:cxnSpLocks/>
              <a:stCxn id="287" idx="6"/>
              <a:endCxn id="288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4CCEB245-425F-5F2D-0FEB-96D539DC9584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0E08BAC4-098E-62D8-C528-10C7755FD47B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F59AEB2A-9360-4AD3-6034-81F029E9145E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23C8D920-AF8F-1C99-034F-79499E31E40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310BACEE-3511-D8A6-2ABF-DB21E1DB7D03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691CDD12-3D27-DB31-7E15-345E3003E485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F405F7A8-D4D9-6122-B1EE-C0571C776848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2" name="Ellipse 301">
              <a:extLst>
                <a:ext uri="{FF2B5EF4-FFF2-40B4-BE49-F238E27FC236}">
                  <a16:creationId xmlns:a16="http://schemas.microsoft.com/office/drawing/2014/main" id="{1D256400-294B-7D6D-6B21-A2E48F133867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3" name="Connecteur droit 302">
              <a:extLst>
                <a:ext uri="{FF2B5EF4-FFF2-40B4-BE49-F238E27FC236}">
                  <a16:creationId xmlns:a16="http://schemas.microsoft.com/office/drawing/2014/main" id="{BD0DC551-3DCD-D0AC-3D4C-FC0C150FF99D}"/>
                </a:ext>
              </a:extLst>
            </p:cNvPr>
            <p:cNvCxnSpPr>
              <a:cxnSpLocks/>
              <a:stCxn id="293" idx="6"/>
              <a:endCxn id="302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4" name="Ellipse 303">
              <a:extLst>
                <a:ext uri="{FF2B5EF4-FFF2-40B4-BE49-F238E27FC236}">
                  <a16:creationId xmlns:a16="http://schemas.microsoft.com/office/drawing/2014/main" id="{2F16BDF6-7474-08ED-0155-66D4DA77DF4D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7243AF90-E395-CF0D-AD95-7C2B8DE869EC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6" name="Connecteur droit 305">
              <a:extLst>
                <a:ext uri="{FF2B5EF4-FFF2-40B4-BE49-F238E27FC236}">
                  <a16:creationId xmlns:a16="http://schemas.microsoft.com/office/drawing/2014/main" id="{A822FA2A-1351-F1B4-8C47-FD78E5E80206}"/>
                </a:ext>
              </a:extLst>
            </p:cNvPr>
            <p:cNvCxnSpPr>
              <a:cxnSpLocks/>
              <a:stCxn id="304" idx="6"/>
              <a:endCxn id="305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7AFADEE6-BF29-82DF-20ED-4081C1028E2E}"/>
                </a:ext>
              </a:extLst>
            </p:cNvPr>
            <p:cNvCxnSpPr>
              <a:cxnSpLocks/>
              <a:stCxn id="302" idx="6"/>
              <a:endCxn id="304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D5A2333B-B2D7-DCFD-80AD-3AD3EA45E6FF}"/>
                </a:ext>
              </a:extLst>
            </p:cNvPr>
            <p:cNvCxnSpPr>
              <a:cxnSpLocks/>
              <a:stCxn id="265" idx="4"/>
              <a:endCxn id="287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BA2E42FA-3BD7-31D6-FE3E-CCD10819430A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6A78BF5-E94A-8D04-2310-211CDC4EF6EF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2557E5A5-0947-D734-1B31-039522E54965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B4E4664C-AC71-392A-B915-4C49325ABC25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084AEC72-B73F-3278-305C-4DAD62A23268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4480BF08-2BE1-1CB4-EE48-648ABB62117B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499F91A-9754-A457-59E9-1B372DB670EE}"/>
                </a:ext>
              </a:extLst>
            </p:cNvPr>
            <p:cNvCxnSpPr>
              <a:cxnSpLocks/>
              <a:stCxn id="197" idx="4"/>
              <a:endCxn id="280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180DAC85-A2BC-DCA6-D6EF-4DC640557C5F}"/>
                </a:ext>
              </a:extLst>
            </p:cNvPr>
            <p:cNvCxnSpPr>
              <a:cxnSpLocks/>
              <a:stCxn id="229" idx="4"/>
              <a:endCxn id="282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54BBF415-FD7F-55EE-F7C0-D487173114B4}"/>
                </a:ext>
              </a:extLst>
            </p:cNvPr>
            <p:cNvCxnSpPr>
              <a:cxnSpLocks/>
              <a:stCxn id="247" idx="4"/>
              <a:endCxn id="283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AD1F26F9-B82F-C18A-E40E-7CC29BA29B79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8C07AB93-E654-EB3A-EE51-1742CE17B1B1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CE5739C1-38A7-E7AC-C988-5334A3CA4325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80B4AC25-AFA7-AC08-B0BF-FBA2D3BDB3B0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F71254FE-3DC9-E530-BFB9-9FFEC848F02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24D348F-C560-AD78-DC3B-771FBDDBA5D9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6173C3B-72BA-20B4-65AC-77AD3D38BDF6}"/>
                </a:ext>
              </a:extLst>
            </p:cNvPr>
            <p:cNvCxnSpPr>
              <a:cxnSpLocks/>
              <a:stCxn id="280" idx="4"/>
              <a:endCxn id="302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74CD3BCF-B57A-255E-18B5-52273E2B6E09}"/>
                </a:ext>
              </a:extLst>
            </p:cNvPr>
            <p:cNvCxnSpPr>
              <a:cxnSpLocks/>
              <a:stCxn id="282" idx="4"/>
              <a:endCxn id="304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AF53BE4C-4504-5731-6528-D9004A1481A9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7" name="Ellipse 326">
              <a:extLst>
                <a:ext uri="{FF2B5EF4-FFF2-40B4-BE49-F238E27FC236}">
                  <a16:creationId xmlns:a16="http://schemas.microsoft.com/office/drawing/2014/main" id="{3B46D501-37D7-C5FE-67BD-4F19F4FB6BB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2B1DFC26-3DA7-CE44-5BD0-FCABF359B0CF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B1A4DA7D-AAE5-E1F0-7681-C78F5C4A0A54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F5F86566-1375-1F3C-9154-06B4428FFC58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2C44C141-49E1-9073-CEDA-0F05A2717B0E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2A9B5C9C-CC37-8459-3771-9E191E1874F7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8698A0E1-DBB9-EB1F-81D7-D13262260B4F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4" name="Connecteur droit 333">
              <a:extLst>
                <a:ext uri="{FF2B5EF4-FFF2-40B4-BE49-F238E27FC236}">
                  <a16:creationId xmlns:a16="http://schemas.microsoft.com/office/drawing/2014/main" id="{638A0780-913D-95C5-8DF4-5FCFA9AF89D0}"/>
                </a:ext>
              </a:extLst>
            </p:cNvPr>
            <p:cNvCxnSpPr>
              <a:cxnSpLocks/>
              <a:stCxn id="327" idx="6"/>
              <a:endCxn id="328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1D8D6B90-EA86-1B86-1554-C722A5926EDF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EE0B3E84-D021-6E06-1C8A-2E4C333F6353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6667249E-A8BC-E716-7240-BD103E5A347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A1012115-73DF-1FCC-F5B4-9D8A1C041E1F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655AF135-B6F0-38A6-E014-65F296A6424D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7E384EB4-2A3E-F3DB-709E-6B2C0FAE53AE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4A5C6937-5900-DC24-4D75-9805D8B56F26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2" name="Ellipse 341">
              <a:extLst>
                <a:ext uri="{FF2B5EF4-FFF2-40B4-BE49-F238E27FC236}">
                  <a16:creationId xmlns:a16="http://schemas.microsoft.com/office/drawing/2014/main" id="{D01B0A4B-A9FB-A7A4-B923-7E34C9BEE000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3" name="Connecteur droit 342">
              <a:extLst>
                <a:ext uri="{FF2B5EF4-FFF2-40B4-BE49-F238E27FC236}">
                  <a16:creationId xmlns:a16="http://schemas.microsoft.com/office/drawing/2014/main" id="{09031F94-7EA1-9AE3-5699-EACA79306180}"/>
                </a:ext>
              </a:extLst>
            </p:cNvPr>
            <p:cNvCxnSpPr>
              <a:cxnSpLocks/>
              <a:stCxn id="333" idx="6"/>
              <a:endCxn id="342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4" name="Ellipse 343">
              <a:extLst>
                <a:ext uri="{FF2B5EF4-FFF2-40B4-BE49-F238E27FC236}">
                  <a16:creationId xmlns:a16="http://schemas.microsoft.com/office/drawing/2014/main" id="{320FEB96-E31A-672E-91D4-777BE228E2D2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F5994106-C2D9-8757-2C3D-C2EFFA0974B2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6" name="Connecteur droit 345">
              <a:extLst>
                <a:ext uri="{FF2B5EF4-FFF2-40B4-BE49-F238E27FC236}">
                  <a16:creationId xmlns:a16="http://schemas.microsoft.com/office/drawing/2014/main" id="{DE935C87-22D6-9C3B-56CA-4D536043A7B9}"/>
                </a:ext>
              </a:extLst>
            </p:cNvPr>
            <p:cNvCxnSpPr>
              <a:cxnSpLocks/>
              <a:stCxn id="344" idx="6"/>
              <a:endCxn id="345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0742EA02-BDDF-4186-3F43-D1377197BE7D}"/>
                </a:ext>
              </a:extLst>
            </p:cNvPr>
            <p:cNvCxnSpPr>
              <a:cxnSpLocks/>
              <a:stCxn id="342" idx="6"/>
              <a:endCxn id="344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A8F7699B-9E25-7F87-9D48-BEFDE4D036C3}"/>
                </a:ext>
              </a:extLst>
            </p:cNvPr>
            <p:cNvCxnSpPr>
              <a:cxnSpLocks/>
              <a:stCxn id="287" idx="4"/>
              <a:endCxn id="327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E5081F6D-1AF9-564F-CC36-7EF1D961A34E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5D70F7F0-B26B-F920-0F26-532A45A00931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62A12D6D-D8D7-EEC1-97E9-AB0870E3E62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C3F1E34B-3490-BD9F-0CEA-773FC30A1B8D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9C140DA1-A79B-BE5B-8D8A-B0370ED48F8C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08FB2922-5127-B412-D33A-28D821EB0B1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E752A7A9-198D-9C0E-F00D-7FF8D770FF5F}"/>
                </a:ext>
              </a:extLst>
            </p:cNvPr>
            <p:cNvCxnSpPr>
              <a:cxnSpLocks/>
              <a:stCxn id="302" idx="4"/>
              <a:endCxn id="342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EA4CA138-32A9-DD52-5A25-5CCEBF34CF5E}"/>
                </a:ext>
              </a:extLst>
            </p:cNvPr>
            <p:cNvCxnSpPr>
              <a:cxnSpLocks/>
              <a:stCxn id="304" idx="4"/>
              <a:endCxn id="344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632E606F-BE95-3184-A148-170F00AA433B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8" name="Rectangle : coins arrondis 357">
            <a:extLst>
              <a:ext uri="{FF2B5EF4-FFF2-40B4-BE49-F238E27FC236}">
                <a16:creationId xmlns:a16="http://schemas.microsoft.com/office/drawing/2014/main" id="{B1FB962F-536A-7AD1-B48B-B3A17EC9FDDB}"/>
              </a:ext>
            </a:extLst>
          </p:cNvPr>
          <p:cNvSpPr/>
          <p:nvPr/>
        </p:nvSpPr>
        <p:spPr>
          <a:xfrm rot="5400000">
            <a:off x="8672746" y="1405368"/>
            <a:ext cx="1059540" cy="36512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Ellipse 358">
            <a:extLst>
              <a:ext uri="{FF2B5EF4-FFF2-40B4-BE49-F238E27FC236}">
                <a16:creationId xmlns:a16="http://schemas.microsoft.com/office/drawing/2014/main" id="{829C27BD-8CB5-6474-70F5-11F05E127B59}"/>
              </a:ext>
            </a:extLst>
          </p:cNvPr>
          <p:cNvSpPr/>
          <p:nvPr/>
        </p:nvSpPr>
        <p:spPr>
          <a:xfrm>
            <a:off x="9007423" y="560704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Ellipse 359">
            <a:extLst>
              <a:ext uri="{FF2B5EF4-FFF2-40B4-BE49-F238E27FC236}">
                <a16:creationId xmlns:a16="http://schemas.microsoft.com/office/drawing/2014/main" id="{65CDA219-EA27-2AFD-6DC6-0E483EB27A2A}"/>
              </a:ext>
            </a:extLst>
          </p:cNvPr>
          <p:cNvSpPr/>
          <p:nvPr/>
        </p:nvSpPr>
        <p:spPr>
          <a:xfrm>
            <a:off x="8405663" y="1121182"/>
            <a:ext cx="385010" cy="3651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Ellipse 360">
            <a:extLst>
              <a:ext uri="{FF2B5EF4-FFF2-40B4-BE49-F238E27FC236}">
                <a16:creationId xmlns:a16="http://schemas.microsoft.com/office/drawing/2014/main" id="{D7F18F50-149C-FCFB-6063-E3B3B09E197D}"/>
              </a:ext>
            </a:extLst>
          </p:cNvPr>
          <p:cNvSpPr/>
          <p:nvPr/>
        </p:nvSpPr>
        <p:spPr>
          <a:xfrm>
            <a:off x="9567872" y="4787140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Rectangle : coins arrondis 361">
            <a:extLst>
              <a:ext uri="{FF2B5EF4-FFF2-40B4-BE49-F238E27FC236}">
                <a16:creationId xmlns:a16="http://schemas.microsoft.com/office/drawing/2014/main" id="{6F8913FB-C129-17F7-601A-AAC8A49E1B8C}"/>
              </a:ext>
            </a:extLst>
          </p:cNvPr>
          <p:cNvSpPr/>
          <p:nvPr/>
        </p:nvSpPr>
        <p:spPr>
          <a:xfrm rot="5400000">
            <a:off x="3327207" y="2103855"/>
            <a:ext cx="1059540" cy="36512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Ellipse 362">
            <a:extLst>
              <a:ext uri="{FF2B5EF4-FFF2-40B4-BE49-F238E27FC236}">
                <a16:creationId xmlns:a16="http://schemas.microsoft.com/office/drawing/2014/main" id="{92D412EB-3C20-122D-DCE9-B8618C452345}"/>
              </a:ext>
            </a:extLst>
          </p:cNvPr>
          <p:cNvSpPr/>
          <p:nvPr/>
        </p:nvSpPr>
        <p:spPr>
          <a:xfrm>
            <a:off x="3688444" y="3320004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Ellipse 363">
            <a:extLst>
              <a:ext uri="{FF2B5EF4-FFF2-40B4-BE49-F238E27FC236}">
                <a16:creationId xmlns:a16="http://schemas.microsoft.com/office/drawing/2014/main" id="{73CB8A0D-26C3-C005-BDB4-D3B0EDAB120D}"/>
              </a:ext>
            </a:extLst>
          </p:cNvPr>
          <p:cNvSpPr/>
          <p:nvPr/>
        </p:nvSpPr>
        <p:spPr>
          <a:xfrm>
            <a:off x="3689738" y="4286140"/>
            <a:ext cx="385010" cy="3651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archemin vertical 3">
            <a:extLst>
              <a:ext uri="{FF2B5EF4-FFF2-40B4-BE49-F238E27FC236}">
                <a16:creationId xmlns:a16="http://schemas.microsoft.com/office/drawing/2014/main" id="{87374393-F997-784F-7FA5-6877DB441192}"/>
              </a:ext>
            </a:extLst>
          </p:cNvPr>
          <p:cNvSpPr/>
          <p:nvPr/>
        </p:nvSpPr>
        <p:spPr>
          <a:xfrm>
            <a:off x="344144" y="4869773"/>
            <a:ext cx="7377284" cy="1645698"/>
          </a:xfrm>
          <a:prstGeom prst="verticalScroll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The moving group visits “columns”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Columns are delimited by beacons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The token “counts” visited columns + decides the phase end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65" name="Espace réservé du pied de page 364">
            <a:extLst>
              <a:ext uri="{FF2B5EF4-FFF2-40B4-BE49-F238E27FC236}">
                <a16:creationId xmlns:a16="http://schemas.microsoft.com/office/drawing/2014/main" id="{F51BC0D7-0781-3FB4-E8C1-1366087FD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50703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91C2A6-6DD3-274B-94C5-78BF5B0FA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933782" cy="1325563"/>
          </a:xfrm>
        </p:spPr>
        <p:txBody>
          <a:bodyPr/>
          <a:lstStyle/>
          <a:p>
            <a:r>
              <a:rPr lang="en-US" dirty="0"/>
              <a:t>Third Solution: Main Principles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0685A8B-2DF8-074D-BC65-531D7991CB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7967"/>
            <a:ext cx="3036688" cy="4858996"/>
          </a:xfrm>
        </p:spPr>
        <p:txBody>
          <a:bodyPr/>
          <a:lstStyle/>
          <a:p>
            <a:pPr marL="0" indent="0">
              <a:buNone/>
            </a:pPr>
            <a:endParaRPr lang="en-US" b="1" dirty="0"/>
          </a:p>
          <a:p>
            <a:r>
              <a:rPr lang="en-US" dirty="0"/>
              <a:t>A </a:t>
            </a:r>
            <a:r>
              <a:rPr lang="en-US" dirty="0">
                <a:solidFill>
                  <a:srgbClr val="FF0000"/>
                </a:solidFill>
              </a:rPr>
              <a:t>moving group</a:t>
            </a:r>
            <a:r>
              <a:rPr lang="en-US" dirty="0"/>
              <a:t> of 2 robots </a:t>
            </a:r>
          </a:p>
          <a:p>
            <a:endParaRPr lang="en-US" dirty="0"/>
          </a:p>
          <a:p>
            <a:r>
              <a:rPr lang="en-US" dirty="0"/>
              <a:t>2 </a:t>
            </a:r>
            <a:r>
              <a:rPr lang="en-US" dirty="0">
                <a:solidFill>
                  <a:srgbClr val="FF0000"/>
                </a:solidFill>
              </a:rPr>
              <a:t>beacon robots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1 </a:t>
            </a:r>
            <a:r>
              <a:rPr lang="en-US" dirty="0">
                <a:solidFill>
                  <a:srgbClr val="FF0000"/>
                </a:solidFill>
              </a:rPr>
              <a:t>token robot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pPr lvl="1"/>
            <a:endParaRPr lang="en-US" dirty="0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257C801-9BD1-F40B-906C-25D09954F428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866B303A-9263-1858-50ED-EFC858E281AD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1A9C11A5-BF12-29F3-D59B-36D9ED530BD4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4F80BBFA-E920-EDB5-1EB1-20C64577C561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80B77AE3-672A-1A3D-6573-2D5CD2390F7E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BBAB5896-67A3-858B-16C9-72ED5ACAFDD8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B7684E82-E6E7-D45D-7199-3C4BC35502EF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F44C5290-CB47-48E4-0621-66CEB9178079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9629D054-C97A-40F0-C45D-DDA9E682A45C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B5D88331-8FB5-D6B4-6D93-B4A08BC9483A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FA745D8D-57BA-3C58-9E9A-D1B5B9AFAC6C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A74E8500-D8BD-A24E-504F-1C7510167282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3662E0A2-E367-B558-EC3F-4AF86A34B5BE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7ABA461D-A941-2300-8663-75F3B9324F1C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1D4348B7-9F36-7F90-ECF2-B6209772B72D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0BBEFE81-1D88-9801-DDB3-3B27014A5713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A471CB23-1657-240A-BAEC-0CB7B15C4D21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0F2AD326-D71C-BCCA-64B8-E82B621E7A5E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298DDA1F-7E50-CB37-28FC-71ECE8605570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65388147-CEC9-8593-136F-95DE27EE61DF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E72E600B-ECA7-4DA1-1FEB-4971FE127C58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0EC0342F-D9A8-9F7B-74B6-B74B33B2E209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8FA56C19-020D-9D52-B33E-70F68823050C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AE5939C3-484B-9510-628B-8E8DFFDD1524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143E7F27-28A9-5B66-49D5-2E5D4B262726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C6F3A129-E21D-8151-1856-57101B27136C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186FDE5D-A826-BEE5-90B8-5D4348052507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A980AD1A-32C3-BA7A-8BD0-7F1243139E30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F21C121D-0D6A-BED5-033F-281FDD13C79C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0D3F87CF-2FC5-0E29-B5F4-D9FFEE734DB2}"/>
                </a:ext>
              </a:extLst>
            </p:cNvPr>
            <p:cNvCxnSpPr>
              <a:stCxn id="7" idx="6"/>
              <a:endCxn id="8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C3AA8F6D-6AC6-2567-C31C-8F24E43A7098}"/>
                </a:ext>
              </a:extLst>
            </p:cNvPr>
            <p:cNvCxnSpPr>
              <a:cxnSpLocks/>
              <a:stCxn id="14" idx="6"/>
              <a:endCxn id="15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9293AE0E-EF2D-07D3-7068-F593B82E1B17}"/>
                </a:ext>
              </a:extLst>
            </p:cNvPr>
            <p:cNvCxnSpPr>
              <a:cxnSpLocks/>
              <a:stCxn id="21" idx="6"/>
              <a:endCxn id="22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3CD9FB3E-91A0-D9E0-BCCD-2A565834E9CC}"/>
                </a:ext>
              </a:extLst>
            </p:cNvPr>
            <p:cNvCxnSpPr>
              <a:cxnSpLocks/>
              <a:stCxn id="28" idx="6"/>
              <a:endCxn id="29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6D64A005-9406-E575-2956-A9F134FAB3CD}"/>
                </a:ext>
              </a:extLst>
            </p:cNvPr>
            <p:cNvCxnSpPr>
              <a:cxnSpLocks/>
              <a:stCxn id="8" idx="6"/>
              <a:endCxn id="9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D16F9B77-CB78-17B1-36FF-2B3BB803B8B3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E1211C55-5419-2BEF-CD1A-ECCD45A263AB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EC337DAE-2C86-0C03-3519-1AD46EFE292A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4A27A8B1-C2E3-FF71-39AA-4632065D569F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2B95910-9C7F-D4B9-2A6B-D051DF9E9A93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53347A54-4BE8-94DC-1A23-E28695D65DF3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803BB15D-659D-FC09-0382-31FBB82361A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92D2D05E-555C-E4AC-C92D-D8BD32FF289A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5BC1FB85-9655-E388-095B-5A09C7CB8E32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7A99D4C4-A61E-5E70-AC0B-AB9F872FDD4C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FCEF076F-4A3A-CC1B-02F3-B979D215B5D5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CDCA2C41-C3E8-AECE-F0C2-2070D759C2A8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1AB70998-86F2-6F5D-7B0A-F20A1931A6C9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9C07AF26-F7CA-D4C2-028E-DC9A71ECEE73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D8DCA1A3-796F-F7BD-6BB3-BB649DA6EA79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22F181F3-9BE7-B37B-E1CF-67C95413C910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9254D4E0-3C19-7F54-4EEC-7D2DE896B408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77CEAAF-FCA8-2ABA-DDC6-41AFD9AF7615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1A60A468-5E4B-3BDE-A82A-909C3A091FB3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C4386AB3-6D2B-0B66-5C50-6AA86381702D}"/>
                </a:ext>
              </a:extLst>
            </p:cNvPr>
            <p:cNvCxnSpPr>
              <a:cxnSpLocks/>
              <a:stCxn id="7" idx="4"/>
              <a:endCxn id="14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ED308EEE-934B-F9E6-5375-9B2FF2E5AAFC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0EC32D17-9A42-D64B-7755-B3E50415FEE4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13E6FE97-4373-E464-4D45-AFC6E67AE03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00B1378B-3180-E254-43CD-7392ED5F6B6A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D01674B0-5E15-7C88-0AFD-ADB144AA46CB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CB195AAA-5E8E-D550-FBC9-F22FD8B93F5D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F0098970-E55C-5CAC-4CB2-85231D4E23FD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E6FEB799-E173-6321-307B-2EB6307345F0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F053E6EF-28EF-BFE2-B993-612F6E56604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F0423F7A-B09F-9516-DDF1-E3BAA64F08F2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D9D195C3-07A3-30CE-8D78-F3C2C5114C38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00DF24B0-3520-53EC-86FF-93F2A4E72980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05008B41-42F0-07A2-5F93-07E50A8B99FA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55F6E92C-49EA-FAA6-0D99-11CDC90F6894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9AFB6156-2486-17EC-812D-A8C9AACFEDF5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A038EB4E-BA2A-FB5B-B0A3-8F704E3D21E6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EE7A34A2-761B-18A5-F727-8748F4CB1FC0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A5E25353-CDD4-F84C-EB3C-B3EB16440483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BC0A9C6F-1E0A-022C-55BA-BBC517F963D5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423FA01E-D43F-5916-AF34-6A52FD149D57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43CD55CB-F1C4-0751-B064-6EBD3427A1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48B60E0C-4F09-5E4D-9925-125EF1EC0F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1E307AD-1431-EBE4-B686-83C3922417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84577AFB-E997-9380-3E32-9B91BFCBFA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5D3D260D-D124-7E88-494C-5AC33EE594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A32F611E-CF3B-F028-A168-15B180AAE3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4C548B1A-E3A3-86A5-140C-AB78494197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99A02DE8-9199-0D10-55FD-40715CDE20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B95A4F28-A2EB-076C-1FEE-1CB9584B8B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50AC0E9C-294C-7DDF-31EA-D9C81EE53DB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31CE2B33-8297-D45E-674E-A5BE348643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ED067EFA-0135-2876-8D8E-8FFF3EACA4A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2D4A044-2EE5-8D92-AE6B-D1EC22275B9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543A1AA4-D0F2-043C-50EA-082992508D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D9588F5A-CEAF-BB3E-19F2-4942B930E448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F4479E4A-34B4-FA28-C26A-72BEB01C624B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71EE55D-9326-8D95-165F-72FB9CB7FF13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4DDD746D-9327-1964-BD9F-B6B1E69673A1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9B31EF74-0403-18DC-BE4E-9964F29362A3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58661A49-AE50-AD69-0E38-EFC8EC27B37A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3739D3EA-FEA5-B213-70C4-9C4AFC36294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FDA11562-D8FB-1760-C816-18CA2D67AA8E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Ellipse 101">
              <a:extLst>
                <a:ext uri="{FF2B5EF4-FFF2-40B4-BE49-F238E27FC236}">
                  <a16:creationId xmlns:a16="http://schemas.microsoft.com/office/drawing/2014/main" id="{654F1774-143C-2F0F-53EE-991231B670EB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5AD14095-443E-6372-D917-CFF26762BFE1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92FD3681-AD8C-58F4-197A-E579F55F843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5BA34C7C-3721-7671-34CF-19FB78CE384F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C901DCA4-27BB-9381-598F-AAD0127BE13A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E125F4F3-B295-154B-FEFB-F88CF9C4CA62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E8B6F593-2CCA-D48E-3395-06923F27BE6B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9" name="Connecteur droit 108">
              <a:extLst>
                <a:ext uri="{FF2B5EF4-FFF2-40B4-BE49-F238E27FC236}">
                  <a16:creationId xmlns:a16="http://schemas.microsoft.com/office/drawing/2014/main" id="{397EF438-DEF0-15E6-6E37-A11111C8798F}"/>
                </a:ext>
              </a:extLst>
            </p:cNvPr>
            <p:cNvCxnSpPr>
              <a:stCxn id="102" idx="6"/>
              <a:endCxn id="103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65B6595-A8BB-A362-2DDD-D7E031BA4268}"/>
                </a:ext>
              </a:extLst>
            </p:cNvPr>
            <p:cNvCxnSpPr>
              <a:cxnSpLocks/>
              <a:stCxn id="103" idx="6"/>
              <a:endCxn id="104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25B69E3A-D963-2387-1AE6-F6645C14EC53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5026D35-541A-AFB1-92A6-A97F04C252AE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5D40A4B7-A474-0130-CA51-F10B8067B423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812CA5F5-3A75-BF5A-DE0E-DA9266B0F816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B5575D4D-FB8F-1333-0CB5-6EBA0CCE068B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DC9C7F9C-A335-B034-4A93-05B3B0A918F6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E2835617-8F5E-C5A5-1FE8-688B0AEDA14E}"/>
                </a:ext>
              </a:extLst>
            </p:cNvPr>
            <p:cNvCxnSpPr>
              <a:cxnSpLocks/>
              <a:endCxn id="13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5877A94B-DD3B-8164-952C-B0A7C298AE18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4A761C31-D176-F1A0-5E4E-67761D654B13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49B595CB-3255-F134-FECB-0E61F1A84FF7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267A1309-1EDD-43FE-D370-9C97988AEB2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E254F6FB-A41C-53F3-A817-87FF30C44EBF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EF81761B-A2BE-D3FB-5D95-699B7AA41238}"/>
                </a:ext>
              </a:extLst>
            </p:cNvPr>
            <p:cNvCxnSpPr>
              <a:cxnSpLocks/>
              <a:stCxn id="102" idx="4"/>
              <a:endCxn id="7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Ellipse 123">
              <a:extLst>
                <a:ext uri="{FF2B5EF4-FFF2-40B4-BE49-F238E27FC236}">
                  <a16:creationId xmlns:a16="http://schemas.microsoft.com/office/drawing/2014/main" id="{FDC77E7A-B4D8-DEBA-831E-23F0E4BDE51D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65216D74-41CC-605F-EA1F-9F812310C0EA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8DC1B0E4-150C-998C-C46F-20E47ABDF99B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50B746AE-EE35-BF0E-02D2-E6BA743DF290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AEA5AA9D-D5D6-A2A9-55AF-46B75A4B06C6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FE42BA18-073D-FE37-C33A-AE0095C1DCEA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EC49EB18-BF85-2268-9F4A-6A39F34997C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1" name="Connecteur droit 130">
              <a:extLst>
                <a:ext uri="{FF2B5EF4-FFF2-40B4-BE49-F238E27FC236}">
                  <a16:creationId xmlns:a16="http://schemas.microsoft.com/office/drawing/2014/main" id="{36ADCC13-2572-F858-62C5-F61989B5266C}"/>
                </a:ext>
              </a:extLst>
            </p:cNvPr>
            <p:cNvCxnSpPr>
              <a:stCxn id="124" idx="6"/>
              <a:endCxn id="125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8D8AEAC1-3DF9-FD72-EF29-57EFAFED487B}"/>
                </a:ext>
              </a:extLst>
            </p:cNvPr>
            <p:cNvCxnSpPr>
              <a:cxnSpLocks/>
              <a:stCxn id="125" idx="6"/>
              <a:endCxn id="126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C6EDB6FB-1F3C-B1B3-76A1-F17F143299EA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AB3CADB3-B4FC-233F-CA70-5BC1990565D1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739982A0-27DE-965A-46D1-BED3EDE47F8B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6BE1C441-797A-5FF1-657A-446C5405B6DF}"/>
                </a:ext>
              </a:extLst>
            </p:cNvPr>
            <p:cNvCxnSpPr>
              <a:cxnSpLocks/>
              <a:stCxn id="130" idx="6"/>
              <a:endCxn id="157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2846A66C-28BB-1647-1780-FC81EB035832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AB53B3E8-3765-03E5-48E7-21A009187C2D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BA51EAFA-3A87-94F2-98F5-25F2E54F73AC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5AEB8832-9D9E-F4C5-4427-64D0518803C3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8679E754-CEE2-50F1-8CA0-E83B5D37C583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2D24EC50-92B3-9825-89F0-F5AEC5AE8E8A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1160AD2E-7252-5746-C374-63AEA98DF3EB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36898B6A-E20E-BBF5-AAEC-17FF1F2E6E03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CC9A8338-4994-E9D9-7E2C-CCCF7E9DC382}"/>
                </a:ext>
              </a:extLst>
            </p:cNvPr>
            <p:cNvCxnSpPr>
              <a:cxnSpLocks/>
              <a:stCxn id="124" idx="4"/>
              <a:endCxn id="102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Ellipse 145">
              <a:extLst>
                <a:ext uri="{FF2B5EF4-FFF2-40B4-BE49-F238E27FC236}">
                  <a16:creationId xmlns:a16="http://schemas.microsoft.com/office/drawing/2014/main" id="{478D9AAC-85E0-208B-A9CC-F8527D57AFA4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76911418-367E-F8DA-5CC1-D23E0D0D908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BA359D6C-6A56-ED9A-8B43-B12EA04088F2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9BBF14A7-09D3-CD05-6387-39E25C521CA8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0" name="Connecteur droit 149">
              <a:extLst>
                <a:ext uri="{FF2B5EF4-FFF2-40B4-BE49-F238E27FC236}">
                  <a16:creationId xmlns:a16="http://schemas.microsoft.com/office/drawing/2014/main" id="{CE588D96-8DC9-8232-D114-291B513FAD54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4E109098-C078-5EDC-29CC-BAEBE256F650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BEC20342-B5A6-C298-ABE2-C21038D78D12}"/>
                </a:ext>
              </a:extLst>
            </p:cNvPr>
            <p:cNvCxnSpPr>
              <a:cxnSpLocks/>
              <a:stCxn id="146" idx="4"/>
              <a:endCxn id="147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9268315-C9F4-4CE1-46AB-5D9841DE2D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3A5CED22-8DEB-584C-47BA-DFB0F08D31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Ellipse 154">
              <a:extLst>
                <a:ext uri="{FF2B5EF4-FFF2-40B4-BE49-F238E27FC236}">
                  <a16:creationId xmlns:a16="http://schemas.microsoft.com/office/drawing/2014/main" id="{BDA71C06-6FBC-0EB9-A95C-8B1F277F0C14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6" name="Connecteur droit 155">
              <a:extLst>
                <a:ext uri="{FF2B5EF4-FFF2-40B4-BE49-F238E27FC236}">
                  <a16:creationId xmlns:a16="http://schemas.microsoft.com/office/drawing/2014/main" id="{1546DD30-831F-0462-3FF3-E8E2AC38C9AC}"/>
                </a:ext>
              </a:extLst>
            </p:cNvPr>
            <p:cNvCxnSpPr>
              <a:cxnSpLocks/>
              <a:endCxn id="146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Ellipse 156">
              <a:extLst>
                <a:ext uri="{FF2B5EF4-FFF2-40B4-BE49-F238E27FC236}">
                  <a16:creationId xmlns:a16="http://schemas.microsoft.com/office/drawing/2014/main" id="{EED9045B-B46B-8178-B112-5A10464F06D5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8" name="Connecteur droit 157">
              <a:extLst>
                <a:ext uri="{FF2B5EF4-FFF2-40B4-BE49-F238E27FC236}">
                  <a16:creationId xmlns:a16="http://schemas.microsoft.com/office/drawing/2014/main" id="{DD50C340-0FB4-B100-58EC-3FBE1D51A162}"/>
                </a:ext>
              </a:extLst>
            </p:cNvPr>
            <p:cNvCxnSpPr>
              <a:cxnSpLocks/>
              <a:stCxn id="157" idx="4"/>
              <a:endCxn id="155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0F1CF6BC-0DF4-D19C-24FB-69127FBC2540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F75971A-C6C8-B10C-31E2-0C8D70257672}"/>
                </a:ext>
              </a:extLst>
            </p:cNvPr>
            <p:cNvCxnSpPr>
              <a:cxnSpLocks/>
              <a:stCxn id="108" idx="6"/>
              <a:endCxn id="155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C4205CC3-B4BE-E89C-25EC-276ED1E59948}"/>
                </a:ext>
              </a:extLst>
            </p:cNvPr>
            <p:cNvCxnSpPr>
              <a:cxnSpLocks/>
              <a:stCxn id="13" idx="6"/>
              <a:endCxn id="146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7D69D1-D93A-9A31-9C00-C3DD74AD5EBD}"/>
                </a:ext>
              </a:extLst>
            </p:cNvPr>
            <p:cNvCxnSpPr>
              <a:cxnSpLocks/>
              <a:stCxn id="20" idx="6"/>
              <a:endCxn id="147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2E438005-8265-0C32-D310-2993829BEC5B}"/>
                </a:ext>
              </a:extLst>
            </p:cNvPr>
            <p:cNvCxnSpPr>
              <a:cxnSpLocks/>
              <a:stCxn id="27" idx="6"/>
              <a:endCxn id="148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EFFF374E-07DE-EEAC-A4A1-4F197B1722F4}"/>
                </a:ext>
              </a:extLst>
            </p:cNvPr>
            <p:cNvCxnSpPr>
              <a:cxnSpLocks/>
              <a:stCxn id="34" idx="6"/>
              <a:endCxn id="149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Ellipse 164">
              <a:extLst>
                <a:ext uri="{FF2B5EF4-FFF2-40B4-BE49-F238E27FC236}">
                  <a16:creationId xmlns:a16="http://schemas.microsoft.com/office/drawing/2014/main" id="{429105B7-4276-0E7F-315C-9D43F7ACEF1F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6B07DBB0-7E26-2CC5-F8A3-5CF3AFC0B520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2240AC05-9F5E-1424-8A79-23DCC9CC2459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02D085EF-2538-9538-FBF2-0158780EA5F8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58AF843-E1FD-BF3F-A9DD-B7568CE1EBBE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01CC1359-6E61-2649-27BA-FB634F9C1364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5DAD5BC9-E212-B443-1827-EB2D87A0ADB0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2" name="Connecteur droit 171">
              <a:extLst>
                <a:ext uri="{FF2B5EF4-FFF2-40B4-BE49-F238E27FC236}">
                  <a16:creationId xmlns:a16="http://schemas.microsoft.com/office/drawing/2014/main" id="{C92B01C9-5995-3A2B-8F80-30B78A487CE0}"/>
                </a:ext>
              </a:extLst>
            </p:cNvPr>
            <p:cNvCxnSpPr>
              <a:cxnSpLocks/>
              <a:stCxn id="165" idx="6"/>
              <a:endCxn id="166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796CE807-07F0-41B3-B511-707C46B6ACCE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DBD96BEB-F900-F518-2FA3-56C2BB681028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B86CCA82-7DBA-D786-4016-B3C79088C5EB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72273952-6043-91D0-DF0B-5B7EC099A36B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98406B93-4804-C6A9-5D77-A2D6C3D0CBB5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6278086E-8B52-69AA-F704-DC6F58E45A2E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D059EAE0-D5BD-4D24-6DF5-EA9437D5FA32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Ellipse 179">
              <a:extLst>
                <a:ext uri="{FF2B5EF4-FFF2-40B4-BE49-F238E27FC236}">
                  <a16:creationId xmlns:a16="http://schemas.microsoft.com/office/drawing/2014/main" id="{2758BEF7-3A3C-4CA6-94E4-FA14EED25065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1" name="Connecteur droit 180">
              <a:extLst>
                <a:ext uri="{FF2B5EF4-FFF2-40B4-BE49-F238E27FC236}">
                  <a16:creationId xmlns:a16="http://schemas.microsoft.com/office/drawing/2014/main" id="{118068B5-5FF3-99BC-907C-9CAB841C5B47}"/>
                </a:ext>
              </a:extLst>
            </p:cNvPr>
            <p:cNvCxnSpPr>
              <a:cxnSpLocks/>
              <a:stCxn id="171" idx="6"/>
              <a:endCxn id="180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Ellipse 181">
              <a:extLst>
                <a:ext uri="{FF2B5EF4-FFF2-40B4-BE49-F238E27FC236}">
                  <a16:creationId xmlns:a16="http://schemas.microsoft.com/office/drawing/2014/main" id="{A1A9240C-3AFC-31B9-ECDA-A204D758F5CE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FB90F62-AE1B-FB93-0222-FE3FC8CC610B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7C5B2B4-DFE8-CE02-40FA-48F78B49737F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A5C5717D-6431-45A7-4C1D-8B185C5EF861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3EE7609C-6E44-1C2F-8565-662F3E6D3171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A83E65FA-9E3D-6BEB-F87F-E6B2F20933ED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EF9BF45B-A39E-5765-15DA-9A24AF1B432F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9" name="Connecteur droit 188">
              <a:extLst>
                <a:ext uri="{FF2B5EF4-FFF2-40B4-BE49-F238E27FC236}">
                  <a16:creationId xmlns:a16="http://schemas.microsoft.com/office/drawing/2014/main" id="{AE1460BA-F0E9-B897-29E5-D3899DEE176E}"/>
                </a:ext>
              </a:extLst>
            </p:cNvPr>
            <p:cNvCxnSpPr>
              <a:cxnSpLocks/>
              <a:stCxn id="182" idx="6"/>
              <a:endCxn id="183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7B0B2B6C-3FF2-01E4-F530-97AEA06D599B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B67CEF7C-063C-EE15-3A03-1F0602361253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3792AF32-DE11-CA5E-ACA7-FF915F40B3C4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FC423DDC-A7BC-64F2-04B4-483B4A3C4164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5EE425DD-979F-DF34-F094-0E0FD16941D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604DE905-9C3C-1249-2F85-7D1BBD50097E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C680A855-77BF-ED8B-087F-937C8F986C40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Ellipse 196">
              <a:extLst>
                <a:ext uri="{FF2B5EF4-FFF2-40B4-BE49-F238E27FC236}">
                  <a16:creationId xmlns:a16="http://schemas.microsoft.com/office/drawing/2014/main" id="{0E91C656-46A7-D118-41F6-8777CBD6DE45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8" name="Connecteur droit 197">
              <a:extLst>
                <a:ext uri="{FF2B5EF4-FFF2-40B4-BE49-F238E27FC236}">
                  <a16:creationId xmlns:a16="http://schemas.microsoft.com/office/drawing/2014/main" id="{7F4BAF9E-5337-62DE-19C6-677921F4D5F1}"/>
                </a:ext>
              </a:extLst>
            </p:cNvPr>
            <p:cNvCxnSpPr>
              <a:cxnSpLocks/>
              <a:stCxn id="188" idx="6"/>
              <a:endCxn id="197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FAD9B53F-9558-DD54-2B89-682608EF9A05}"/>
                </a:ext>
              </a:extLst>
            </p:cNvPr>
            <p:cNvCxnSpPr>
              <a:cxnSpLocks/>
              <a:stCxn id="28" idx="4"/>
              <a:endCxn id="165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435B5E34-90F9-69AF-7685-71B6B57CE0B9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EE2CF435-6D8F-A2B6-07C9-59AA27E7E1F1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B5529530-822D-9E80-72B1-B39F2B444CB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3A4E5412-DCE4-A73C-EC48-DBB7BB2E2F7F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53B04FCC-A606-C04B-DBB5-22B7C81136E6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082B08DB-52C0-1649-9747-C2A3DE659AB6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8FFBBB47-96A9-8896-5B0F-D14B470D9B17}"/>
                </a:ext>
              </a:extLst>
            </p:cNvPr>
            <p:cNvCxnSpPr>
              <a:cxnSpLocks/>
              <a:stCxn id="149" idx="4"/>
              <a:endCxn id="180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9B874C21-0DF4-3549-E866-9C66BD943FD6}"/>
                </a:ext>
              </a:extLst>
            </p:cNvPr>
            <p:cNvCxnSpPr>
              <a:cxnSpLocks/>
              <a:stCxn id="180" idx="4"/>
              <a:endCxn id="197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451DC01C-E90B-F31E-C895-326D9AEF9A72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16451D9B-4115-08A8-DC0F-E20D37C6DBBA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F4AB22A2-71B8-31EF-C20D-353B1383B450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4F40C2C9-C439-2497-EF5E-80D5D03FB1F2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28D8C925-CCFD-7130-78D1-2CD2931B2422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21529333-11E8-F5B1-C243-E2A08FF76A09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81D71A5C-944B-BCBC-ADD1-41EEC4B148BF}"/>
                </a:ext>
              </a:extLst>
            </p:cNvPr>
            <p:cNvCxnSpPr>
              <a:cxnSpLocks/>
              <a:stCxn id="165" idx="4"/>
              <a:endCxn id="182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Ellipse 214">
              <a:extLst>
                <a:ext uri="{FF2B5EF4-FFF2-40B4-BE49-F238E27FC236}">
                  <a16:creationId xmlns:a16="http://schemas.microsoft.com/office/drawing/2014/main" id="{B76094CC-1359-C180-9BB0-F4318A6A9EF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1DEE131D-B89A-0C3A-5EB0-D031DFB7353F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F8D0F9C0-FD79-783C-A727-29C69B299FAC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454AB274-A98D-04BF-F855-1F03BB65DAB9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9" name="Connecteur droit 218">
              <a:extLst>
                <a:ext uri="{FF2B5EF4-FFF2-40B4-BE49-F238E27FC236}">
                  <a16:creationId xmlns:a16="http://schemas.microsoft.com/office/drawing/2014/main" id="{A0C51F17-51C6-9FBD-7B77-069E2037ABAD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CF8FF50B-42A7-F449-1D2F-05C844CD560F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53125FED-84F4-547A-868D-38FE93FE9BAC}"/>
                </a:ext>
              </a:extLst>
            </p:cNvPr>
            <p:cNvCxnSpPr>
              <a:cxnSpLocks/>
              <a:stCxn id="215" idx="4"/>
              <a:endCxn id="216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6CDB3CF1-19A6-89DC-1A7C-27E478F1DB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F91CBBC0-7079-7BF5-5234-D083E87C69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Ellipse 223">
              <a:extLst>
                <a:ext uri="{FF2B5EF4-FFF2-40B4-BE49-F238E27FC236}">
                  <a16:creationId xmlns:a16="http://schemas.microsoft.com/office/drawing/2014/main" id="{9129B5F8-DCF3-7DA8-70A1-579767E7790E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5" name="Connecteur droit 224">
              <a:extLst>
                <a:ext uri="{FF2B5EF4-FFF2-40B4-BE49-F238E27FC236}">
                  <a16:creationId xmlns:a16="http://schemas.microsoft.com/office/drawing/2014/main" id="{0758A20E-52F2-59AF-CB2B-C4B43607DF80}"/>
                </a:ext>
              </a:extLst>
            </p:cNvPr>
            <p:cNvCxnSpPr>
              <a:cxnSpLocks/>
              <a:endCxn id="215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6" name="Ellipse 225">
              <a:extLst>
                <a:ext uri="{FF2B5EF4-FFF2-40B4-BE49-F238E27FC236}">
                  <a16:creationId xmlns:a16="http://schemas.microsoft.com/office/drawing/2014/main" id="{D820F7D6-F242-4119-6C44-91B679DCB856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7" name="Connecteur droit 226">
              <a:extLst>
                <a:ext uri="{FF2B5EF4-FFF2-40B4-BE49-F238E27FC236}">
                  <a16:creationId xmlns:a16="http://schemas.microsoft.com/office/drawing/2014/main" id="{E87B1FB3-3E30-7AB9-86B2-0C7E92491A70}"/>
                </a:ext>
              </a:extLst>
            </p:cNvPr>
            <p:cNvCxnSpPr>
              <a:cxnSpLocks/>
              <a:stCxn id="226" idx="4"/>
              <a:endCxn id="224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8" name="Ellipse 227">
              <a:extLst>
                <a:ext uri="{FF2B5EF4-FFF2-40B4-BE49-F238E27FC236}">
                  <a16:creationId xmlns:a16="http://schemas.microsoft.com/office/drawing/2014/main" id="{53ED05EA-07BE-C2FA-AD34-BE57D0927D86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48865E3C-FB0C-E330-B1A0-E428CC20D7E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0" name="Connecteur droit 229">
              <a:extLst>
                <a:ext uri="{FF2B5EF4-FFF2-40B4-BE49-F238E27FC236}">
                  <a16:creationId xmlns:a16="http://schemas.microsoft.com/office/drawing/2014/main" id="{2D639420-C615-8C37-7AAD-3AE7FB7768ED}"/>
                </a:ext>
              </a:extLst>
            </p:cNvPr>
            <p:cNvCxnSpPr>
              <a:cxnSpLocks/>
              <a:stCxn id="218" idx="4"/>
              <a:endCxn id="228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CB55F286-34DB-ACF6-24D2-52A1872B57B8}"/>
                </a:ext>
              </a:extLst>
            </p:cNvPr>
            <p:cNvCxnSpPr>
              <a:cxnSpLocks/>
              <a:stCxn id="228" idx="4"/>
              <a:endCxn id="229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E7EF8B2B-FC86-3506-D15A-E029F1681208}"/>
                </a:ext>
              </a:extLst>
            </p:cNvPr>
            <p:cNvCxnSpPr>
              <a:cxnSpLocks/>
              <a:stCxn id="157" idx="6"/>
              <a:endCxn id="226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Ellipse 232">
              <a:extLst>
                <a:ext uri="{FF2B5EF4-FFF2-40B4-BE49-F238E27FC236}">
                  <a16:creationId xmlns:a16="http://schemas.microsoft.com/office/drawing/2014/main" id="{A1240EB8-EAA8-B66D-9637-769DA1484378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F6CAF742-2674-B6DA-4C3B-DA1245EDB75E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5C1E2CBA-437D-21D6-C28A-406BB9808FD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E9206A20-66E4-4136-44D7-90C43BF3A456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7" name="Connecteur droit 236">
              <a:extLst>
                <a:ext uri="{FF2B5EF4-FFF2-40B4-BE49-F238E27FC236}">
                  <a16:creationId xmlns:a16="http://schemas.microsoft.com/office/drawing/2014/main" id="{83A7F079-0677-FE4B-91EC-FF5B92959C6A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767A4D75-68FE-3ABA-D685-110102C7F36E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0211A64-C80C-5DDF-CE51-2B9A019D6E18}"/>
                </a:ext>
              </a:extLst>
            </p:cNvPr>
            <p:cNvCxnSpPr>
              <a:cxnSpLocks/>
              <a:stCxn id="233" idx="4"/>
              <a:endCxn id="234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D9A2C3E2-2CA1-FF03-9C52-092A236857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047FC727-FBE0-EF65-9092-99344635B2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2" name="Ellipse 241">
              <a:extLst>
                <a:ext uri="{FF2B5EF4-FFF2-40B4-BE49-F238E27FC236}">
                  <a16:creationId xmlns:a16="http://schemas.microsoft.com/office/drawing/2014/main" id="{E3FD954C-42A1-41AB-E863-F664F2B37A3E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3" name="Connecteur droit 242">
              <a:extLst>
                <a:ext uri="{FF2B5EF4-FFF2-40B4-BE49-F238E27FC236}">
                  <a16:creationId xmlns:a16="http://schemas.microsoft.com/office/drawing/2014/main" id="{D2C7595A-D0B1-F7DC-730C-2D6317B6715B}"/>
                </a:ext>
              </a:extLst>
            </p:cNvPr>
            <p:cNvCxnSpPr>
              <a:cxnSpLocks/>
              <a:endCxn id="233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Ellipse 243">
              <a:extLst>
                <a:ext uri="{FF2B5EF4-FFF2-40B4-BE49-F238E27FC236}">
                  <a16:creationId xmlns:a16="http://schemas.microsoft.com/office/drawing/2014/main" id="{B19C0CDE-8C9E-8CC6-B333-AB769F90E376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5" name="Connecteur droit 244">
              <a:extLst>
                <a:ext uri="{FF2B5EF4-FFF2-40B4-BE49-F238E27FC236}">
                  <a16:creationId xmlns:a16="http://schemas.microsoft.com/office/drawing/2014/main" id="{B39AFF70-1369-19D9-D2FF-78F083B8DFE0}"/>
                </a:ext>
              </a:extLst>
            </p:cNvPr>
            <p:cNvCxnSpPr>
              <a:cxnSpLocks/>
              <a:stCxn id="244" idx="4"/>
              <a:endCxn id="242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6" name="Ellipse 245">
              <a:extLst>
                <a:ext uri="{FF2B5EF4-FFF2-40B4-BE49-F238E27FC236}">
                  <a16:creationId xmlns:a16="http://schemas.microsoft.com/office/drawing/2014/main" id="{69C00C88-7449-7A66-A3E1-91E668BD2B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7280E68A-7900-4A1F-35C8-129C2ACE4386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8" name="Connecteur droit 247">
              <a:extLst>
                <a:ext uri="{FF2B5EF4-FFF2-40B4-BE49-F238E27FC236}">
                  <a16:creationId xmlns:a16="http://schemas.microsoft.com/office/drawing/2014/main" id="{CA62D0B6-8A96-927D-5850-CF123AD5401B}"/>
                </a:ext>
              </a:extLst>
            </p:cNvPr>
            <p:cNvCxnSpPr>
              <a:cxnSpLocks/>
              <a:stCxn id="236" idx="4"/>
              <a:endCxn id="246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146E24C8-17B2-6829-2794-CCCA2A873399}"/>
                </a:ext>
              </a:extLst>
            </p:cNvPr>
            <p:cNvCxnSpPr>
              <a:cxnSpLocks/>
              <a:stCxn id="246" idx="4"/>
              <a:endCxn id="247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FE8F0595-EDD2-C036-50D0-1E16BF7157D8}"/>
                </a:ext>
              </a:extLst>
            </p:cNvPr>
            <p:cNvCxnSpPr>
              <a:cxnSpLocks/>
              <a:stCxn id="226" idx="6"/>
              <a:endCxn id="244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75F41486-C419-5ADB-4B5B-2ABACB642487}"/>
                </a:ext>
              </a:extLst>
            </p:cNvPr>
            <p:cNvCxnSpPr>
              <a:cxnSpLocks/>
              <a:stCxn id="155" idx="6"/>
              <a:endCxn id="224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09257C0D-35E0-1DE4-856A-0A92DFA08639}"/>
                </a:ext>
              </a:extLst>
            </p:cNvPr>
            <p:cNvCxnSpPr>
              <a:cxnSpLocks/>
              <a:stCxn id="224" idx="6"/>
              <a:endCxn id="242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25138242-A56F-6844-B897-2FABE93A3EE1}"/>
                </a:ext>
              </a:extLst>
            </p:cNvPr>
            <p:cNvCxnSpPr>
              <a:cxnSpLocks/>
              <a:stCxn id="215" idx="6"/>
              <a:endCxn id="233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D936AF62-79FC-34B4-048C-0853795763BD}"/>
                </a:ext>
              </a:extLst>
            </p:cNvPr>
            <p:cNvCxnSpPr>
              <a:cxnSpLocks/>
              <a:stCxn id="146" idx="6"/>
              <a:endCxn id="215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DC23B5E-5030-C8FD-D295-5BEED6369550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C572A4E6-4F29-A499-C128-9DF01B37DD30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DAC09501-D91C-69E2-2353-50A7FAA7959E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E97A320A-27F0-20F7-05A9-169521C7BA58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96136F79-0911-3C5A-BD92-FE1FC1F8D2C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423A9FD2-9C08-C405-A7EB-67CA237E9386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00D60037-98DD-861C-C6AB-62264B31560D}"/>
                </a:ext>
              </a:extLst>
            </p:cNvPr>
            <p:cNvCxnSpPr>
              <a:cxnSpLocks/>
              <a:stCxn id="180" idx="6"/>
              <a:endCxn id="228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7CCFBD1B-C031-AC24-6446-91D3136E238D}"/>
                </a:ext>
              </a:extLst>
            </p:cNvPr>
            <p:cNvCxnSpPr>
              <a:cxnSpLocks/>
              <a:stCxn id="228" idx="6"/>
              <a:endCxn id="246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AB4506A3-C055-1ECA-FE10-D89E4BFBE618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6AB39D39-3B65-F45A-3CBC-4A2EF02C30EC}"/>
                </a:ext>
              </a:extLst>
            </p:cNvPr>
            <p:cNvCxnSpPr>
              <a:cxnSpLocks/>
              <a:stCxn id="197" idx="6"/>
              <a:endCxn id="229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5" name="Ellipse 264">
              <a:extLst>
                <a:ext uri="{FF2B5EF4-FFF2-40B4-BE49-F238E27FC236}">
                  <a16:creationId xmlns:a16="http://schemas.microsoft.com/office/drawing/2014/main" id="{39FDE6F1-51AF-3AC6-51B5-92020A652C6B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A340074E-1199-32CF-0CE7-805BE25E329E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4E12509F-538E-CE88-2B69-930979224A96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2ECEF8F8-6E62-3734-73AF-1BCFE246DC7E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67C8A6A8-2008-26BB-DB67-68DA5EBEB727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33D5997D-68BC-6C6F-CF0A-75C461E130EE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997F5C21-98BB-9CE5-56F0-DD7969B41C3D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2" name="Connecteur droit 271">
              <a:extLst>
                <a:ext uri="{FF2B5EF4-FFF2-40B4-BE49-F238E27FC236}">
                  <a16:creationId xmlns:a16="http://schemas.microsoft.com/office/drawing/2014/main" id="{4D442A9F-E809-9473-8267-2C947AAC38A5}"/>
                </a:ext>
              </a:extLst>
            </p:cNvPr>
            <p:cNvCxnSpPr>
              <a:cxnSpLocks/>
              <a:stCxn id="265" idx="6"/>
              <a:endCxn id="266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A5A52836-2C90-0872-FF88-5B12FC42611D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FFB645D4-2F45-C8D3-96FE-F7868E369700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FE0DC8B8-D791-C783-757E-E7875EB52F73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0E9F18E9-A721-8C92-0E76-CC54C9E64CC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1EC0B292-0DC6-ADDD-8E2C-B23A7FC81152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C6165D7-AA9A-F7AB-818B-02657CA5895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A6AA5AA9-E170-0863-B156-7D661049D43A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0" name="Ellipse 279">
              <a:extLst>
                <a:ext uri="{FF2B5EF4-FFF2-40B4-BE49-F238E27FC236}">
                  <a16:creationId xmlns:a16="http://schemas.microsoft.com/office/drawing/2014/main" id="{A0689636-BF7A-A101-DE20-F77628C291E2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1" name="Connecteur droit 280">
              <a:extLst>
                <a:ext uri="{FF2B5EF4-FFF2-40B4-BE49-F238E27FC236}">
                  <a16:creationId xmlns:a16="http://schemas.microsoft.com/office/drawing/2014/main" id="{AFACA73B-D8B6-19AA-AE3C-14E0EC0319E3}"/>
                </a:ext>
              </a:extLst>
            </p:cNvPr>
            <p:cNvCxnSpPr>
              <a:cxnSpLocks/>
              <a:stCxn id="271" idx="6"/>
              <a:endCxn id="280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2" name="Ellipse 281">
              <a:extLst>
                <a:ext uri="{FF2B5EF4-FFF2-40B4-BE49-F238E27FC236}">
                  <a16:creationId xmlns:a16="http://schemas.microsoft.com/office/drawing/2014/main" id="{BE3E5E2B-062C-02E8-CCF8-12B7D9CC3742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BCC9D2C1-D948-6982-918D-C8B2FDDAE016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4" name="Connecteur droit 283">
              <a:extLst>
                <a:ext uri="{FF2B5EF4-FFF2-40B4-BE49-F238E27FC236}">
                  <a16:creationId xmlns:a16="http://schemas.microsoft.com/office/drawing/2014/main" id="{E285D881-F08A-D231-4843-CD659B9A3919}"/>
                </a:ext>
              </a:extLst>
            </p:cNvPr>
            <p:cNvCxnSpPr>
              <a:cxnSpLocks/>
              <a:stCxn id="282" idx="6"/>
              <a:endCxn id="283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E1C77AC7-7FB7-0C87-1E08-E640580ED147}"/>
                </a:ext>
              </a:extLst>
            </p:cNvPr>
            <p:cNvCxnSpPr>
              <a:cxnSpLocks/>
              <a:stCxn id="280" idx="6"/>
              <a:endCxn id="282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DC0F69CE-A194-09CD-2B4C-7D2FAD0AAE74}"/>
                </a:ext>
              </a:extLst>
            </p:cNvPr>
            <p:cNvCxnSpPr>
              <a:cxnSpLocks/>
              <a:stCxn id="182" idx="4"/>
              <a:endCxn id="265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7" name="Ellipse 286">
              <a:extLst>
                <a:ext uri="{FF2B5EF4-FFF2-40B4-BE49-F238E27FC236}">
                  <a16:creationId xmlns:a16="http://schemas.microsoft.com/office/drawing/2014/main" id="{78B89A1E-DE75-4FB1-5BA1-C666C1E7F1A0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91F19864-5B92-BFAB-15C7-91F53FC07749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6FB072B4-8012-A2B1-F126-72E9E2FE4FAE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E6E3EBA2-83F9-CFC9-FCA5-03C688E3DE43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0613F829-DF3E-2C30-A761-D4B7486DCE56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D7B3A926-689F-24BA-5FEE-7DC9E96A22D8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6C711447-DF23-1884-8C6F-27234A24640B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4" name="Connecteur droit 293">
              <a:extLst>
                <a:ext uri="{FF2B5EF4-FFF2-40B4-BE49-F238E27FC236}">
                  <a16:creationId xmlns:a16="http://schemas.microsoft.com/office/drawing/2014/main" id="{554721F0-08F3-A48C-31CC-46A1B3D26B05}"/>
                </a:ext>
              </a:extLst>
            </p:cNvPr>
            <p:cNvCxnSpPr>
              <a:cxnSpLocks/>
              <a:stCxn id="287" idx="6"/>
              <a:endCxn id="288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4CCEB245-425F-5F2D-0FEB-96D539DC9584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0E08BAC4-098E-62D8-C528-10C7755FD47B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F59AEB2A-9360-4AD3-6034-81F029E9145E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23C8D920-AF8F-1C99-034F-79499E31E40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310BACEE-3511-D8A6-2ABF-DB21E1DB7D03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691CDD12-3D27-DB31-7E15-345E3003E485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F405F7A8-D4D9-6122-B1EE-C0571C776848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2" name="Ellipse 301">
              <a:extLst>
                <a:ext uri="{FF2B5EF4-FFF2-40B4-BE49-F238E27FC236}">
                  <a16:creationId xmlns:a16="http://schemas.microsoft.com/office/drawing/2014/main" id="{1D256400-294B-7D6D-6B21-A2E48F133867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3" name="Connecteur droit 302">
              <a:extLst>
                <a:ext uri="{FF2B5EF4-FFF2-40B4-BE49-F238E27FC236}">
                  <a16:creationId xmlns:a16="http://schemas.microsoft.com/office/drawing/2014/main" id="{BD0DC551-3DCD-D0AC-3D4C-FC0C150FF99D}"/>
                </a:ext>
              </a:extLst>
            </p:cNvPr>
            <p:cNvCxnSpPr>
              <a:cxnSpLocks/>
              <a:stCxn id="293" idx="6"/>
              <a:endCxn id="302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4" name="Ellipse 303">
              <a:extLst>
                <a:ext uri="{FF2B5EF4-FFF2-40B4-BE49-F238E27FC236}">
                  <a16:creationId xmlns:a16="http://schemas.microsoft.com/office/drawing/2014/main" id="{2F16BDF6-7474-08ED-0155-66D4DA77DF4D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7243AF90-E395-CF0D-AD95-7C2B8DE869EC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6" name="Connecteur droit 305">
              <a:extLst>
                <a:ext uri="{FF2B5EF4-FFF2-40B4-BE49-F238E27FC236}">
                  <a16:creationId xmlns:a16="http://schemas.microsoft.com/office/drawing/2014/main" id="{A822FA2A-1351-F1B4-8C47-FD78E5E80206}"/>
                </a:ext>
              </a:extLst>
            </p:cNvPr>
            <p:cNvCxnSpPr>
              <a:cxnSpLocks/>
              <a:stCxn id="304" idx="6"/>
              <a:endCxn id="305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7AFADEE6-BF29-82DF-20ED-4081C1028E2E}"/>
                </a:ext>
              </a:extLst>
            </p:cNvPr>
            <p:cNvCxnSpPr>
              <a:cxnSpLocks/>
              <a:stCxn id="302" idx="6"/>
              <a:endCxn id="304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D5A2333B-B2D7-DCFD-80AD-3AD3EA45E6FF}"/>
                </a:ext>
              </a:extLst>
            </p:cNvPr>
            <p:cNvCxnSpPr>
              <a:cxnSpLocks/>
              <a:stCxn id="265" idx="4"/>
              <a:endCxn id="287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BA2E42FA-3BD7-31D6-FE3E-CCD10819430A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6A78BF5-E94A-8D04-2310-211CDC4EF6EF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2557E5A5-0947-D734-1B31-039522E54965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B4E4664C-AC71-392A-B915-4C49325ABC25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084AEC72-B73F-3278-305C-4DAD62A23268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4480BF08-2BE1-1CB4-EE48-648ABB62117B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499F91A-9754-A457-59E9-1B372DB670EE}"/>
                </a:ext>
              </a:extLst>
            </p:cNvPr>
            <p:cNvCxnSpPr>
              <a:cxnSpLocks/>
              <a:stCxn id="197" idx="4"/>
              <a:endCxn id="280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180DAC85-A2BC-DCA6-D6EF-4DC640557C5F}"/>
                </a:ext>
              </a:extLst>
            </p:cNvPr>
            <p:cNvCxnSpPr>
              <a:cxnSpLocks/>
              <a:stCxn id="229" idx="4"/>
              <a:endCxn id="282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54BBF415-FD7F-55EE-F7C0-D487173114B4}"/>
                </a:ext>
              </a:extLst>
            </p:cNvPr>
            <p:cNvCxnSpPr>
              <a:cxnSpLocks/>
              <a:stCxn id="247" idx="4"/>
              <a:endCxn id="283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AD1F26F9-B82F-C18A-E40E-7CC29BA29B79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8C07AB93-E654-EB3A-EE51-1742CE17B1B1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CE5739C1-38A7-E7AC-C988-5334A3CA4325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80B4AC25-AFA7-AC08-B0BF-FBA2D3BDB3B0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F71254FE-3DC9-E530-BFB9-9FFEC848F02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24D348F-C560-AD78-DC3B-771FBDDBA5D9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6173C3B-72BA-20B4-65AC-77AD3D38BDF6}"/>
                </a:ext>
              </a:extLst>
            </p:cNvPr>
            <p:cNvCxnSpPr>
              <a:cxnSpLocks/>
              <a:stCxn id="280" idx="4"/>
              <a:endCxn id="302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74CD3BCF-B57A-255E-18B5-52273E2B6E09}"/>
                </a:ext>
              </a:extLst>
            </p:cNvPr>
            <p:cNvCxnSpPr>
              <a:cxnSpLocks/>
              <a:stCxn id="282" idx="4"/>
              <a:endCxn id="304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AF53BE4C-4504-5731-6528-D9004A1481A9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7" name="Ellipse 326">
              <a:extLst>
                <a:ext uri="{FF2B5EF4-FFF2-40B4-BE49-F238E27FC236}">
                  <a16:creationId xmlns:a16="http://schemas.microsoft.com/office/drawing/2014/main" id="{3B46D501-37D7-C5FE-67BD-4F19F4FB6BB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2B1DFC26-3DA7-CE44-5BD0-FCABF359B0CF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B1A4DA7D-AAE5-E1F0-7681-C78F5C4A0A54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F5F86566-1375-1F3C-9154-06B4428FFC58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2C44C141-49E1-9073-CEDA-0F05A2717B0E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2A9B5C9C-CC37-8459-3771-9E191E1874F7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8698A0E1-DBB9-EB1F-81D7-D13262260B4F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4" name="Connecteur droit 333">
              <a:extLst>
                <a:ext uri="{FF2B5EF4-FFF2-40B4-BE49-F238E27FC236}">
                  <a16:creationId xmlns:a16="http://schemas.microsoft.com/office/drawing/2014/main" id="{638A0780-913D-95C5-8DF4-5FCFA9AF89D0}"/>
                </a:ext>
              </a:extLst>
            </p:cNvPr>
            <p:cNvCxnSpPr>
              <a:cxnSpLocks/>
              <a:stCxn id="327" idx="6"/>
              <a:endCxn id="328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1D8D6B90-EA86-1B86-1554-C722A5926EDF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EE0B3E84-D021-6E06-1C8A-2E4C333F6353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6667249E-A8BC-E716-7240-BD103E5A347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A1012115-73DF-1FCC-F5B4-9D8A1C041E1F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655AF135-B6F0-38A6-E014-65F296A6424D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7E384EB4-2A3E-F3DB-709E-6B2C0FAE53AE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4A5C6937-5900-DC24-4D75-9805D8B56F26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2" name="Ellipse 341">
              <a:extLst>
                <a:ext uri="{FF2B5EF4-FFF2-40B4-BE49-F238E27FC236}">
                  <a16:creationId xmlns:a16="http://schemas.microsoft.com/office/drawing/2014/main" id="{D01B0A4B-A9FB-A7A4-B923-7E34C9BEE000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3" name="Connecteur droit 342">
              <a:extLst>
                <a:ext uri="{FF2B5EF4-FFF2-40B4-BE49-F238E27FC236}">
                  <a16:creationId xmlns:a16="http://schemas.microsoft.com/office/drawing/2014/main" id="{09031F94-7EA1-9AE3-5699-EACA79306180}"/>
                </a:ext>
              </a:extLst>
            </p:cNvPr>
            <p:cNvCxnSpPr>
              <a:cxnSpLocks/>
              <a:stCxn id="333" idx="6"/>
              <a:endCxn id="342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4" name="Ellipse 343">
              <a:extLst>
                <a:ext uri="{FF2B5EF4-FFF2-40B4-BE49-F238E27FC236}">
                  <a16:creationId xmlns:a16="http://schemas.microsoft.com/office/drawing/2014/main" id="{320FEB96-E31A-672E-91D4-777BE228E2D2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F5994106-C2D9-8757-2C3D-C2EFFA0974B2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6" name="Connecteur droit 345">
              <a:extLst>
                <a:ext uri="{FF2B5EF4-FFF2-40B4-BE49-F238E27FC236}">
                  <a16:creationId xmlns:a16="http://schemas.microsoft.com/office/drawing/2014/main" id="{DE935C87-22D6-9C3B-56CA-4D536043A7B9}"/>
                </a:ext>
              </a:extLst>
            </p:cNvPr>
            <p:cNvCxnSpPr>
              <a:cxnSpLocks/>
              <a:stCxn id="344" idx="6"/>
              <a:endCxn id="345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0742EA02-BDDF-4186-3F43-D1377197BE7D}"/>
                </a:ext>
              </a:extLst>
            </p:cNvPr>
            <p:cNvCxnSpPr>
              <a:cxnSpLocks/>
              <a:stCxn id="342" idx="6"/>
              <a:endCxn id="344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A8F7699B-9E25-7F87-9D48-BEFDE4D036C3}"/>
                </a:ext>
              </a:extLst>
            </p:cNvPr>
            <p:cNvCxnSpPr>
              <a:cxnSpLocks/>
              <a:stCxn id="287" idx="4"/>
              <a:endCxn id="327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E5081F6D-1AF9-564F-CC36-7EF1D961A34E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5D70F7F0-B26B-F920-0F26-532A45A00931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62A12D6D-D8D7-EEC1-97E9-AB0870E3E62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C3F1E34B-3490-BD9F-0CEA-773FC30A1B8D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9C140DA1-A79B-BE5B-8D8A-B0370ED48F8C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08FB2922-5127-B412-D33A-28D821EB0B1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E752A7A9-198D-9C0E-F00D-7FF8D770FF5F}"/>
                </a:ext>
              </a:extLst>
            </p:cNvPr>
            <p:cNvCxnSpPr>
              <a:cxnSpLocks/>
              <a:stCxn id="302" idx="4"/>
              <a:endCxn id="342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EA4CA138-32A9-DD52-5A25-5CCEBF34CF5E}"/>
                </a:ext>
              </a:extLst>
            </p:cNvPr>
            <p:cNvCxnSpPr>
              <a:cxnSpLocks/>
              <a:stCxn id="304" idx="4"/>
              <a:endCxn id="344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632E606F-BE95-3184-A148-170F00AA433B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8" name="Rectangle : coins arrondis 357">
            <a:extLst>
              <a:ext uri="{FF2B5EF4-FFF2-40B4-BE49-F238E27FC236}">
                <a16:creationId xmlns:a16="http://schemas.microsoft.com/office/drawing/2014/main" id="{B1FB962F-536A-7AD1-B48B-B3A17EC9FDDB}"/>
              </a:ext>
            </a:extLst>
          </p:cNvPr>
          <p:cNvSpPr/>
          <p:nvPr/>
        </p:nvSpPr>
        <p:spPr>
          <a:xfrm rot="5400000">
            <a:off x="8672746" y="1405368"/>
            <a:ext cx="1059540" cy="36512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Ellipse 358">
            <a:extLst>
              <a:ext uri="{FF2B5EF4-FFF2-40B4-BE49-F238E27FC236}">
                <a16:creationId xmlns:a16="http://schemas.microsoft.com/office/drawing/2014/main" id="{829C27BD-8CB5-6474-70F5-11F05E127B59}"/>
              </a:ext>
            </a:extLst>
          </p:cNvPr>
          <p:cNvSpPr/>
          <p:nvPr/>
        </p:nvSpPr>
        <p:spPr>
          <a:xfrm>
            <a:off x="9007423" y="560704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Ellipse 359">
            <a:extLst>
              <a:ext uri="{FF2B5EF4-FFF2-40B4-BE49-F238E27FC236}">
                <a16:creationId xmlns:a16="http://schemas.microsoft.com/office/drawing/2014/main" id="{65CDA219-EA27-2AFD-6DC6-0E483EB27A2A}"/>
              </a:ext>
            </a:extLst>
          </p:cNvPr>
          <p:cNvSpPr/>
          <p:nvPr/>
        </p:nvSpPr>
        <p:spPr>
          <a:xfrm>
            <a:off x="8405663" y="1121182"/>
            <a:ext cx="385010" cy="3651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Ellipse 360">
            <a:extLst>
              <a:ext uri="{FF2B5EF4-FFF2-40B4-BE49-F238E27FC236}">
                <a16:creationId xmlns:a16="http://schemas.microsoft.com/office/drawing/2014/main" id="{D7F18F50-149C-FCFB-6063-E3B3B09E197D}"/>
              </a:ext>
            </a:extLst>
          </p:cNvPr>
          <p:cNvSpPr/>
          <p:nvPr/>
        </p:nvSpPr>
        <p:spPr>
          <a:xfrm>
            <a:off x="9567872" y="4787140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Rectangle : coins arrondis 361">
            <a:extLst>
              <a:ext uri="{FF2B5EF4-FFF2-40B4-BE49-F238E27FC236}">
                <a16:creationId xmlns:a16="http://schemas.microsoft.com/office/drawing/2014/main" id="{6F8913FB-C129-17F7-601A-AAC8A49E1B8C}"/>
              </a:ext>
            </a:extLst>
          </p:cNvPr>
          <p:cNvSpPr/>
          <p:nvPr/>
        </p:nvSpPr>
        <p:spPr>
          <a:xfrm rot="5400000">
            <a:off x="3327207" y="2103855"/>
            <a:ext cx="1059540" cy="36512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Ellipse 362">
            <a:extLst>
              <a:ext uri="{FF2B5EF4-FFF2-40B4-BE49-F238E27FC236}">
                <a16:creationId xmlns:a16="http://schemas.microsoft.com/office/drawing/2014/main" id="{92D412EB-3C20-122D-DCE9-B8618C452345}"/>
              </a:ext>
            </a:extLst>
          </p:cNvPr>
          <p:cNvSpPr/>
          <p:nvPr/>
        </p:nvSpPr>
        <p:spPr>
          <a:xfrm>
            <a:off x="3688444" y="3320004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Ellipse 363">
            <a:extLst>
              <a:ext uri="{FF2B5EF4-FFF2-40B4-BE49-F238E27FC236}">
                <a16:creationId xmlns:a16="http://schemas.microsoft.com/office/drawing/2014/main" id="{73CB8A0D-26C3-C005-BDB4-D3B0EDAB120D}"/>
              </a:ext>
            </a:extLst>
          </p:cNvPr>
          <p:cNvSpPr/>
          <p:nvPr/>
        </p:nvSpPr>
        <p:spPr>
          <a:xfrm>
            <a:off x="3689738" y="4286140"/>
            <a:ext cx="385010" cy="3651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archemin vertical 3">
            <a:extLst>
              <a:ext uri="{FF2B5EF4-FFF2-40B4-BE49-F238E27FC236}">
                <a16:creationId xmlns:a16="http://schemas.microsoft.com/office/drawing/2014/main" id="{87374393-F997-784F-7FA5-6877DB441192}"/>
              </a:ext>
            </a:extLst>
          </p:cNvPr>
          <p:cNvSpPr/>
          <p:nvPr/>
        </p:nvSpPr>
        <p:spPr>
          <a:xfrm>
            <a:off x="344144" y="4869773"/>
            <a:ext cx="7377284" cy="1645698"/>
          </a:xfrm>
          <a:prstGeom prst="verticalScroll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The moving group visits “columns”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Columns are delimited by beacons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The token “counts” visited columns + decides the phase end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New phase: visit direction is reversed + column size increases</a:t>
            </a:r>
          </a:p>
        </p:txBody>
      </p:sp>
      <p:sp>
        <p:nvSpPr>
          <p:cNvPr id="365" name="Espace réservé du pied de page 364">
            <a:extLst>
              <a:ext uri="{FF2B5EF4-FFF2-40B4-BE49-F238E27FC236}">
                <a16:creationId xmlns:a16="http://schemas.microsoft.com/office/drawing/2014/main" id="{96843CC7-3CB3-4DAA-35C1-867623BF9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2140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91C2A6-6DD3-274B-94C5-78BF5B0FA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933782" cy="1325563"/>
          </a:xfrm>
        </p:spPr>
        <p:txBody>
          <a:bodyPr/>
          <a:lstStyle/>
          <a:p>
            <a:r>
              <a:rPr lang="en-US" dirty="0"/>
              <a:t>Third Solution: Main Principles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0685A8B-2DF8-074D-BC65-531D7991CB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7967"/>
            <a:ext cx="3036688" cy="4858996"/>
          </a:xfrm>
        </p:spPr>
        <p:txBody>
          <a:bodyPr/>
          <a:lstStyle/>
          <a:p>
            <a:pPr marL="0" indent="0">
              <a:buNone/>
            </a:pPr>
            <a:endParaRPr lang="en-US" b="1" dirty="0"/>
          </a:p>
          <a:p>
            <a:r>
              <a:rPr lang="en-US" dirty="0"/>
              <a:t>A </a:t>
            </a:r>
            <a:r>
              <a:rPr lang="en-US" dirty="0">
                <a:solidFill>
                  <a:srgbClr val="FF0000"/>
                </a:solidFill>
              </a:rPr>
              <a:t>moving group</a:t>
            </a:r>
            <a:r>
              <a:rPr lang="en-US" dirty="0"/>
              <a:t> of 2 robots </a:t>
            </a:r>
          </a:p>
          <a:p>
            <a:endParaRPr lang="en-US" dirty="0"/>
          </a:p>
          <a:p>
            <a:r>
              <a:rPr lang="en-US" dirty="0"/>
              <a:t>2 </a:t>
            </a:r>
            <a:r>
              <a:rPr lang="en-US" dirty="0">
                <a:solidFill>
                  <a:srgbClr val="FF0000"/>
                </a:solidFill>
              </a:rPr>
              <a:t>beacon robots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1 </a:t>
            </a:r>
            <a:r>
              <a:rPr lang="en-US" dirty="0">
                <a:solidFill>
                  <a:srgbClr val="FF0000"/>
                </a:solidFill>
              </a:rPr>
              <a:t>token robot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pPr lvl="1"/>
            <a:endParaRPr lang="en-US" dirty="0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257C801-9BD1-F40B-906C-25D09954F428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866B303A-9263-1858-50ED-EFC858E281AD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1A9C11A5-BF12-29F3-D59B-36D9ED530BD4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4F80BBFA-E920-EDB5-1EB1-20C64577C561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80B77AE3-672A-1A3D-6573-2D5CD2390F7E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BBAB5896-67A3-858B-16C9-72ED5ACAFDD8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B7684E82-E6E7-D45D-7199-3C4BC35502EF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F44C5290-CB47-48E4-0621-66CEB9178079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9629D054-C97A-40F0-C45D-DDA9E682A45C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B5D88331-8FB5-D6B4-6D93-B4A08BC9483A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FA745D8D-57BA-3C58-9E9A-D1B5B9AFAC6C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A74E8500-D8BD-A24E-504F-1C7510167282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3662E0A2-E367-B558-EC3F-4AF86A34B5BE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7ABA461D-A941-2300-8663-75F3B9324F1C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1D4348B7-9F36-7F90-ECF2-B6209772B72D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0BBEFE81-1D88-9801-DDB3-3B27014A5713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A471CB23-1657-240A-BAEC-0CB7B15C4D21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0F2AD326-D71C-BCCA-64B8-E82B621E7A5E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298DDA1F-7E50-CB37-28FC-71ECE8605570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65388147-CEC9-8593-136F-95DE27EE61DF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E72E600B-ECA7-4DA1-1FEB-4971FE127C58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0EC0342F-D9A8-9F7B-74B6-B74B33B2E209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8FA56C19-020D-9D52-B33E-70F68823050C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AE5939C3-484B-9510-628B-8E8DFFDD1524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143E7F27-28A9-5B66-49D5-2E5D4B262726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C6F3A129-E21D-8151-1856-57101B27136C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186FDE5D-A826-BEE5-90B8-5D4348052507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A980AD1A-32C3-BA7A-8BD0-7F1243139E30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F21C121D-0D6A-BED5-033F-281FDD13C79C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0D3F87CF-2FC5-0E29-B5F4-D9FFEE734DB2}"/>
                </a:ext>
              </a:extLst>
            </p:cNvPr>
            <p:cNvCxnSpPr>
              <a:stCxn id="7" idx="6"/>
              <a:endCxn id="8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C3AA8F6D-6AC6-2567-C31C-8F24E43A7098}"/>
                </a:ext>
              </a:extLst>
            </p:cNvPr>
            <p:cNvCxnSpPr>
              <a:cxnSpLocks/>
              <a:stCxn id="14" idx="6"/>
              <a:endCxn id="15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9293AE0E-EF2D-07D3-7068-F593B82E1B17}"/>
                </a:ext>
              </a:extLst>
            </p:cNvPr>
            <p:cNvCxnSpPr>
              <a:cxnSpLocks/>
              <a:stCxn id="21" idx="6"/>
              <a:endCxn id="22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3CD9FB3E-91A0-D9E0-BCCD-2A565834E9CC}"/>
                </a:ext>
              </a:extLst>
            </p:cNvPr>
            <p:cNvCxnSpPr>
              <a:cxnSpLocks/>
              <a:stCxn id="28" idx="6"/>
              <a:endCxn id="29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6D64A005-9406-E575-2956-A9F134FAB3CD}"/>
                </a:ext>
              </a:extLst>
            </p:cNvPr>
            <p:cNvCxnSpPr>
              <a:cxnSpLocks/>
              <a:stCxn id="8" idx="6"/>
              <a:endCxn id="9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D16F9B77-CB78-17B1-36FF-2B3BB803B8B3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E1211C55-5419-2BEF-CD1A-ECCD45A263AB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EC337DAE-2C86-0C03-3519-1AD46EFE292A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4A27A8B1-C2E3-FF71-39AA-4632065D569F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2B95910-9C7F-D4B9-2A6B-D051DF9E9A93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53347A54-4BE8-94DC-1A23-E28695D65DF3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803BB15D-659D-FC09-0382-31FBB82361A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92D2D05E-555C-E4AC-C92D-D8BD32FF289A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5BC1FB85-9655-E388-095B-5A09C7CB8E32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7A99D4C4-A61E-5E70-AC0B-AB9F872FDD4C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FCEF076F-4A3A-CC1B-02F3-B979D215B5D5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CDCA2C41-C3E8-AECE-F0C2-2070D759C2A8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1AB70998-86F2-6F5D-7B0A-F20A1931A6C9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9C07AF26-F7CA-D4C2-028E-DC9A71ECEE73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D8DCA1A3-796F-F7BD-6BB3-BB649DA6EA79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22F181F3-9BE7-B37B-E1CF-67C95413C910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9254D4E0-3C19-7F54-4EEC-7D2DE896B408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77CEAAF-FCA8-2ABA-DDC6-41AFD9AF7615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1A60A468-5E4B-3BDE-A82A-909C3A091FB3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C4386AB3-6D2B-0B66-5C50-6AA86381702D}"/>
                </a:ext>
              </a:extLst>
            </p:cNvPr>
            <p:cNvCxnSpPr>
              <a:cxnSpLocks/>
              <a:stCxn id="7" idx="4"/>
              <a:endCxn id="14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ED308EEE-934B-F9E6-5375-9B2FF2E5AAFC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0EC32D17-9A42-D64B-7755-B3E50415FEE4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13E6FE97-4373-E464-4D45-AFC6E67AE03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00B1378B-3180-E254-43CD-7392ED5F6B6A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D01674B0-5E15-7C88-0AFD-ADB144AA46CB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CB195AAA-5E8E-D550-FBC9-F22FD8B93F5D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F0098970-E55C-5CAC-4CB2-85231D4E23FD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E6FEB799-E173-6321-307B-2EB6307345F0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F053E6EF-28EF-BFE2-B993-612F6E56604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F0423F7A-B09F-9516-DDF1-E3BAA64F08F2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D9D195C3-07A3-30CE-8D78-F3C2C5114C38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00DF24B0-3520-53EC-86FF-93F2A4E72980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05008B41-42F0-07A2-5F93-07E50A8B99FA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55F6E92C-49EA-FAA6-0D99-11CDC90F6894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9AFB6156-2486-17EC-812D-A8C9AACFEDF5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A038EB4E-BA2A-FB5B-B0A3-8F704E3D21E6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EE7A34A2-761B-18A5-F727-8748F4CB1FC0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A5E25353-CDD4-F84C-EB3C-B3EB16440483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BC0A9C6F-1E0A-022C-55BA-BBC517F963D5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423FA01E-D43F-5916-AF34-6A52FD149D57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43CD55CB-F1C4-0751-B064-6EBD3427A1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48B60E0C-4F09-5E4D-9925-125EF1EC0F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1E307AD-1431-EBE4-B686-83C3922417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84577AFB-E997-9380-3E32-9B91BFCBFA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5D3D260D-D124-7E88-494C-5AC33EE594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A32F611E-CF3B-F028-A168-15B180AAE3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4C548B1A-E3A3-86A5-140C-AB78494197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99A02DE8-9199-0D10-55FD-40715CDE20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B95A4F28-A2EB-076C-1FEE-1CB9584B8B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50AC0E9C-294C-7DDF-31EA-D9C81EE53DB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31CE2B33-8297-D45E-674E-A5BE348643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ED067EFA-0135-2876-8D8E-8FFF3EACA4A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2D4A044-2EE5-8D92-AE6B-D1EC22275B9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543A1AA4-D0F2-043C-50EA-082992508D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D9588F5A-CEAF-BB3E-19F2-4942B930E448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F4479E4A-34B4-FA28-C26A-72BEB01C624B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71EE55D-9326-8D95-165F-72FB9CB7FF13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4DDD746D-9327-1964-BD9F-B6B1E69673A1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9B31EF74-0403-18DC-BE4E-9964F29362A3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58661A49-AE50-AD69-0E38-EFC8EC27B37A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3739D3EA-FEA5-B213-70C4-9C4AFC36294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FDA11562-D8FB-1760-C816-18CA2D67AA8E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Ellipse 101">
              <a:extLst>
                <a:ext uri="{FF2B5EF4-FFF2-40B4-BE49-F238E27FC236}">
                  <a16:creationId xmlns:a16="http://schemas.microsoft.com/office/drawing/2014/main" id="{654F1774-143C-2F0F-53EE-991231B670EB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5AD14095-443E-6372-D917-CFF26762BFE1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92FD3681-AD8C-58F4-197A-E579F55F843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5BA34C7C-3721-7671-34CF-19FB78CE384F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C901DCA4-27BB-9381-598F-AAD0127BE13A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E125F4F3-B295-154B-FEFB-F88CF9C4CA62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E8B6F593-2CCA-D48E-3395-06923F27BE6B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9" name="Connecteur droit 108">
              <a:extLst>
                <a:ext uri="{FF2B5EF4-FFF2-40B4-BE49-F238E27FC236}">
                  <a16:creationId xmlns:a16="http://schemas.microsoft.com/office/drawing/2014/main" id="{397EF438-DEF0-15E6-6E37-A11111C8798F}"/>
                </a:ext>
              </a:extLst>
            </p:cNvPr>
            <p:cNvCxnSpPr>
              <a:stCxn id="102" idx="6"/>
              <a:endCxn id="103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65B6595-A8BB-A362-2DDD-D7E031BA4268}"/>
                </a:ext>
              </a:extLst>
            </p:cNvPr>
            <p:cNvCxnSpPr>
              <a:cxnSpLocks/>
              <a:stCxn id="103" idx="6"/>
              <a:endCxn id="104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25B69E3A-D963-2387-1AE6-F6645C14EC53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5026D35-541A-AFB1-92A6-A97F04C252AE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5D40A4B7-A474-0130-CA51-F10B8067B423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812CA5F5-3A75-BF5A-DE0E-DA9266B0F816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B5575D4D-FB8F-1333-0CB5-6EBA0CCE068B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DC9C7F9C-A335-B034-4A93-05B3B0A918F6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E2835617-8F5E-C5A5-1FE8-688B0AEDA14E}"/>
                </a:ext>
              </a:extLst>
            </p:cNvPr>
            <p:cNvCxnSpPr>
              <a:cxnSpLocks/>
              <a:endCxn id="13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5877A94B-DD3B-8164-952C-B0A7C298AE18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4A761C31-D176-F1A0-5E4E-67761D654B13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49B595CB-3255-F134-FECB-0E61F1A84FF7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267A1309-1EDD-43FE-D370-9C97988AEB2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E254F6FB-A41C-53F3-A817-87FF30C44EBF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EF81761B-A2BE-D3FB-5D95-699B7AA41238}"/>
                </a:ext>
              </a:extLst>
            </p:cNvPr>
            <p:cNvCxnSpPr>
              <a:cxnSpLocks/>
              <a:stCxn id="102" idx="4"/>
              <a:endCxn id="7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Ellipse 123">
              <a:extLst>
                <a:ext uri="{FF2B5EF4-FFF2-40B4-BE49-F238E27FC236}">
                  <a16:creationId xmlns:a16="http://schemas.microsoft.com/office/drawing/2014/main" id="{FDC77E7A-B4D8-DEBA-831E-23F0E4BDE51D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65216D74-41CC-605F-EA1F-9F812310C0EA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8DC1B0E4-150C-998C-C46F-20E47ABDF99B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50B746AE-EE35-BF0E-02D2-E6BA743DF290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AEA5AA9D-D5D6-A2A9-55AF-46B75A4B06C6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FE42BA18-073D-FE37-C33A-AE0095C1DCEA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EC49EB18-BF85-2268-9F4A-6A39F34997C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1" name="Connecteur droit 130">
              <a:extLst>
                <a:ext uri="{FF2B5EF4-FFF2-40B4-BE49-F238E27FC236}">
                  <a16:creationId xmlns:a16="http://schemas.microsoft.com/office/drawing/2014/main" id="{36ADCC13-2572-F858-62C5-F61989B5266C}"/>
                </a:ext>
              </a:extLst>
            </p:cNvPr>
            <p:cNvCxnSpPr>
              <a:stCxn id="124" idx="6"/>
              <a:endCxn id="125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8D8AEAC1-3DF9-FD72-EF29-57EFAFED487B}"/>
                </a:ext>
              </a:extLst>
            </p:cNvPr>
            <p:cNvCxnSpPr>
              <a:cxnSpLocks/>
              <a:stCxn id="125" idx="6"/>
              <a:endCxn id="126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C6EDB6FB-1F3C-B1B3-76A1-F17F143299EA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AB3CADB3-B4FC-233F-CA70-5BC1990565D1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739982A0-27DE-965A-46D1-BED3EDE47F8B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6BE1C441-797A-5FF1-657A-446C5405B6DF}"/>
                </a:ext>
              </a:extLst>
            </p:cNvPr>
            <p:cNvCxnSpPr>
              <a:cxnSpLocks/>
              <a:stCxn id="130" idx="6"/>
              <a:endCxn id="157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2846A66C-28BB-1647-1780-FC81EB035832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AB53B3E8-3765-03E5-48E7-21A009187C2D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BA51EAFA-3A87-94F2-98F5-25F2E54F73AC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5AEB8832-9D9E-F4C5-4427-64D0518803C3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8679E754-CEE2-50F1-8CA0-E83B5D37C583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2D24EC50-92B3-9825-89F0-F5AEC5AE8E8A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1160AD2E-7252-5746-C374-63AEA98DF3EB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36898B6A-E20E-BBF5-AAEC-17FF1F2E6E03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CC9A8338-4994-E9D9-7E2C-CCCF7E9DC382}"/>
                </a:ext>
              </a:extLst>
            </p:cNvPr>
            <p:cNvCxnSpPr>
              <a:cxnSpLocks/>
              <a:stCxn id="124" idx="4"/>
              <a:endCxn id="102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Ellipse 145">
              <a:extLst>
                <a:ext uri="{FF2B5EF4-FFF2-40B4-BE49-F238E27FC236}">
                  <a16:creationId xmlns:a16="http://schemas.microsoft.com/office/drawing/2014/main" id="{478D9AAC-85E0-208B-A9CC-F8527D57AFA4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76911418-367E-F8DA-5CC1-D23E0D0D908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BA359D6C-6A56-ED9A-8B43-B12EA04088F2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9BBF14A7-09D3-CD05-6387-39E25C521CA8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0" name="Connecteur droit 149">
              <a:extLst>
                <a:ext uri="{FF2B5EF4-FFF2-40B4-BE49-F238E27FC236}">
                  <a16:creationId xmlns:a16="http://schemas.microsoft.com/office/drawing/2014/main" id="{CE588D96-8DC9-8232-D114-291B513FAD54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4E109098-C078-5EDC-29CC-BAEBE256F650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BEC20342-B5A6-C298-ABE2-C21038D78D12}"/>
                </a:ext>
              </a:extLst>
            </p:cNvPr>
            <p:cNvCxnSpPr>
              <a:cxnSpLocks/>
              <a:stCxn id="146" idx="4"/>
              <a:endCxn id="147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9268315-C9F4-4CE1-46AB-5D9841DE2D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3A5CED22-8DEB-584C-47BA-DFB0F08D31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Ellipse 154">
              <a:extLst>
                <a:ext uri="{FF2B5EF4-FFF2-40B4-BE49-F238E27FC236}">
                  <a16:creationId xmlns:a16="http://schemas.microsoft.com/office/drawing/2014/main" id="{BDA71C06-6FBC-0EB9-A95C-8B1F277F0C14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6" name="Connecteur droit 155">
              <a:extLst>
                <a:ext uri="{FF2B5EF4-FFF2-40B4-BE49-F238E27FC236}">
                  <a16:creationId xmlns:a16="http://schemas.microsoft.com/office/drawing/2014/main" id="{1546DD30-831F-0462-3FF3-E8E2AC38C9AC}"/>
                </a:ext>
              </a:extLst>
            </p:cNvPr>
            <p:cNvCxnSpPr>
              <a:cxnSpLocks/>
              <a:endCxn id="146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Ellipse 156">
              <a:extLst>
                <a:ext uri="{FF2B5EF4-FFF2-40B4-BE49-F238E27FC236}">
                  <a16:creationId xmlns:a16="http://schemas.microsoft.com/office/drawing/2014/main" id="{EED9045B-B46B-8178-B112-5A10464F06D5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8" name="Connecteur droit 157">
              <a:extLst>
                <a:ext uri="{FF2B5EF4-FFF2-40B4-BE49-F238E27FC236}">
                  <a16:creationId xmlns:a16="http://schemas.microsoft.com/office/drawing/2014/main" id="{DD50C340-0FB4-B100-58EC-3FBE1D51A162}"/>
                </a:ext>
              </a:extLst>
            </p:cNvPr>
            <p:cNvCxnSpPr>
              <a:cxnSpLocks/>
              <a:stCxn id="157" idx="4"/>
              <a:endCxn id="155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0F1CF6BC-0DF4-D19C-24FB-69127FBC2540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F75971A-C6C8-B10C-31E2-0C8D70257672}"/>
                </a:ext>
              </a:extLst>
            </p:cNvPr>
            <p:cNvCxnSpPr>
              <a:cxnSpLocks/>
              <a:stCxn id="108" idx="6"/>
              <a:endCxn id="155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C4205CC3-B4BE-E89C-25EC-276ED1E59948}"/>
                </a:ext>
              </a:extLst>
            </p:cNvPr>
            <p:cNvCxnSpPr>
              <a:cxnSpLocks/>
              <a:stCxn id="13" idx="6"/>
              <a:endCxn id="146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7D69D1-D93A-9A31-9C00-C3DD74AD5EBD}"/>
                </a:ext>
              </a:extLst>
            </p:cNvPr>
            <p:cNvCxnSpPr>
              <a:cxnSpLocks/>
              <a:stCxn id="20" idx="6"/>
              <a:endCxn id="147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2E438005-8265-0C32-D310-2993829BEC5B}"/>
                </a:ext>
              </a:extLst>
            </p:cNvPr>
            <p:cNvCxnSpPr>
              <a:cxnSpLocks/>
              <a:stCxn id="27" idx="6"/>
              <a:endCxn id="148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EFFF374E-07DE-EEAC-A4A1-4F197B1722F4}"/>
                </a:ext>
              </a:extLst>
            </p:cNvPr>
            <p:cNvCxnSpPr>
              <a:cxnSpLocks/>
              <a:stCxn id="34" idx="6"/>
              <a:endCxn id="149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Ellipse 164">
              <a:extLst>
                <a:ext uri="{FF2B5EF4-FFF2-40B4-BE49-F238E27FC236}">
                  <a16:creationId xmlns:a16="http://schemas.microsoft.com/office/drawing/2014/main" id="{429105B7-4276-0E7F-315C-9D43F7ACEF1F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6B07DBB0-7E26-2CC5-F8A3-5CF3AFC0B520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2240AC05-9F5E-1424-8A79-23DCC9CC2459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02D085EF-2538-9538-FBF2-0158780EA5F8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58AF843-E1FD-BF3F-A9DD-B7568CE1EBBE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01CC1359-6E61-2649-27BA-FB634F9C1364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5DAD5BC9-E212-B443-1827-EB2D87A0ADB0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2" name="Connecteur droit 171">
              <a:extLst>
                <a:ext uri="{FF2B5EF4-FFF2-40B4-BE49-F238E27FC236}">
                  <a16:creationId xmlns:a16="http://schemas.microsoft.com/office/drawing/2014/main" id="{C92B01C9-5995-3A2B-8F80-30B78A487CE0}"/>
                </a:ext>
              </a:extLst>
            </p:cNvPr>
            <p:cNvCxnSpPr>
              <a:cxnSpLocks/>
              <a:stCxn id="165" idx="6"/>
              <a:endCxn id="166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796CE807-07F0-41B3-B511-707C46B6ACCE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DBD96BEB-F900-F518-2FA3-56C2BB681028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B86CCA82-7DBA-D786-4016-B3C79088C5EB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72273952-6043-91D0-DF0B-5B7EC099A36B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98406B93-4804-C6A9-5D77-A2D6C3D0CBB5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6278086E-8B52-69AA-F704-DC6F58E45A2E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D059EAE0-D5BD-4D24-6DF5-EA9437D5FA32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Ellipse 179">
              <a:extLst>
                <a:ext uri="{FF2B5EF4-FFF2-40B4-BE49-F238E27FC236}">
                  <a16:creationId xmlns:a16="http://schemas.microsoft.com/office/drawing/2014/main" id="{2758BEF7-3A3C-4CA6-94E4-FA14EED25065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1" name="Connecteur droit 180">
              <a:extLst>
                <a:ext uri="{FF2B5EF4-FFF2-40B4-BE49-F238E27FC236}">
                  <a16:creationId xmlns:a16="http://schemas.microsoft.com/office/drawing/2014/main" id="{118068B5-5FF3-99BC-907C-9CAB841C5B47}"/>
                </a:ext>
              </a:extLst>
            </p:cNvPr>
            <p:cNvCxnSpPr>
              <a:cxnSpLocks/>
              <a:stCxn id="171" idx="6"/>
              <a:endCxn id="180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Ellipse 181">
              <a:extLst>
                <a:ext uri="{FF2B5EF4-FFF2-40B4-BE49-F238E27FC236}">
                  <a16:creationId xmlns:a16="http://schemas.microsoft.com/office/drawing/2014/main" id="{A1A9240C-3AFC-31B9-ECDA-A204D758F5CE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FB90F62-AE1B-FB93-0222-FE3FC8CC610B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7C5B2B4-DFE8-CE02-40FA-48F78B49737F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A5C5717D-6431-45A7-4C1D-8B185C5EF861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3EE7609C-6E44-1C2F-8565-662F3E6D3171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A83E65FA-9E3D-6BEB-F87F-E6B2F20933ED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EF9BF45B-A39E-5765-15DA-9A24AF1B432F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9" name="Connecteur droit 188">
              <a:extLst>
                <a:ext uri="{FF2B5EF4-FFF2-40B4-BE49-F238E27FC236}">
                  <a16:creationId xmlns:a16="http://schemas.microsoft.com/office/drawing/2014/main" id="{AE1460BA-F0E9-B897-29E5-D3899DEE176E}"/>
                </a:ext>
              </a:extLst>
            </p:cNvPr>
            <p:cNvCxnSpPr>
              <a:cxnSpLocks/>
              <a:stCxn id="182" idx="6"/>
              <a:endCxn id="183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7B0B2B6C-3FF2-01E4-F530-97AEA06D599B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B67CEF7C-063C-EE15-3A03-1F0602361253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3792AF32-DE11-CA5E-ACA7-FF915F40B3C4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FC423DDC-A7BC-64F2-04B4-483B4A3C4164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5EE425DD-979F-DF34-F094-0E0FD16941D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604DE905-9C3C-1249-2F85-7D1BBD50097E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C680A855-77BF-ED8B-087F-937C8F986C40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Ellipse 196">
              <a:extLst>
                <a:ext uri="{FF2B5EF4-FFF2-40B4-BE49-F238E27FC236}">
                  <a16:creationId xmlns:a16="http://schemas.microsoft.com/office/drawing/2014/main" id="{0E91C656-46A7-D118-41F6-8777CBD6DE45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8" name="Connecteur droit 197">
              <a:extLst>
                <a:ext uri="{FF2B5EF4-FFF2-40B4-BE49-F238E27FC236}">
                  <a16:creationId xmlns:a16="http://schemas.microsoft.com/office/drawing/2014/main" id="{7F4BAF9E-5337-62DE-19C6-677921F4D5F1}"/>
                </a:ext>
              </a:extLst>
            </p:cNvPr>
            <p:cNvCxnSpPr>
              <a:cxnSpLocks/>
              <a:stCxn id="188" idx="6"/>
              <a:endCxn id="197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FAD9B53F-9558-DD54-2B89-682608EF9A05}"/>
                </a:ext>
              </a:extLst>
            </p:cNvPr>
            <p:cNvCxnSpPr>
              <a:cxnSpLocks/>
              <a:stCxn id="28" idx="4"/>
              <a:endCxn id="165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435B5E34-90F9-69AF-7685-71B6B57CE0B9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EE2CF435-6D8F-A2B6-07C9-59AA27E7E1F1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B5529530-822D-9E80-72B1-B39F2B444CB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3A4E5412-DCE4-A73C-EC48-DBB7BB2E2F7F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53B04FCC-A606-C04B-DBB5-22B7C81136E6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082B08DB-52C0-1649-9747-C2A3DE659AB6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8FFBBB47-96A9-8896-5B0F-D14B470D9B17}"/>
                </a:ext>
              </a:extLst>
            </p:cNvPr>
            <p:cNvCxnSpPr>
              <a:cxnSpLocks/>
              <a:stCxn id="149" idx="4"/>
              <a:endCxn id="180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9B874C21-0DF4-3549-E866-9C66BD943FD6}"/>
                </a:ext>
              </a:extLst>
            </p:cNvPr>
            <p:cNvCxnSpPr>
              <a:cxnSpLocks/>
              <a:stCxn id="180" idx="4"/>
              <a:endCxn id="197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451DC01C-E90B-F31E-C895-326D9AEF9A72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16451D9B-4115-08A8-DC0F-E20D37C6DBBA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F4AB22A2-71B8-31EF-C20D-353B1383B450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4F40C2C9-C439-2497-EF5E-80D5D03FB1F2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28D8C925-CCFD-7130-78D1-2CD2931B2422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21529333-11E8-F5B1-C243-E2A08FF76A09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81D71A5C-944B-BCBC-ADD1-41EEC4B148BF}"/>
                </a:ext>
              </a:extLst>
            </p:cNvPr>
            <p:cNvCxnSpPr>
              <a:cxnSpLocks/>
              <a:stCxn id="165" idx="4"/>
              <a:endCxn id="182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Ellipse 214">
              <a:extLst>
                <a:ext uri="{FF2B5EF4-FFF2-40B4-BE49-F238E27FC236}">
                  <a16:creationId xmlns:a16="http://schemas.microsoft.com/office/drawing/2014/main" id="{B76094CC-1359-C180-9BB0-F4318A6A9EF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1DEE131D-B89A-0C3A-5EB0-D031DFB7353F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F8D0F9C0-FD79-783C-A727-29C69B299FAC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454AB274-A98D-04BF-F855-1F03BB65DAB9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9" name="Connecteur droit 218">
              <a:extLst>
                <a:ext uri="{FF2B5EF4-FFF2-40B4-BE49-F238E27FC236}">
                  <a16:creationId xmlns:a16="http://schemas.microsoft.com/office/drawing/2014/main" id="{A0C51F17-51C6-9FBD-7B77-069E2037ABAD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CF8FF50B-42A7-F449-1D2F-05C844CD560F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53125FED-84F4-547A-868D-38FE93FE9BAC}"/>
                </a:ext>
              </a:extLst>
            </p:cNvPr>
            <p:cNvCxnSpPr>
              <a:cxnSpLocks/>
              <a:stCxn id="215" idx="4"/>
              <a:endCxn id="216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6CDB3CF1-19A6-89DC-1A7C-27E478F1DB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F91CBBC0-7079-7BF5-5234-D083E87C69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Ellipse 223">
              <a:extLst>
                <a:ext uri="{FF2B5EF4-FFF2-40B4-BE49-F238E27FC236}">
                  <a16:creationId xmlns:a16="http://schemas.microsoft.com/office/drawing/2014/main" id="{9129B5F8-DCF3-7DA8-70A1-579767E7790E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5" name="Connecteur droit 224">
              <a:extLst>
                <a:ext uri="{FF2B5EF4-FFF2-40B4-BE49-F238E27FC236}">
                  <a16:creationId xmlns:a16="http://schemas.microsoft.com/office/drawing/2014/main" id="{0758A20E-52F2-59AF-CB2B-C4B43607DF80}"/>
                </a:ext>
              </a:extLst>
            </p:cNvPr>
            <p:cNvCxnSpPr>
              <a:cxnSpLocks/>
              <a:endCxn id="215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6" name="Ellipse 225">
              <a:extLst>
                <a:ext uri="{FF2B5EF4-FFF2-40B4-BE49-F238E27FC236}">
                  <a16:creationId xmlns:a16="http://schemas.microsoft.com/office/drawing/2014/main" id="{D820F7D6-F242-4119-6C44-91B679DCB856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7" name="Connecteur droit 226">
              <a:extLst>
                <a:ext uri="{FF2B5EF4-FFF2-40B4-BE49-F238E27FC236}">
                  <a16:creationId xmlns:a16="http://schemas.microsoft.com/office/drawing/2014/main" id="{E87B1FB3-3E30-7AB9-86B2-0C7E92491A70}"/>
                </a:ext>
              </a:extLst>
            </p:cNvPr>
            <p:cNvCxnSpPr>
              <a:cxnSpLocks/>
              <a:stCxn id="226" idx="4"/>
              <a:endCxn id="224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8" name="Ellipse 227">
              <a:extLst>
                <a:ext uri="{FF2B5EF4-FFF2-40B4-BE49-F238E27FC236}">
                  <a16:creationId xmlns:a16="http://schemas.microsoft.com/office/drawing/2014/main" id="{53ED05EA-07BE-C2FA-AD34-BE57D0927D86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48865E3C-FB0C-E330-B1A0-E428CC20D7E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0" name="Connecteur droit 229">
              <a:extLst>
                <a:ext uri="{FF2B5EF4-FFF2-40B4-BE49-F238E27FC236}">
                  <a16:creationId xmlns:a16="http://schemas.microsoft.com/office/drawing/2014/main" id="{2D639420-C615-8C37-7AAD-3AE7FB7768ED}"/>
                </a:ext>
              </a:extLst>
            </p:cNvPr>
            <p:cNvCxnSpPr>
              <a:cxnSpLocks/>
              <a:stCxn id="218" idx="4"/>
              <a:endCxn id="228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CB55F286-34DB-ACF6-24D2-52A1872B57B8}"/>
                </a:ext>
              </a:extLst>
            </p:cNvPr>
            <p:cNvCxnSpPr>
              <a:cxnSpLocks/>
              <a:stCxn id="228" idx="4"/>
              <a:endCxn id="229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E7EF8B2B-FC86-3506-D15A-E029F1681208}"/>
                </a:ext>
              </a:extLst>
            </p:cNvPr>
            <p:cNvCxnSpPr>
              <a:cxnSpLocks/>
              <a:stCxn id="157" idx="6"/>
              <a:endCxn id="226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Ellipse 232">
              <a:extLst>
                <a:ext uri="{FF2B5EF4-FFF2-40B4-BE49-F238E27FC236}">
                  <a16:creationId xmlns:a16="http://schemas.microsoft.com/office/drawing/2014/main" id="{A1240EB8-EAA8-B66D-9637-769DA1484378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F6CAF742-2674-B6DA-4C3B-DA1245EDB75E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5C1E2CBA-437D-21D6-C28A-406BB9808FD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E9206A20-66E4-4136-44D7-90C43BF3A456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7" name="Connecteur droit 236">
              <a:extLst>
                <a:ext uri="{FF2B5EF4-FFF2-40B4-BE49-F238E27FC236}">
                  <a16:creationId xmlns:a16="http://schemas.microsoft.com/office/drawing/2014/main" id="{83A7F079-0677-FE4B-91EC-FF5B92959C6A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767A4D75-68FE-3ABA-D685-110102C7F36E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0211A64-C80C-5DDF-CE51-2B9A019D6E18}"/>
                </a:ext>
              </a:extLst>
            </p:cNvPr>
            <p:cNvCxnSpPr>
              <a:cxnSpLocks/>
              <a:stCxn id="233" idx="4"/>
              <a:endCxn id="234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D9A2C3E2-2CA1-FF03-9C52-092A236857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047FC727-FBE0-EF65-9092-99344635B2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2" name="Ellipse 241">
              <a:extLst>
                <a:ext uri="{FF2B5EF4-FFF2-40B4-BE49-F238E27FC236}">
                  <a16:creationId xmlns:a16="http://schemas.microsoft.com/office/drawing/2014/main" id="{E3FD954C-42A1-41AB-E863-F664F2B37A3E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3" name="Connecteur droit 242">
              <a:extLst>
                <a:ext uri="{FF2B5EF4-FFF2-40B4-BE49-F238E27FC236}">
                  <a16:creationId xmlns:a16="http://schemas.microsoft.com/office/drawing/2014/main" id="{D2C7595A-D0B1-F7DC-730C-2D6317B6715B}"/>
                </a:ext>
              </a:extLst>
            </p:cNvPr>
            <p:cNvCxnSpPr>
              <a:cxnSpLocks/>
              <a:endCxn id="233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Ellipse 243">
              <a:extLst>
                <a:ext uri="{FF2B5EF4-FFF2-40B4-BE49-F238E27FC236}">
                  <a16:creationId xmlns:a16="http://schemas.microsoft.com/office/drawing/2014/main" id="{B19C0CDE-8C9E-8CC6-B333-AB769F90E376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5" name="Connecteur droit 244">
              <a:extLst>
                <a:ext uri="{FF2B5EF4-FFF2-40B4-BE49-F238E27FC236}">
                  <a16:creationId xmlns:a16="http://schemas.microsoft.com/office/drawing/2014/main" id="{B39AFF70-1369-19D9-D2FF-78F083B8DFE0}"/>
                </a:ext>
              </a:extLst>
            </p:cNvPr>
            <p:cNvCxnSpPr>
              <a:cxnSpLocks/>
              <a:stCxn id="244" idx="4"/>
              <a:endCxn id="242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6" name="Ellipse 245">
              <a:extLst>
                <a:ext uri="{FF2B5EF4-FFF2-40B4-BE49-F238E27FC236}">
                  <a16:creationId xmlns:a16="http://schemas.microsoft.com/office/drawing/2014/main" id="{69C00C88-7449-7A66-A3E1-91E668BD2B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7280E68A-7900-4A1F-35C8-129C2ACE4386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8" name="Connecteur droit 247">
              <a:extLst>
                <a:ext uri="{FF2B5EF4-FFF2-40B4-BE49-F238E27FC236}">
                  <a16:creationId xmlns:a16="http://schemas.microsoft.com/office/drawing/2014/main" id="{CA62D0B6-8A96-927D-5850-CF123AD5401B}"/>
                </a:ext>
              </a:extLst>
            </p:cNvPr>
            <p:cNvCxnSpPr>
              <a:cxnSpLocks/>
              <a:stCxn id="236" idx="4"/>
              <a:endCxn id="246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146E24C8-17B2-6829-2794-CCCA2A873399}"/>
                </a:ext>
              </a:extLst>
            </p:cNvPr>
            <p:cNvCxnSpPr>
              <a:cxnSpLocks/>
              <a:stCxn id="246" idx="4"/>
              <a:endCxn id="247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FE8F0595-EDD2-C036-50D0-1E16BF7157D8}"/>
                </a:ext>
              </a:extLst>
            </p:cNvPr>
            <p:cNvCxnSpPr>
              <a:cxnSpLocks/>
              <a:stCxn id="226" idx="6"/>
              <a:endCxn id="244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75F41486-C419-5ADB-4B5B-2ABACB642487}"/>
                </a:ext>
              </a:extLst>
            </p:cNvPr>
            <p:cNvCxnSpPr>
              <a:cxnSpLocks/>
              <a:stCxn id="155" idx="6"/>
              <a:endCxn id="224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09257C0D-35E0-1DE4-856A-0A92DFA08639}"/>
                </a:ext>
              </a:extLst>
            </p:cNvPr>
            <p:cNvCxnSpPr>
              <a:cxnSpLocks/>
              <a:stCxn id="224" idx="6"/>
              <a:endCxn id="242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25138242-A56F-6844-B897-2FABE93A3EE1}"/>
                </a:ext>
              </a:extLst>
            </p:cNvPr>
            <p:cNvCxnSpPr>
              <a:cxnSpLocks/>
              <a:stCxn id="215" idx="6"/>
              <a:endCxn id="233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D936AF62-79FC-34B4-048C-0853795763BD}"/>
                </a:ext>
              </a:extLst>
            </p:cNvPr>
            <p:cNvCxnSpPr>
              <a:cxnSpLocks/>
              <a:stCxn id="146" idx="6"/>
              <a:endCxn id="215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DC23B5E-5030-C8FD-D295-5BEED6369550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C572A4E6-4F29-A499-C128-9DF01B37DD30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DAC09501-D91C-69E2-2353-50A7FAA7959E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E97A320A-27F0-20F7-05A9-169521C7BA58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96136F79-0911-3C5A-BD92-FE1FC1F8D2C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423A9FD2-9C08-C405-A7EB-67CA237E9386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00D60037-98DD-861C-C6AB-62264B31560D}"/>
                </a:ext>
              </a:extLst>
            </p:cNvPr>
            <p:cNvCxnSpPr>
              <a:cxnSpLocks/>
              <a:stCxn id="180" idx="6"/>
              <a:endCxn id="228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7CCFBD1B-C031-AC24-6446-91D3136E238D}"/>
                </a:ext>
              </a:extLst>
            </p:cNvPr>
            <p:cNvCxnSpPr>
              <a:cxnSpLocks/>
              <a:stCxn id="228" idx="6"/>
              <a:endCxn id="246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AB4506A3-C055-1ECA-FE10-D89E4BFBE618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6AB39D39-3B65-F45A-3CBC-4A2EF02C30EC}"/>
                </a:ext>
              </a:extLst>
            </p:cNvPr>
            <p:cNvCxnSpPr>
              <a:cxnSpLocks/>
              <a:stCxn id="197" idx="6"/>
              <a:endCxn id="229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5" name="Ellipse 264">
              <a:extLst>
                <a:ext uri="{FF2B5EF4-FFF2-40B4-BE49-F238E27FC236}">
                  <a16:creationId xmlns:a16="http://schemas.microsoft.com/office/drawing/2014/main" id="{39FDE6F1-51AF-3AC6-51B5-92020A652C6B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A340074E-1199-32CF-0CE7-805BE25E329E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4E12509F-538E-CE88-2B69-930979224A96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2ECEF8F8-6E62-3734-73AF-1BCFE246DC7E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67C8A6A8-2008-26BB-DB67-68DA5EBEB727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33D5997D-68BC-6C6F-CF0A-75C461E130EE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997F5C21-98BB-9CE5-56F0-DD7969B41C3D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2" name="Connecteur droit 271">
              <a:extLst>
                <a:ext uri="{FF2B5EF4-FFF2-40B4-BE49-F238E27FC236}">
                  <a16:creationId xmlns:a16="http://schemas.microsoft.com/office/drawing/2014/main" id="{4D442A9F-E809-9473-8267-2C947AAC38A5}"/>
                </a:ext>
              </a:extLst>
            </p:cNvPr>
            <p:cNvCxnSpPr>
              <a:cxnSpLocks/>
              <a:stCxn id="265" idx="6"/>
              <a:endCxn id="266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A5A52836-2C90-0872-FF88-5B12FC42611D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FFB645D4-2F45-C8D3-96FE-F7868E369700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FE0DC8B8-D791-C783-757E-E7875EB52F73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0E9F18E9-A721-8C92-0E76-CC54C9E64CC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1EC0B292-0DC6-ADDD-8E2C-B23A7FC81152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C6165D7-AA9A-F7AB-818B-02657CA5895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A6AA5AA9-E170-0863-B156-7D661049D43A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0" name="Ellipse 279">
              <a:extLst>
                <a:ext uri="{FF2B5EF4-FFF2-40B4-BE49-F238E27FC236}">
                  <a16:creationId xmlns:a16="http://schemas.microsoft.com/office/drawing/2014/main" id="{A0689636-BF7A-A101-DE20-F77628C291E2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1" name="Connecteur droit 280">
              <a:extLst>
                <a:ext uri="{FF2B5EF4-FFF2-40B4-BE49-F238E27FC236}">
                  <a16:creationId xmlns:a16="http://schemas.microsoft.com/office/drawing/2014/main" id="{AFACA73B-D8B6-19AA-AE3C-14E0EC0319E3}"/>
                </a:ext>
              </a:extLst>
            </p:cNvPr>
            <p:cNvCxnSpPr>
              <a:cxnSpLocks/>
              <a:stCxn id="271" idx="6"/>
              <a:endCxn id="280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2" name="Ellipse 281">
              <a:extLst>
                <a:ext uri="{FF2B5EF4-FFF2-40B4-BE49-F238E27FC236}">
                  <a16:creationId xmlns:a16="http://schemas.microsoft.com/office/drawing/2014/main" id="{BE3E5E2B-062C-02E8-CCF8-12B7D9CC3742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BCC9D2C1-D948-6982-918D-C8B2FDDAE016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4" name="Connecteur droit 283">
              <a:extLst>
                <a:ext uri="{FF2B5EF4-FFF2-40B4-BE49-F238E27FC236}">
                  <a16:creationId xmlns:a16="http://schemas.microsoft.com/office/drawing/2014/main" id="{E285D881-F08A-D231-4843-CD659B9A3919}"/>
                </a:ext>
              </a:extLst>
            </p:cNvPr>
            <p:cNvCxnSpPr>
              <a:cxnSpLocks/>
              <a:stCxn id="282" idx="6"/>
              <a:endCxn id="283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E1C77AC7-7FB7-0C87-1E08-E640580ED147}"/>
                </a:ext>
              </a:extLst>
            </p:cNvPr>
            <p:cNvCxnSpPr>
              <a:cxnSpLocks/>
              <a:stCxn id="280" idx="6"/>
              <a:endCxn id="282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DC0F69CE-A194-09CD-2B4C-7D2FAD0AAE74}"/>
                </a:ext>
              </a:extLst>
            </p:cNvPr>
            <p:cNvCxnSpPr>
              <a:cxnSpLocks/>
              <a:stCxn id="182" idx="4"/>
              <a:endCxn id="265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7" name="Ellipse 286">
              <a:extLst>
                <a:ext uri="{FF2B5EF4-FFF2-40B4-BE49-F238E27FC236}">
                  <a16:creationId xmlns:a16="http://schemas.microsoft.com/office/drawing/2014/main" id="{78B89A1E-DE75-4FB1-5BA1-C666C1E7F1A0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91F19864-5B92-BFAB-15C7-91F53FC07749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6FB072B4-8012-A2B1-F126-72E9E2FE4FAE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E6E3EBA2-83F9-CFC9-FCA5-03C688E3DE43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0613F829-DF3E-2C30-A761-D4B7486DCE56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D7B3A926-689F-24BA-5FEE-7DC9E96A22D8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6C711447-DF23-1884-8C6F-27234A24640B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4" name="Connecteur droit 293">
              <a:extLst>
                <a:ext uri="{FF2B5EF4-FFF2-40B4-BE49-F238E27FC236}">
                  <a16:creationId xmlns:a16="http://schemas.microsoft.com/office/drawing/2014/main" id="{554721F0-08F3-A48C-31CC-46A1B3D26B05}"/>
                </a:ext>
              </a:extLst>
            </p:cNvPr>
            <p:cNvCxnSpPr>
              <a:cxnSpLocks/>
              <a:stCxn id="287" idx="6"/>
              <a:endCxn id="288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4CCEB245-425F-5F2D-0FEB-96D539DC9584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0E08BAC4-098E-62D8-C528-10C7755FD47B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F59AEB2A-9360-4AD3-6034-81F029E9145E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23C8D920-AF8F-1C99-034F-79499E31E40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310BACEE-3511-D8A6-2ABF-DB21E1DB7D03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691CDD12-3D27-DB31-7E15-345E3003E485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F405F7A8-D4D9-6122-B1EE-C0571C776848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2" name="Ellipse 301">
              <a:extLst>
                <a:ext uri="{FF2B5EF4-FFF2-40B4-BE49-F238E27FC236}">
                  <a16:creationId xmlns:a16="http://schemas.microsoft.com/office/drawing/2014/main" id="{1D256400-294B-7D6D-6B21-A2E48F133867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3" name="Connecteur droit 302">
              <a:extLst>
                <a:ext uri="{FF2B5EF4-FFF2-40B4-BE49-F238E27FC236}">
                  <a16:creationId xmlns:a16="http://schemas.microsoft.com/office/drawing/2014/main" id="{BD0DC551-3DCD-D0AC-3D4C-FC0C150FF99D}"/>
                </a:ext>
              </a:extLst>
            </p:cNvPr>
            <p:cNvCxnSpPr>
              <a:cxnSpLocks/>
              <a:stCxn id="293" idx="6"/>
              <a:endCxn id="302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4" name="Ellipse 303">
              <a:extLst>
                <a:ext uri="{FF2B5EF4-FFF2-40B4-BE49-F238E27FC236}">
                  <a16:creationId xmlns:a16="http://schemas.microsoft.com/office/drawing/2014/main" id="{2F16BDF6-7474-08ED-0155-66D4DA77DF4D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7243AF90-E395-CF0D-AD95-7C2B8DE869EC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6" name="Connecteur droit 305">
              <a:extLst>
                <a:ext uri="{FF2B5EF4-FFF2-40B4-BE49-F238E27FC236}">
                  <a16:creationId xmlns:a16="http://schemas.microsoft.com/office/drawing/2014/main" id="{A822FA2A-1351-F1B4-8C47-FD78E5E80206}"/>
                </a:ext>
              </a:extLst>
            </p:cNvPr>
            <p:cNvCxnSpPr>
              <a:cxnSpLocks/>
              <a:stCxn id="304" idx="6"/>
              <a:endCxn id="305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7AFADEE6-BF29-82DF-20ED-4081C1028E2E}"/>
                </a:ext>
              </a:extLst>
            </p:cNvPr>
            <p:cNvCxnSpPr>
              <a:cxnSpLocks/>
              <a:stCxn id="302" idx="6"/>
              <a:endCxn id="304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D5A2333B-B2D7-DCFD-80AD-3AD3EA45E6FF}"/>
                </a:ext>
              </a:extLst>
            </p:cNvPr>
            <p:cNvCxnSpPr>
              <a:cxnSpLocks/>
              <a:stCxn id="265" idx="4"/>
              <a:endCxn id="287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BA2E42FA-3BD7-31D6-FE3E-CCD10819430A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6A78BF5-E94A-8D04-2310-211CDC4EF6EF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2557E5A5-0947-D734-1B31-039522E54965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B4E4664C-AC71-392A-B915-4C49325ABC25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084AEC72-B73F-3278-305C-4DAD62A23268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4480BF08-2BE1-1CB4-EE48-648ABB62117B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499F91A-9754-A457-59E9-1B372DB670EE}"/>
                </a:ext>
              </a:extLst>
            </p:cNvPr>
            <p:cNvCxnSpPr>
              <a:cxnSpLocks/>
              <a:stCxn id="197" idx="4"/>
              <a:endCxn id="280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180DAC85-A2BC-DCA6-D6EF-4DC640557C5F}"/>
                </a:ext>
              </a:extLst>
            </p:cNvPr>
            <p:cNvCxnSpPr>
              <a:cxnSpLocks/>
              <a:stCxn id="229" idx="4"/>
              <a:endCxn id="282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54BBF415-FD7F-55EE-F7C0-D487173114B4}"/>
                </a:ext>
              </a:extLst>
            </p:cNvPr>
            <p:cNvCxnSpPr>
              <a:cxnSpLocks/>
              <a:stCxn id="247" idx="4"/>
              <a:endCxn id="283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AD1F26F9-B82F-C18A-E40E-7CC29BA29B79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8C07AB93-E654-EB3A-EE51-1742CE17B1B1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CE5739C1-38A7-E7AC-C988-5334A3CA4325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80B4AC25-AFA7-AC08-B0BF-FBA2D3BDB3B0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F71254FE-3DC9-E530-BFB9-9FFEC848F02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24D348F-C560-AD78-DC3B-771FBDDBA5D9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6173C3B-72BA-20B4-65AC-77AD3D38BDF6}"/>
                </a:ext>
              </a:extLst>
            </p:cNvPr>
            <p:cNvCxnSpPr>
              <a:cxnSpLocks/>
              <a:stCxn id="280" idx="4"/>
              <a:endCxn id="302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74CD3BCF-B57A-255E-18B5-52273E2B6E09}"/>
                </a:ext>
              </a:extLst>
            </p:cNvPr>
            <p:cNvCxnSpPr>
              <a:cxnSpLocks/>
              <a:stCxn id="282" idx="4"/>
              <a:endCxn id="304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AF53BE4C-4504-5731-6528-D9004A1481A9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7" name="Ellipse 326">
              <a:extLst>
                <a:ext uri="{FF2B5EF4-FFF2-40B4-BE49-F238E27FC236}">
                  <a16:creationId xmlns:a16="http://schemas.microsoft.com/office/drawing/2014/main" id="{3B46D501-37D7-C5FE-67BD-4F19F4FB6BB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2B1DFC26-3DA7-CE44-5BD0-FCABF359B0CF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B1A4DA7D-AAE5-E1F0-7681-C78F5C4A0A54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F5F86566-1375-1F3C-9154-06B4428FFC58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2C44C141-49E1-9073-CEDA-0F05A2717B0E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2A9B5C9C-CC37-8459-3771-9E191E1874F7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8698A0E1-DBB9-EB1F-81D7-D13262260B4F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4" name="Connecteur droit 333">
              <a:extLst>
                <a:ext uri="{FF2B5EF4-FFF2-40B4-BE49-F238E27FC236}">
                  <a16:creationId xmlns:a16="http://schemas.microsoft.com/office/drawing/2014/main" id="{638A0780-913D-95C5-8DF4-5FCFA9AF89D0}"/>
                </a:ext>
              </a:extLst>
            </p:cNvPr>
            <p:cNvCxnSpPr>
              <a:cxnSpLocks/>
              <a:stCxn id="327" idx="6"/>
              <a:endCxn id="328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1D8D6B90-EA86-1B86-1554-C722A5926EDF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EE0B3E84-D021-6E06-1C8A-2E4C333F6353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6667249E-A8BC-E716-7240-BD103E5A347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A1012115-73DF-1FCC-F5B4-9D8A1C041E1F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655AF135-B6F0-38A6-E014-65F296A6424D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7E384EB4-2A3E-F3DB-709E-6B2C0FAE53AE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4A5C6937-5900-DC24-4D75-9805D8B56F26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2" name="Ellipse 341">
              <a:extLst>
                <a:ext uri="{FF2B5EF4-FFF2-40B4-BE49-F238E27FC236}">
                  <a16:creationId xmlns:a16="http://schemas.microsoft.com/office/drawing/2014/main" id="{D01B0A4B-A9FB-A7A4-B923-7E34C9BEE000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3" name="Connecteur droit 342">
              <a:extLst>
                <a:ext uri="{FF2B5EF4-FFF2-40B4-BE49-F238E27FC236}">
                  <a16:creationId xmlns:a16="http://schemas.microsoft.com/office/drawing/2014/main" id="{09031F94-7EA1-9AE3-5699-EACA79306180}"/>
                </a:ext>
              </a:extLst>
            </p:cNvPr>
            <p:cNvCxnSpPr>
              <a:cxnSpLocks/>
              <a:stCxn id="333" idx="6"/>
              <a:endCxn id="342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4" name="Ellipse 343">
              <a:extLst>
                <a:ext uri="{FF2B5EF4-FFF2-40B4-BE49-F238E27FC236}">
                  <a16:creationId xmlns:a16="http://schemas.microsoft.com/office/drawing/2014/main" id="{320FEB96-E31A-672E-91D4-777BE228E2D2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F5994106-C2D9-8757-2C3D-C2EFFA0974B2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6" name="Connecteur droit 345">
              <a:extLst>
                <a:ext uri="{FF2B5EF4-FFF2-40B4-BE49-F238E27FC236}">
                  <a16:creationId xmlns:a16="http://schemas.microsoft.com/office/drawing/2014/main" id="{DE935C87-22D6-9C3B-56CA-4D536043A7B9}"/>
                </a:ext>
              </a:extLst>
            </p:cNvPr>
            <p:cNvCxnSpPr>
              <a:cxnSpLocks/>
              <a:stCxn id="344" idx="6"/>
              <a:endCxn id="345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0742EA02-BDDF-4186-3F43-D1377197BE7D}"/>
                </a:ext>
              </a:extLst>
            </p:cNvPr>
            <p:cNvCxnSpPr>
              <a:cxnSpLocks/>
              <a:stCxn id="342" idx="6"/>
              <a:endCxn id="344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A8F7699B-9E25-7F87-9D48-BEFDE4D036C3}"/>
                </a:ext>
              </a:extLst>
            </p:cNvPr>
            <p:cNvCxnSpPr>
              <a:cxnSpLocks/>
              <a:stCxn id="287" idx="4"/>
              <a:endCxn id="327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E5081F6D-1AF9-564F-CC36-7EF1D961A34E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5D70F7F0-B26B-F920-0F26-532A45A00931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62A12D6D-D8D7-EEC1-97E9-AB0870E3E62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C3F1E34B-3490-BD9F-0CEA-773FC30A1B8D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9C140DA1-A79B-BE5B-8D8A-B0370ED48F8C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08FB2922-5127-B412-D33A-28D821EB0B1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E752A7A9-198D-9C0E-F00D-7FF8D770FF5F}"/>
                </a:ext>
              </a:extLst>
            </p:cNvPr>
            <p:cNvCxnSpPr>
              <a:cxnSpLocks/>
              <a:stCxn id="302" idx="4"/>
              <a:endCxn id="342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EA4CA138-32A9-DD52-5A25-5CCEBF34CF5E}"/>
                </a:ext>
              </a:extLst>
            </p:cNvPr>
            <p:cNvCxnSpPr>
              <a:cxnSpLocks/>
              <a:stCxn id="304" idx="4"/>
              <a:endCxn id="344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632E606F-BE95-3184-A148-170F00AA433B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8" name="Rectangle : coins arrondis 357">
            <a:extLst>
              <a:ext uri="{FF2B5EF4-FFF2-40B4-BE49-F238E27FC236}">
                <a16:creationId xmlns:a16="http://schemas.microsoft.com/office/drawing/2014/main" id="{B1FB962F-536A-7AD1-B48B-B3A17EC9FDDB}"/>
              </a:ext>
            </a:extLst>
          </p:cNvPr>
          <p:cNvSpPr/>
          <p:nvPr/>
        </p:nvSpPr>
        <p:spPr>
          <a:xfrm rot="5400000">
            <a:off x="8672746" y="1405368"/>
            <a:ext cx="1059540" cy="36512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Ellipse 358">
            <a:extLst>
              <a:ext uri="{FF2B5EF4-FFF2-40B4-BE49-F238E27FC236}">
                <a16:creationId xmlns:a16="http://schemas.microsoft.com/office/drawing/2014/main" id="{829C27BD-8CB5-6474-70F5-11F05E127B59}"/>
              </a:ext>
            </a:extLst>
          </p:cNvPr>
          <p:cNvSpPr/>
          <p:nvPr/>
        </p:nvSpPr>
        <p:spPr>
          <a:xfrm>
            <a:off x="9007423" y="560704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Ellipse 360">
            <a:extLst>
              <a:ext uri="{FF2B5EF4-FFF2-40B4-BE49-F238E27FC236}">
                <a16:creationId xmlns:a16="http://schemas.microsoft.com/office/drawing/2014/main" id="{D7F18F50-149C-FCFB-6063-E3B3B09E197D}"/>
              </a:ext>
            </a:extLst>
          </p:cNvPr>
          <p:cNvSpPr/>
          <p:nvPr/>
        </p:nvSpPr>
        <p:spPr>
          <a:xfrm>
            <a:off x="9567872" y="4787140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Rectangle : coins arrondis 361">
            <a:extLst>
              <a:ext uri="{FF2B5EF4-FFF2-40B4-BE49-F238E27FC236}">
                <a16:creationId xmlns:a16="http://schemas.microsoft.com/office/drawing/2014/main" id="{6F8913FB-C129-17F7-601A-AAC8A49E1B8C}"/>
              </a:ext>
            </a:extLst>
          </p:cNvPr>
          <p:cNvSpPr/>
          <p:nvPr/>
        </p:nvSpPr>
        <p:spPr>
          <a:xfrm rot="5400000">
            <a:off x="3327207" y="2103855"/>
            <a:ext cx="1059540" cy="36512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Ellipse 362">
            <a:extLst>
              <a:ext uri="{FF2B5EF4-FFF2-40B4-BE49-F238E27FC236}">
                <a16:creationId xmlns:a16="http://schemas.microsoft.com/office/drawing/2014/main" id="{92D412EB-3C20-122D-DCE9-B8618C452345}"/>
              </a:ext>
            </a:extLst>
          </p:cNvPr>
          <p:cNvSpPr/>
          <p:nvPr/>
        </p:nvSpPr>
        <p:spPr>
          <a:xfrm>
            <a:off x="3688444" y="3320004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Ellipse 363">
            <a:extLst>
              <a:ext uri="{FF2B5EF4-FFF2-40B4-BE49-F238E27FC236}">
                <a16:creationId xmlns:a16="http://schemas.microsoft.com/office/drawing/2014/main" id="{73CB8A0D-26C3-C005-BDB4-D3B0EDAB120D}"/>
              </a:ext>
            </a:extLst>
          </p:cNvPr>
          <p:cNvSpPr/>
          <p:nvPr/>
        </p:nvSpPr>
        <p:spPr>
          <a:xfrm>
            <a:off x="3689738" y="4286140"/>
            <a:ext cx="385010" cy="3651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Flèche vers le bas 364">
            <a:extLst>
              <a:ext uri="{FF2B5EF4-FFF2-40B4-BE49-F238E27FC236}">
                <a16:creationId xmlns:a16="http://schemas.microsoft.com/office/drawing/2014/main" id="{BC091F7A-F4E3-5757-7680-B0DB07CB6C09}"/>
              </a:ext>
            </a:extLst>
          </p:cNvPr>
          <p:cNvSpPr/>
          <p:nvPr/>
        </p:nvSpPr>
        <p:spPr>
          <a:xfrm>
            <a:off x="9027646" y="2323684"/>
            <a:ext cx="308005" cy="2138038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Flèche vers le bas 365">
            <a:extLst>
              <a:ext uri="{FF2B5EF4-FFF2-40B4-BE49-F238E27FC236}">
                <a16:creationId xmlns:a16="http://schemas.microsoft.com/office/drawing/2014/main" id="{9F47D9BC-E3A3-5FB4-4219-30CD2C4A8C0A}"/>
              </a:ext>
            </a:extLst>
          </p:cNvPr>
          <p:cNvSpPr/>
          <p:nvPr/>
        </p:nvSpPr>
        <p:spPr>
          <a:xfrm rot="10800000">
            <a:off x="8439074" y="1648311"/>
            <a:ext cx="294585" cy="2857954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8" name="Flèche vers le bas 367">
            <a:extLst>
              <a:ext uri="{FF2B5EF4-FFF2-40B4-BE49-F238E27FC236}">
                <a16:creationId xmlns:a16="http://schemas.microsoft.com/office/drawing/2014/main" id="{38F993B1-0C29-0DFD-AD45-63D3F5633E1B}"/>
              </a:ext>
            </a:extLst>
          </p:cNvPr>
          <p:cNvSpPr/>
          <p:nvPr/>
        </p:nvSpPr>
        <p:spPr>
          <a:xfrm rot="5400000">
            <a:off x="8319583" y="296066"/>
            <a:ext cx="264907" cy="920593"/>
          </a:xfrm>
          <a:prstGeom prst="down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1" name="Flèche courbée vers le bas 370">
            <a:extLst>
              <a:ext uri="{FF2B5EF4-FFF2-40B4-BE49-F238E27FC236}">
                <a16:creationId xmlns:a16="http://schemas.microsoft.com/office/drawing/2014/main" id="{28D2A1C5-0D31-FD26-B0A3-979BAB170C40}"/>
              </a:ext>
            </a:extLst>
          </p:cNvPr>
          <p:cNvSpPr/>
          <p:nvPr/>
        </p:nvSpPr>
        <p:spPr>
          <a:xfrm rot="10800000">
            <a:off x="8598168" y="4594846"/>
            <a:ext cx="617838" cy="527907"/>
          </a:xfrm>
          <a:prstGeom prst="curved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9" name="Flèche vers le bas 368">
            <a:extLst>
              <a:ext uri="{FF2B5EF4-FFF2-40B4-BE49-F238E27FC236}">
                <a16:creationId xmlns:a16="http://schemas.microsoft.com/office/drawing/2014/main" id="{98218302-0D97-F5FD-5A4C-1B6EB5842C34}"/>
              </a:ext>
            </a:extLst>
          </p:cNvPr>
          <p:cNvSpPr/>
          <p:nvPr/>
        </p:nvSpPr>
        <p:spPr>
          <a:xfrm rot="5400000">
            <a:off x="8903851" y="4537883"/>
            <a:ext cx="264907" cy="920593"/>
          </a:xfrm>
          <a:prstGeom prst="down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lèche vers le bas 3">
            <a:extLst>
              <a:ext uri="{FF2B5EF4-FFF2-40B4-BE49-F238E27FC236}">
                <a16:creationId xmlns:a16="http://schemas.microsoft.com/office/drawing/2014/main" id="{A6560890-2B91-B7F3-CFCE-A14599D6196F}"/>
              </a:ext>
            </a:extLst>
          </p:cNvPr>
          <p:cNvSpPr/>
          <p:nvPr/>
        </p:nvSpPr>
        <p:spPr>
          <a:xfrm>
            <a:off x="7860274" y="1685272"/>
            <a:ext cx="308005" cy="1277054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2" name="Flèche courbée vers le haut 371">
            <a:extLst>
              <a:ext uri="{FF2B5EF4-FFF2-40B4-BE49-F238E27FC236}">
                <a16:creationId xmlns:a16="http://schemas.microsoft.com/office/drawing/2014/main" id="{F86789BB-66EF-0B17-874C-7139BB96E76D}"/>
              </a:ext>
            </a:extLst>
          </p:cNvPr>
          <p:cNvSpPr/>
          <p:nvPr/>
        </p:nvSpPr>
        <p:spPr>
          <a:xfrm rot="10800000">
            <a:off x="8044530" y="1162288"/>
            <a:ext cx="481913" cy="413601"/>
          </a:xfrm>
          <a:prstGeom prst="curvedUp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0" name="Ellipse 359">
            <a:extLst>
              <a:ext uri="{FF2B5EF4-FFF2-40B4-BE49-F238E27FC236}">
                <a16:creationId xmlns:a16="http://schemas.microsoft.com/office/drawing/2014/main" id="{65CDA219-EA27-2AFD-6DC6-0E483EB27A2A}"/>
              </a:ext>
            </a:extLst>
          </p:cNvPr>
          <p:cNvSpPr/>
          <p:nvPr/>
        </p:nvSpPr>
        <p:spPr>
          <a:xfrm>
            <a:off x="8405663" y="1121182"/>
            <a:ext cx="385010" cy="3651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7" name="Flèche vers le bas 366">
            <a:extLst>
              <a:ext uri="{FF2B5EF4-FFF2-40B4-BE49-F238E27FC236}">
                <a16:creationId xmlns:a16="http://schemas.microsoft.com/office/drawing/2014/main" id="{49920447-C598-D2F6-1231-59D33A722115}"/>
              </a:ext>
            </a:extLst>
          </p:cNvPr>
          <p:cNvSpPr/>
          <p:nvPr/>
        </p:nvSpPr>
        <p:spPr>
          <a:xfrm rot="3002788">
            <a:off x="7869650" y="1304710"/>
            <a:ext cx="199161" cy="1181019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0" name="Espace réservé du pied de page 369">
            <a:extLst>
              <a:ext uri="{FF2B5EF4-FFF2-40B4-BE49-F238E27FC236}">
                <a16:creationId xmlns:a16="http://schemas.microsoft.com/office/drawing/2014/main" id="{90C05B37-2714-0DD1-FA5F-46A1B4278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71716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91C2A6-6DD3-274B-94C5-78BF5B0FA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933782" cy="1325563"/>
          </a:xfrm>
        </p:spPr>
        <p:txBody>
          <a:bodyPr/>
          <a:lstStyle/>
          <a:p>
            <a:r>
              <a:rPr lang="en-US" dirty="0"/>
              <a:t>Third Solution: Main Principles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0685A8B-2DF8-074D-BC65-531D7991CB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7967"/>
            <a:ext cx="3036688" cy="4858996"/>
          </a:xfrm>
        </p:spPr>
        <p:txBody>
          <a:bodyPr/>
          <a:lstStyle/>
          <a:p>
            <a:pPr marL="0" indent="0">
              <a:buNone/>
            </a:pPr>
            <a:endParaRPr lang="en-US" b="1" dirty="0"/>
          </a:p>
          <a:p>
            <a:r>
              <a:rPr lang="en-US" dirty="0"/>
              <a:t>A </a:t>
            </a:r>
            <a:r>
              <a:rPr lang="en-US" dirty="0">
                <a:solidFill>
                  <a:srgbClr val="FF0000"/>
                </a:solidFill>
              </a:rPr>
              <a:t>moving group</a:t>
            </a:r>
            <a:r>
              <a:rPr lang="en-US" dirty="0"/>
              <a:t> of 2 robots </a:t>
            </a:r>
          </a:p>
          <a:p>
            <a:endParaRPr lang="en-US" dirty="0"/>
          </a:p>
          <a:p>
            <a:r>
              <a:rPr lang="en-US" dirty="0"/>
              <a:t>2 </a:t>
            </a:r>
            <a:r>
              <a:rPr lang="en-US" dirty="0">
                <a:solidFill>
                  <a:srgbClr val="FF0000"/>
                </a:solidFill>
              </a:rPr>
              <a:t>beacon robots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1 </a:t>
            </a:r>
            <a:r>
              <a:rPr lang="en-US" dirty="0">
                <a:solidFill>
                  <a:srgbClr val="FF0000"/>
                </a:solidFill>
              </a:rPr>
              <a:t>token robot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pPr lvl="1"/>
            <a:endParaRPr lang="en-US" dirty="0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257C801-9BD1-F40B-906C-25D09954F428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866B303A-9263-1858-50ED-EFC858E281AD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1A9C11A5-BF12-29F3-D59B-36D9ED530BD4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4F80BBFA-E920-EDB5-1EB1-20C64577C561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80B77AE3-672A-1A3D-6573-2D5CD2390F7E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BBAB5896-67A3-858B-16C9-72ED5ACAFDD8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B7684E82-E6E7-D45D-7199-3C4BC35502EF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F44C5290-CB47-48E4-0621-66CEB9178079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9629D054-C97A-40F0-C45D-DDA9E682A45C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B5D88331-8FB5-D6B4-6D93-B4A08BC9483A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FA745D8D-57BA-3C58-9E9A-D1B5B9AFAC6C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A74E8500-D8BD-A24E-504F-1C7510167282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3662E0A2-E367-B558-EC3F-4AF86A34B5BE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7ABA461D-A941-2300-8663-75F3B9324F1C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1D4348B7-9F36-7F90-ECF2-B6209772B72D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0BBEFE81-1D88-9801-DDB3-3B27014A5713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A471CB23-1657-240A-BAEC-0CB7B15C4D21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0F2AD326-D71C-BCCA-64B8-E82B621E7A5E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298DDA1F-7E50-CB37-28FC-71ECE8605570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65388147-CEC9-8593-136F-95DE27EE61DF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E72E600B-ECA7-4DA1-1FEB-4971FE127C58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0EC0342F-D9A8-9F7B-74B6-B74B33B2E209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8FA56C19-020D-9D52-B33E-70F68823050C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AE5939C3-484B-9510-628B-8E8DFFDD1524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143E7F27-28A9-5B66-49D5-2E5D4B262726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C6F3A129-E21D-8151-1856-57101B27136C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186FDE5D-A826-BEE5-90B8-5D4348052507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A980AD1A-32C3-BA7A-8BD0-7F1243139E30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F21C121D-0D6A-BED5-033F-281FDD13C79C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0D3F87CF-2FC5-0E29-B5F4-D9FFEE734DB2}"/>
                </a:ext>
              </a:extLst>
            </p:cNvPr>
            <p:cNvCxnSpPr>
              <a:stCxn id="7" idx="6"/>
              <a:endCxn id="8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C3AA8F6D-6AC6-2567-C31C-8F24E43A7098}"/>
                </a:ext>
              </a:extLst>
            </p:cNvPr>
            <p:cNvCxnSpPr>
              <a:cxnSpLocks/>
              <a:stCxn id="14" idx="6"/>
              <a:endCxn id="15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9293AE0E-EF2D-07D3-7068-F593B82E1B17}"/>
                </a:ext>
              </a:extLst>
            </p:cNvPr>
            <p:cNvCxnSpPr>
              <a:cxnSpLocks/>
              <a:stCxn id="21" idx="6"/>
              <a:endCxn id="22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3CD9FB3E-91A0-D9E0-BCCD-2A565834E9CC}"/>
                </a:ext>
              </a:extLst>
            </p:cNvPr>
            <p:cNvCxnSpPr>
              <a:cxnSpLocks/>
              <a:stCxn id="28" idx="6"/>
              <a:endCxn id="29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6D64A005-9406-E575-2956-A9F134FAB3CD}"/>
                </a:ext>
              </a:extLst>
            </p:cNvPr>
            <p:cNvCxnSpPr>
              <a:cxnSpLocks/>
              <a:stCxn id="8" idx="6"/>
              <a:endCxn id="9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D16F9B77-CB78-17B1-36FF-2B3BB803B8B3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E1211C55-5419-2BEF-CD1A-ECCD45A263AB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EC337DAE-2C86-0C03-3519-1AD46EFE292A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4A27A8B1-C2E3-FF71-39AA-4632065D569F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2B95910-9C7F-D4B9-2A6B-D051DF9E9A93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53347A54-4BE8-94DC-1A23-E28695D65DF3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803BB15D-659D-FC09-0382-31FBB82361A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92D2D05E-555C-E4AC-C92D-D8BD32FF289A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5BC1FB85-9655-E388-095B-5A09C7CB8E32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7A99D4C4-A61E-5E70-AC0B-AB9F872FDD4C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FCEF076F-4A3A-CC1B-02F3-B979D215B5D5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CDCA2C41-C3E8-AECE-F0C2-2070D759C2A8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1AB70998-86F2-6F5D-7B0A-F20A1931A6C9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9C07AF26-F7CA-D4C2-028E-DC9A71ECEE73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D8DCA1A3-796F-F7BD-6BB3-BB649DA6EA79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22F181F3-9BE7-B37B-E1CF-67C95413C910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9254D4E0-3C19-7F54-4EEC-7D2DE896B408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77CEAAF-FCA8-2ABA-DDC6-41AFD9AF7615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1A60A468-5E4B-3BDE-A82A-909C3A091FB3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C4386AB3-6D2B-0B66-5C50-6AA86381702D}"/>
                </a:ext>
              </a:extLst>
            </p:cNvPr>
            <p:cNvCxnSpPr>
              <a:cxnSpLocks/>
              <a:stCxn id="7" idx="4"/>
              <a:endCxn id="14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ED308EEE-934B-F9E6-5375-9B2FF2E5AAFC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0EC32D17-9A42-D64B-7755-B3E50415FEE4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13E6FE97-4373-E464-4D45-AFC6E67AE03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00B1378B-3180-E254-43CD-7392ED5F6B6A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D01674B0-5E15-7C88-0AFD-ADB144AA46CB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CB195AAA-5E8E-D550-FBC9-F22FD8B93F5D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F0098970-E55C-5CAC-4CB2-85231D4E23FD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E6FEB799-E173-6321-307B-2EB6307345F0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F053E6EF-28EF-BFE2-B993-612F6E56604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F0423F7A-B09F-9516-DDF1-E3BAA64F08F2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D9D195C3-07A3-30CE-8D78-F3C2C5114C38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00DF24B0-3520-53EC-86FF-93F2A4E72980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05008B41-42F0-07A2-5F93-07E50A8B99FA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55F6E92C-49EA-FAA6-0D99-11CDC90F6894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9AFB6156-2486-17EC-812D-A8C9AACFEDF5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A038EB4E-BA2A-FB5B-B0A3-8F704E3D21E6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EE7A34A2-761B-18A5-F727-8748F4CB1FC0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A5E25353-CDD4-F84C-EB3C-B3EB16440483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BC0A9C6F-1E0A-022C-55BA-BBC517F963D5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423FA01E-D43F-5916-AF34-6A52FD149D57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43CD55CB-F1C4-0751-B064-6EBD3427A1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48B60E0C-4F09-5E4D-9925-125EF1EC0F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1E307AD-1431-EBE4-B686-83C3922417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84577AFB-E997-9380-3E32-9B91BFCBFA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5D3D260D-D124-7E88-494C-5AC33EE594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A32F611E-CF3B-F028-A168-15B180AAE3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4C548B1A-E3A3-86A5-140C-AB78494197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99A02DE8-9199-0D10-55FD-40715CDE20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B95A4F28-A2EB-076C-1FEE-1CB9584B8B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50AC0E9C-294C-7DDF-31EA-D9C81EE53DB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31CE2B33-8297-D45E-674E-A5BE348643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ED067EFA-0135-2876-8D8E-8FFF3EACA4A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2D4A044-2EE5-8D92-AE6B-D1EC22275B9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543A1AA4-D0F2-043C-50EA-082992508D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D9588F5A-CEAF-BB3E-19F2-4942B930E448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F4479E4A-34B4-FA28-C26A-72BEB01C624B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71EE55D-9326-8D95-165F-72FB9CB7FF13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4DDD746D-9327-1964-BD9F-B6B1E69673A1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9B31EF74-0403-18DC-BE4E-9964F29362A3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58661A49-AE50-AD69-0E38-EFC8EC27B37A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3739D3EA-FEA5-B213-70C4-9C4AFC36294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FDA11562-D8FB-1760-C816-18CA2D67AA8E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Ellipse 101">
              <a:extLst>
                <a:ext uri="{FF2B5EF4-FFF2-40B4-BE49-F238E27FC236}">
                  <a16:creationId xmlns:a16="http://schemas.microsoft.com/office/drawing/2014/main" id="{654F1774-143C-2F0F-53EE-991231B670EB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5AD14095-443E-6372-D917-CFF26762BFE1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92FD3681-AD8C-58F4-197A-E579F55F843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5BA34C7C-3721-7671-34CF-19FB78CE384F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C901DCA4-27BB-9381-598F-AAD0127BE13A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E125F4F3-B295-154B-FEFB-F88CF9C4CA62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E8B6F593-2CCA-D48E-3395-06923F27BE6B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9" name="Connecteur droit 108">
              <a:extLst>
                <a:ext uri="{FF2B5EF4-FFF2-40B4-BE49-F238E27FC236}">
                  <a16:creationId xmlns:a16="http://schemas.microsoft.com/office/drawing/2014/main" id="{397EF438-DEF0-15E6-6E37-A11111C8798F}"/>
                </a:ext>
              </a:extLst>
            </p:cNvPr>
            <p:cNvCxnSpPr>
              <a:stCxn id="102" idx="6"/>
              <a:endCxn id="103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65B6595-A8BB-A362-2DDD-D7E031BA4268}"/>
                </a:ext>
              </a:extLst>
            </p:cNvPr>
            <p:cNvCxnSpPr>
              <a:cxnSpLocks/>
              <a:stCxn id="103" idx="6"/>
              <a:endCxn id="104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25B69E3A-D963-2387-1AE6-F6645C14EC53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5026D35-541A-AFB1-92A6-A97F04C252AE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5D40A4B7-A474-0130-CA51-F10B8067B423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812CA5F5-3A75-BF5A-DE0E-DA9266B0F816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B5575D4D-FB8F-1333-0CB5-6EBA0CCE068B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DC9C7F9C-A335-B034-4A93-05B3B0A918F6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E2835617-8F5E-C5A5-1FE8-688B0AEDA14E}"/>
                </a:ext>
              </a:extLst>
            </p:cNvPr>
            <p:cNvCxnSpPr>
              <a:cxnSpLocks/>
              <a:endCxn id="13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5877A94B-DD3B-8164-952C-B0A7C298AE18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4A761C31-D176-F1A0-5E4E-67761D654B13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49B595CB-3255-F134-FECB-0E61F1A84FF7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267A1309-1EDD-43FE-D370-9C97988AEB2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E254F6FB-A41C-53F3-A817-87FF30C44EBF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EF81761B-A2BE-D3FB-5D95-699B7AA41238}"/>
                </a:ext>
              </a:extLst>
            </p:cNvPr>
            <p:cNvCxnSpPr>
              <a:cxnSpLocks/>
              <a:stCxn id="102" idx="4"/>
              <a:endCxn id="7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Ellipse 123">
              <a:extLst>
                <a:ext uri="{FF2B5EF4-FFF2-40B4-BE49-F238E27FC236}">
                  <a16:creationId xmlns:a16="http://schemas.microsoft.com/office/drawing/2014/main" id="{FDC77E7A-B4D8-DEBA-831E-23F0E4BDE51D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65216D74-41CC-605F-EA1F-9F812310C0EA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8DC1B0E4-150C-998C-C46F-20E47ABDF99B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50B746AE-EE35-BF0E-02D2-E6BA743DF290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AEA5AA9D-D5D6-A2A9-55AF-46B75A4B06C6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FE42BA18-073D-FE37-C33A-AE0095C1DCEA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EC49EB18-BF85-2268-9F4A-6A39F34997C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1" name="Connecteur droit 130">
              <a:extLst>
                <a:ext uri="{FF2B5EF4-FFF2-40B4-BE49-F238E27FC236}">
                  <a16:creationId xmlns:a16="http://schemas.microsoft.com/office/drawing/2014/main" id="{36ADCC13-2572-F858-62C5-F61989B5266C}"/>
                </a:ext>
              </a:extLst>
            </p:cNvPr>
            <p:cNvCxnSpPr>
              <a:stCxn id="124" idx="6"/>
              <a:endCxn id="125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8D8AEAC1-3DF9-FD72-EF29-57EFAFED487B}"/>
                </a:ext>
              </a:extLst>
            </p:cNvPr>
            <p:cNvCxnSpPr>
              <a:cxnSpLocks/>
              <a:stCxn id="125" idx="6"/>
              <a:endCxn id="126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C6EDB6FB-1F3C-B1B3-76A1-F17F143299EA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AB3CADB3-B4FC-233F-CA70-5BC1990565D1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739982A0-27DE-965A-46D1-BED3EDE47F8B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6BE1C441-797A-5FF1-657A-446C5405B6DF}"/>
                </a:ext>
              </a:extLst>
            </p:cNvPr>
            <p:cNvCxnSpPr>
              <a:cxnSpLocks/>
              <a:stCxn id="130" idx="6"/>
              <a:endCxn id="157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2846A66C-28BB-1647-1780-FC81EB035832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AB53B3E8-3765-03E5-48E7-21A009187C2D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BA51EAFA-3A87-94F2-98F5-25F2E54F73AC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5AEB8832-9D9E-F4C5-4427-64D0518803C3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8679E754-CEE2-50F1-8CA0-E83B5D37C583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2D24EC50-92B3-9825-89F0-F5AEC5AE8E8A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1160AD2E-7252-5746-C374-63AEA98DF3EB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36898B6A-E20E-BBF5-AAEC-17FF1F2E6E03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CC9A8338-4994-E9D9-7E2C-CCCF7E9DC382}"/>
                </a:ext>
              </a:extLst>
            </p:cNvPr>
            <p:cNvCxnSpPr>
              <a:cxnSpLocks/>
              <a:stCxn id="124" idx="4"/>
              <a:endCxn id="102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Ellipse 145">
              <a:extLst>
                <a:ext uri="{FF2B5EF4-FFF2-40B4-BE49-F238E27FC236}">
                  <a16:creationId xmlns:a16="http://schemas.microsoft.com/office/drawing/2014/main" id="{478D9AAC-85E0-208B-A9CC-F8527D57AFA4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76911418-367E-F8DA-5CC1-D23E0D0D908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BA359D6C-6A56-ED9A-8B43-B12EA04088F2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9BBF14A7-09D3-CD05-6387-39E25C521CA8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0" name="Connecteur droit 149">
              <a:extLst>
                <a:ext uri="{FF2B5EF4-FFF2-40B4-BE49-F238E27FC236}">
                  <a16:creationId xmlns:a16="http://schemas.microsoft.com/office/drawing/2014/main" id="{CE588D96-8DC9-8232-D114-291B513FAD54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4E109098-C078-5EDC-29CC-BAEBE256F650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BEC20342-B5A6-C298-ABE2-C21038D78D12}"/>
                </a:ext>
              </a:extLst>
            </p:cNvPr>
            <p:cNvCxnSpPr>
              <a:cxnSpLocks/>
              <a:stCxn id="146" idx="4"/>
              <a:endCxn id="147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9268315-C9F4-4CE1-46AB-5D9841DE2D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3A5CED22-8DEB-584C-47BA-DFB0F08D31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Ellipse 154">
              <a:extLst>
                <a:ext uri="{FF2B5EF4-FFF2-40B4-BE49-F238E27FC236}">
                  <a16:creationId xmlns:a16="http://schemas.microsoft.com/office/drawing/2014/main" id="{BDA71C06-6FBC-0EB9-A95C-8B1F277F0C14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6" name="Connecteur droit 155">
              <a:extLst>
                <a:ext uri="{FF2B5EF4-FFF2-40B4-BE49-F238E27FC236}">
                  <a16:creationId xmlns:a16="http://schemas.microsoft.com/office/drawing/2014/main" id="{1546DD30-831F-0462-3FF3-E8E2AC38C9AC}"/>
                </a:ext>
              </a:extLst>
            </p:cNvPr>
            <p:cNvCxnSpPr>
              <a:cxnSpLocks/>
              <a:endCxn id="146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Ellipse 156">
              <a:extLst>
                <a:ext uri="{FF2B5EF4-FFF2-40B4-BE49-F238E27FC236}">
                  <a16:creationId xmlns:a16="http://schemas.microsoft.com/office/drawing/2014/main" id="{EED9045B-B46B-8178-B112-5A10464F06D5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8" name="Connecteur droit 157">
              <a:extLst>
                <a:ext uri="{FF2B5EF4-FFF2-40B4-BE49-F238E27FC236}">
                  <a16:creationId xmlns:a16="http://schemas.microsoft.com/office/drawing/2014/main" id="{DD50C340-0FB4-B100-58EC-3FBE1D51A162}"/>
                </a:ext>
              </a:extLst>
            </p:cNvPr>
            <p:cNvCxnSpPr>
              <a:cxnSpLocks/>
              <a:stCxn id="157" idx="4"/>
              <a:endCxn id="155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0F1CF6BC-0DF4-D19C-24FB-69127FBC2540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F75971A-C6C8-B10C-31E2-0C8D70257672}"/>
                </a:ext>
              </a:extLst>
            </p:cNvPr>
            <p:cNvCxnSpPr>
              <a:cxnSpLocks/>
              <a:stCxn id="108" idx="6"/>
              <a:endCxn id="155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C4205CC3-B4BE-E89C-25EC-276ED1E59948}"/>
                </a:ext>
              </a:extLst>
            </p:cNvPr>
            <p:cNvCxnSpPr>
              <a:cxnSpLocks/>
              <a:stCxn id="13" idx="6"/>
              <a:endCxn id="146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7D69D1-D93A-9A31-9C00-C3DD74AD5EBD}"/>
                </a:ext>
              </a:extLst>
            </p:cNvPr>
            <p:cNvCxnSpPr>
              <a:cxnSpLocks/>
              <a:stCxn id="20" idx="6"/>
              <a:endCxn id="147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2E438005-8265-0C32-D310-2993829BEC5B}"/>
                </a:ext>
              </a:extLst>
            </p:cNvPr>
            <p:cNvCxnSpPr>
              <a:cxnSpLocks/>
              <a:stCxn id="27" idx="6"/>
              <a:endCxn id="148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EFFF374E-07DE-EEAC-A4A1-4F197B1722F4}"/>
                </a:ext>
              </a:extLst>
            </p:cNvPr>
            <p:cNvCxnSpPr>
              <a:cxnSpLocks/>
              <a:stCxn id="34" idx="6"/>
              <a:endCxn id="149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Ellipse 164">
              <a:extLst>
                <a:ext uri="{FF2B5EF4-FFF2-40B4-BE49-F238E27FC236}">
                  <a16:creationId xmlns:a16="http://schemas.microsoft.com/office/drawing/2014/main" id="{429105B7-4276-0E7F-315C-9D43F7ACEF1F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6B07DBB0-7E26-2CC5-F8A3-5CF3AFC0B520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2240AC05-9F5E-1424-8A79-23DCC9CC2459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02D085EF-2538-9538-FBF2-0158780EA5F8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58AF843-E1FD-BF3F-A9DD-B7568CE1EBBE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01CC1359-6E61-2649-27BA-FB634F9C1364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5DAD5BC9-E212-B443-1827-EB2D87A0ADB0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2" name="Connecteur droit 171">
              <a:extLst>
                <a:ext uri="{FF2B5EF4-FFF2-40B4-BE49-F238E27FC236}">
                  <a16:creationId xmlns:a16="http://schemas.microsoft.com/office/drawing/2014/main" id="{C92B01C9-5995-3A2B-8F80-30B78A487CE0}"/>
                </a:ext>
              </a:extLst>
            </p:cNvPr>
            <p:cNvCxnSpPr>
              <a:cxnSpLocks/>
              <a:stCxn id="165" idx="6"/>
              <a:endCxn id="166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796CE807-07F0-41B3-B511-707C46B6ACCE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DBD96BEB-F900-F518-2FA3-56C2BB681028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B86CCA82-7DBA-D786-4016-B3C79088C5EB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72273952-6043-91D0-DF0B-5B7EC099A36B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98406B93-4804-C6A9-5D77-A2D6C3D0CBB5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6278086E-8B52-69AA-F704-DC6F58E45A2E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D059EAE0-D5BD-4D24-6DF5-EA9437D5FA32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Ellipse 179">
              <a:extLst>
                <a:ext uri="{FF2B5EF4-FFF2-40B4-BE49-F238E27FC236}">
                  <a16:creationId xmlns:a16="http://schemas.microsoft.com/office/drawing/2014/main" id="{2758BEF7-3A3C-4CA6-94E4-FA14EED25065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1" name="Connecteur droit 180">
              <a:extLst>
                <a:ext uri="{FF2B5EF4-FFF2-40B4-BE49-F238E27FC236}">
                  <a16:creationId xmlns:a16="http://schemas.microsoft.com/office/drawing/2014/main" id="{118068B5-5FF3-99BC-907C-9CAB841C5B47}"/>
                </a:ext>
              </a:extLst>
            </p:cNvPr>
            <p:cNvCxnSpPr>
              <a:cxnSpLocks/>
              <a:stCxn id="171" idx="6"/>
              <a:endCxn id="180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Ellipse 181">
              <a:extLst>
                <a:ext uri="{FF2B5EF4-FFF2-40B4-BE49-F238E27FC236}">
                  <a16:creationId xmlns:a16="http://schemas.microsoft.com/office/drawing/2014/main" id="{A1A9240C-3AFC-31B9-ECDA-A204D758F5CE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FB90F62-AE1B-FB93-0222-FE3FC8CC610B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7C5B2B4-DFE8-CE02-40FA-48F78B49737F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A5C5717D-6431-45A7-4C1D-8B185C5EF861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3EE7609C-6E44-1C2F-8565-662F3E6D3171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A83E65FA-9E3D-6BEB-F87F-E6B2F20933ED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EF9BF45B-A39E-5765-15DA-9A24AF1B432F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9" name="Connecteur droit 188">
              <a:extLst>
                <a:ext uri="{FF2B5EF4-FFF2-40B4-BE49-F238E27FC236}">
                  <a16:creationId xmlns:a16="http://schemas.microsoft.com/office/drawing/2014/main" id="{AE1460BA-F0E9-B897-29E5-D3899DEE176E}"/>
                </a:ext>
              </a:extLst>
            </p:cNvPr>
            <p:cNvCxnSpPr>
              <a:cxnSpLocks/>
              <a:stCxn id="182" idx="6"/>
              <a:endCxn id="183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7B0B2B6C-3FF2-01E4-F530-97AEA06D599B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B67CEF7C-063C-EE15-3A03-1F0602361253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3792AF32-DE11-CA5E-ACA7-FF915F40B3C4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FC423DDC-A7BC-64F2-04B4-483B4A3C4164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5EE425DD-979F-DF34-F094-0E0FD16941D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604DE905-9C3C-1249-2F85-7D1BBD50097E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C680A855-77BF-ED8B-087F-937C8F986C40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Ellipse 196">
              <a:extLst>
                <a:ext uri="{FF2B5EF4-FFF2-40B4-BE49-F238E27FC236}">
                  <a16:creationId xmlns:a16="http://schemas.microsoft.com/office/drawing/2014/main" id="{0E91C656-46A7-D118-41F6-8777CBD6DE45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8" name="Connecteur droit 197">
              <a:extLst>
                <a:ext uri="{FF2B5EF4-FFF2-40B4-BE49-F238E27FC236}">
                  <a16:creationId xmlns:a16="http://schemas.microsoft.com/office/drawing/2014/main" id="{7F4BAF9E-5337-62DE-19C6-677921F4D5F1}"/>
                </a:ext>
              </a:extLst>
            </p:cNvPr>
            <p:cNvCxnSpPr>
              <a:cxnSpLocks/>
              <a:stCxn id="188" idx="6"/>
              <a:endCxn id="197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FAD9B53F-9558-DD54-2B89-682608EF9A05}"/>
                </a:ext>
              </a:extLst>
            </p:cNvPr>
            <p:cNvCxnSpPr>
              <a:cxnSpLocks/>
              <a:stCxn id="28" idx="4"/>
              <a:endCxn id="165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435B5E34-90F9-69AF-7685-71B6B57CE0B9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EE2CF435-6D8F-A2B6-07C9-59AA27E7E1F1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B5529530-822D-9E80-72B1-B39F2B444CB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3A4E5412-DCE4-A73C-EC48-DBB7BB2E2F7F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53B04FCC-A606-C04B-DBB5-22B7C81136E6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082B08DB-52C0-1649-9747-C2A3DE659AB6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8FFBBB47-96A9-8896-5B0F-D14B470D9B17}"/>
                </a:ext>
              </a:extLst>
            </p:cNvPr>
            <p:cNvCxnSpPr>
              <a:cxnSpLocks/>
              <a:stCxn id="149" idx="4"/>
              <a:endCxn id="180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9B874C21-0DF4-3549-E866-9C66BD943FD6}"/>
                </a:ext>
              </a:extLst>
            </p:cNvPr>
            <p:cNvCxnSpPr>
              <a:cxnSpLocks/>
              <a:stCxn id="180" idx="4"/>
              <a:endCxn id="197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451DC01C-E90B-F31E-C895-326D9AEF9A72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16451D9B-4115-08A8-DC0F-E20D37C6DBBA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F4AB22A2-71B8-31EF-C20D-353B1383B450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4F40C2C9-C439-2497-EF5E-80D5D03FB1F2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28D8C925-CCFD-7130-78D1-2CD2931B2422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21529333-11E8-F5B1-C243-E2A08FF76A09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81D71A5C-944B-BCBC-ADD1-41EEC4B148BF}"/>
                </a:ext>
              </a:extLst>
            </p:cNvPr>
            <p:cNvCxnSpPr>
              <a:cxnSpLocks/>
              <a:stCxn id="165" idx="4"/>
              <a:endCxn id="182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Ellipse 214">
              <a:extLst>
                <a:ext uri="{FF2B5EF4-FFF2-40B4-BE49-F238E27FC236}">
                  <a16:creationId xmlns:a16="http://schemas.microsoft.com/office/drawing/2014/main" id="{B76094CC-1359-C180-9BB0-F4318A6A9EF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1DEE131D-B89A-0C3A-5EB0-D031DFB7353F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F8D0F9C0-FD79-783C-A727-29C69B299FAC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454AB274-A98D-04BF-F855-1F03BB65DAB9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9" name="Connecteur droit 218">
              <a:extLst>
                <a:ext uri="{FF2B5EF4-FFF2-40B4-BE49-F238E27FC236}">
                  <a16:creationId xmlns:a16="http://schemas.microsoft.com/office/drawing/2014/main" id="{A0C51F17-51C6-9FBD-7B77-069E2037ABAD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CF8FF50B-42A7-F449-1D2F-05C844CD560F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53125FED-84F4-547A-868D-38FE93FE9BAC}"/>
                </a:ext>
              </a:extLst>
            </p:cNvPr>
            <p:cNvCxnSpPr>
              <a:cxnSpLocks/>
              <a:stCxn id="215" idx="4"/>
              <a:endCxn id="216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6CDB3CF1-19A6-89DC-1A7C-27E478F1DB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F91CBBC0-7079-7BF5-5234-D083E87C69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Ellipse 223">
              <a:extLst>
                <a:ext uri="{FF2B5EF4-FFF2-40B4-BE49-F238E27FC236}">
                  <a16:creationId xmlns:a16="http://schemas.microsoft.com/office/drawing/2014/main" id="{9129B5F8-DCF3-7DA8-70A1-579767E7790E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5" name="Connecteur droit 224">
              <a:extLst>
                <a:ext uri="{FF2B5EF4-FFF2-40B4-BE49-F238E27FC236}">
                  <a16:creationId xmlns:a16="http://schemas.microsoft.com/office/drawing/2014/main" id="{0758A20E-52F2-59AF-CB2B-C4B43607DF80}"/>
                </a:ext>
              </a:extLst>
            </p:cNvPr>
            <p:cNvCxnSpPr>
              <a:cxnSpLocks/>
              <a:endCxn id="215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6" name="Ellipse 225">
              <a:extLst>
                <a:ext uri="{FF2B5EF4-FFF2-40B4-BE49-F238E27FC236}">
                  <a16:creationId xmlns:a16="http://schemas.microsoft.com/office/drawing/2014/main" id="{D820F7D6-F242-4119-6C44-91B679DCB856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7" name="Connecteur droit 226">
              <a:extLst>
                <a:ext uri="{FF2B5EF4-FFF2-40B4-BE49-F238E27FC236}">
                  <a16:creationId xmlns:a16="http://schemas.microsoft.com/office/drawing/2014/main" id="{E87B1FB3-3E30-7AB9-86B2-0C7E92491A70}"/>
                </a:ext>
              </a:extLst>
            </p:cNvPr>
            <p:cNvCxnSpPr>
              <a:cxnSpLocks/>
              <a:stCxn id="226" idx="4"/>
              <a:endCxn id="224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8" name="Ellipse 227">
              <a:extLst>
                <a:ext uri="{FF2B5EF4-FFF2-40B4-BE49-F238E27FC236}">
                  <a16:creationId xmlns:a16="http://schemas.microsoft.com/office/drawing/2014/main" id="{53ED05EA-07BE-C2FA-AD34-BE57D0927D86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48865E3C-FB0C-E330-B1A0-E428CC20D7E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0" name="Connecteur droit 229">
              <a:extLst>
                <a:ext uri="{FF2B5EF4-FFF2-40B4-BE49-F238E27FC236}">
                  <a16:creationId xmlns:a16="http://schemas.microsoft.com/office/drawing/2014/main" id="{2D639420-C615-8C37-7AAD-3AE7FB7768ED}"/>
                </a:ext>
              </a:extLst>
            </p:cNvPr>
            <p:cNvCxnSpPr>
              <a:cxnSpLocks/>
              <a:stCxn id="218" idx="4"/>
              <a:endCxn id="228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CB55F286-34DB-ACF6-24D2-52A1872B57B8}"/>
                </a:ext>
              </a:extLst>
            </p:cNvPr>
            <p:cNvCxnSpPr>
              <a:cxnSpLocks/>
              <a:stCxn id="228" idx="4"/>
              <a:endCxn id="229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E7EF8B2B-FC86-3506-D15A-E029F1681208}"/>
                </a:ext>
              </a:extLst>
            </p:cNvPr>
            <p:cNvCxnSpPr>
              <a:cxnSpLocks/>
              <a:stCxn id="157" idx="6"/>
              <a:endCxn id="226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Ellipse 232">
              <a:extLst>
                <a:ext uri="{FF2B5EF4-FFF2-40B4-BE49-F238E27FC236}">
                  <a16:creationId xmlns:a16="http://schemas.microsoft.com/office/drawing/2014/main" id="{A1240EB8-EAA8-B66D-9637-769DA1484378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F6CAF742-2674-B6DA-4C3B-DA1245EDB75E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5C1E2CBA-437D-21D6-C28A-406BB9808FD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E9206A20-66E4-4136-44D7-90C43BF3A456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7" name="Connecteur droit 236">
              <a:extLst>
                <a:ext uri="{FF2B5EF4-FFF2-40B4-BE49-F238E27FC236}">
                  <a16:creationId xmlns:a16="http://schemas.microsoft.com/office/drawing/2014/main" id="{83A7F079-0677-FE4B-91EC-FF5B92959C6A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767A4D75-68FE-3ABA-D685-110102C7F36E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0211A64-C80C-5DDF-CE51-2B9A019D6E18}"/>
                </a:ext>
              </a:extLst>
            </p:cNvPr>
            <p:cNvCxnSpPr>
              <a:cxnSpLocks/>
              <a:stCxn id="233" idx="4"/>
              <a:endCxn id="234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D9A2C3E2-2CA1-FF03-9C52-092A236857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047FC727-FBE0-EF65-9092-99344635B2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2" name="Ellipse 241">
              <a:extLst>
                <a:ext uri="{FF2B5EF4-FFF2-40B4-BE49-F238E27FC236}">
                  <a16:creationId xmlns:a16="http://schemas.microsoft.com/office/drawing/2014/main" id="{E3FD954C-42A1-41AB-E863-F664F2B37A3E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3" name="Connecteur droit 242">
              <a:extLst>
                <a:ext uri="{FF2B5EF4-FFF2-40B4-BE49-F238E27FC236}">
                  <a16:creationId xmlns:a16="http://schemas.microsoft.com/office/drawing/2014/main" id="{D2C7595A-D0B1-F7DC-730C-2D6317B6715B}"/>
                </a:ext>
              </a:extLst>
            </p:cNvPr>
            <p:cNvCxnSpPr>
              <a:cxnSpLocks/>
              <a:endCxn id="233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Ellipse 243">
              <a:extLst>
                <a:ext uri="{FF2B5EF4-FFF2-40B4-BE49-F238E27FC236}">
                  <a16:creationId xmlns:a16="http://schemas.microsoft.com/office/drawing/2014/main" id="{B19C0CDE-8C9E-8CC6-B333-AB769F90E376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5" name="Connecteur droit 244">
              <a:extLst>
                <a:ext uri="{FF2B5EF4-FFF2-40B4-BE49-F238E27FC236}">
                  <a16:creationId xmlns:a16="http://schemas.microsoft.com/office/drawing/2014/main" id="{B39AFF70-1369-19D9-D2FF-78F083B8DFE0}"/>
                </a:ext>
              </a:extLst>
            </p:cNvPr>
            <p:cNvCxnSpPr>
              <a:cxnSpLocks/>
              <a:stCxn id="244" idx="4"/>
              <a:endCxn id="242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6" name="Ellipse 245">
              <a:extLst>
                <a:ext uri="{FF2B5EF4-FFF2-40B4-BE49-F238E27FC236}">
                  <a16:creationId xmlns:a16="http://schemas.microsoft.com/office/drawing/2014/main" id="{69C00C88-7449-7A66-A3E1-91E668BD2B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7280E68A-7900-4A1F-35C8-129C2ACE4386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8" name="Connecteur droit 247">
              <a:extLst>
                <a:ext uri="{FF2B5EF4-FFF2-40B4-BE49-F238E27FC236}">
                  <a16:creationId xmlns:a16="http://schemas.microsoft.com/office/drawing/2014/main" id="{CA62D0B6-8A96-927D-5850-CF123AD5401B}"/>
                </a:ext>
              </a:extLst>
            </p:cNvPr>
            <p:cNvCxnSpPr>
              <a:cxnSpLocks/>
              <a:stCxn id="236" idx="4"/>
              <a:endCxn id="246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146E24C8-17B2-6829-2794-CCCA2A873399}"/>
                </a:ext>
              </a:extLst>
            </p:cNvPr>
            <p:cNvCxnSpPr>
              <a:cxnSpLocks/>
              <a:stCxn id="246" idx="4"/>
              <a:endCxn id="247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FE8F0595-EDD2-C036-50D0-1E16BF7157D8}"/>
                </a:ext>
              </a:extLst>
            </p:cNvPr>
            <p:cNvCxnSpPr>
              <a:cxnSpLocks/>
              <a:stCxn id="226" idx="6"/>
              <a:endCxn id="244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75F41486-C419-5ADB-4B5B-2ABACB642487}"/>
                </a:ext>
              </a:extLst>
            </p:cNvPr>
            <p:cNvCxnSpPr>
              <a:cxnSpLocks/>
              <a:stCxn id="155" idx="6"/>
              <a:endCxn id="224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09257C0D-35E0-1DE4-856A-0A92DFA08639}"/>
                </a:ext>
              </a:extLst>
            </p:cNvPr>
            <p:cNvCxnSpPr>
              <a:cxnSpLocks/>
              <a:stCxn id="224" idx="6"/>
              <a:endCxn id="242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25138242-A56F-6844-B897-2FABE93A3EE1}"/>
                </a:ext>
              </a:extLst>
            </p:cNvPr>
            <p:cNvCxnSpPr>
              <a:cxnSpLocks/>
              <a:stCxn id="215" idx="6"/>
              <a:endCxn id="233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D936AF62-79FC-34B4-048C-0853795763BD}"/>
                </a:ext>
              </a:extLst>
            </p:cNvPr>
            <p:cNvCxnSpPr>
              <a:cxnSpLocks/>
              <a:stCxn id="146" idx="6"/>
              <a:endCxn id="215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DC23B5E-5030-C8FD-D295-5BEED6369550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C572A4E6-4F29-A499-C128-9DF01B37DD30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DAC09501-D91C-69E2-2353-50A7FAA7959E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E97A320A-27F0-20F7-05A9-169521C7BA58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96136F79-0911-3C5A-BD92-FE1FC1F8D2C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423A9FD2-9C08-C405-A7EB-67CA237E9386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00D60037-98DD-861C-C6AB-62264B31560D}"/>
                </a:ext>
              </a:extLst>
            </p:cNvPr>
            <p:cNvCxnSpPr>
              <a:cxnSpLocks/>
              <a:stCxn id="180" idx="6"/>
              <a:endCxn id="228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7CCFBD1B-C031-AC24-6446-91D3136E238D}"/>
                </a:ext>
              </a:extLst>
            </p:cNvPr>
            <p:cNvCxnSpPr>
              <a:cxnSpLocks/>
              <a:stCxn id="228" idx="6"/>
              <a:endCxn id="246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AB4506A3-C055-1ECA-FE10-D89E4BFBE618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6AB39D39-3B65-F45A-3CBC-4A2EF02C30EC}"/>
                </a:ext>
              </a:extLst>
            </p:cNvPr>
            <p:cNvCxnSpPr>
              <a:cxnSpLocks/>
              <a:stCxn id="197" idx="6"/>
              <a:endCxn id="229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5" name="Ellipse 264">
              <a:extLst>
                <a:ext uri="{FF2B5EF4-FFF2-40B4-BE49-F238E27FC236}">
                  <a16:creationId xmlns:a16="http://schemas.microsoft.com/office/drawing/2014/main" id="{39FDE6F1-51AF-3AC6-51B5-92020A652C6B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A340074E-1199-32CF-0CE7-805BE25E329E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4E12509F-538E-CE88-2B69-930979224A96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2ECEF8F8-6E62-3734-73AF-1BCFE246DC7E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67C8A6A8-2008-26BB-DB67-68DA5EBEB727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33D5997D-68BC-6C6F-CF0A-75C461E130EE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997F5C21-98BB-9CE5-56F0-DD7969B41C3D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2" name="Connecteur droit 271">
              <a:extLst>
                <a:ext uri="{FF2B5EF4-FFF2-40B4-BE49-F238E27FC236}">
                  <a16:creationId xmlns:a16="http://schemas.microsoft.com/office/drawing/2014/main" id="{4D442A9F-E809-9473-8267-2C947AAC38A5}"/>
                </a:ext>
              </a:extLst>
            </p:cNvPr>
            <p:cNvCxnSpPr>
              <a:cxnSpLocks/>
              <a:stCxn id="265" idx="6"/>
              <a:endCxn id="266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A5A52836-2C90-0872-FF88-5B12FC42611D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FFB645D4-2F45-C8D3-96FE-F7868E369700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FE0DC8B8-D791-C783-757E-E7875EB52F73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0E9F18E9-A721-8C92-0E76-CC54C9E64CC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1EC0B292-0DC6-ADDD-8E2C-B23A7FC81152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C6165D7-AA9A-F7AB-818B-02657CA5895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A6AA5AA9-E170-0863-B156-7D661049D43A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0" name="Ellipse 279">
              <a:extLst>
                <a:ext uri="{FF2B5EF4-FFF2-40B4-BE49-F238E27FC236}">
                  <a16:creationId xmlns:a16="http://schemas.microsoft.com/office/drawing/2014/main" id="{A0689636-BF7A-A101-DE20-F77628C291E2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1" name="Connecteur droit 280">
              <a:extLst>
                <a:ext uri="{FF2B5EF4-FFF2-40B4-BE49-F238E27FC236}">
                  <a16:creationId xmlns:a16="http://schemas.microsoft.com/office/drawing/2014/main" id="{AFACA73B-D8B6-19AA-AE3C-14E0EC0319E3}"/>
                </a:ext>
              </a:extLst>
            </p:cNvPr>
            <p:cNvCxnSpPr>
              <a:cxnSpLocks/>
              <a:stCxn id="271" idx="6"/>
              <a:endCxn id="280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2" name="Ellipse 281">
              <a:extLst>
                <a:ext uri="{FF2B5EF4-FFF2-40B4-BE49-F238E27FC236}">
                  <a16:creationId xmlns:a16="http://schemas.microsoft.com/office/drawing/2014/main" id="{BE3E5E2B-062C-02E8-CCF8-12B7D9CC3742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BCC9D2C1-D948-6982-918D-C8B2FDDAE016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4" name="Connecteur droit 283">
              <a:extLst>
                <a:ext uri="{FF2B5EF4-FFF2-40B4-BE49-F238E27FC236}">
                  <a16:creationId xmlns:a16="http://schemas.microsoft.com/office/drawing/2014/main" id="{E285D881-F08A-D231-4843-CD659B9A3919}"/>
                </a:ext>
              </a:extLst>
            </p:cNvPr>
            <p:cNvCxnSpPr>
              <a:cxnSpLocks/>
              <a:stCxn id="282" idx="6"/>
              <a:endCxn id="283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E1C77AC7-7FB7-0C87-1E08-E640580ED147}"/>
                </a:ext>
              </a:extLst>
            </p:cNvPr>
            <p:cNvCxnSpPr>
              <a:cxnSpLocks/>
              <a:stCxn id="280" idx="6"/>
              <a:endCxn id="282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DC0F69CE-A194-09CD-2B4C-7D2FAD0AAE74}"/>
                </a:ext>
              </a:extLst>
            </p:cNvPr>
            <p:cNvCxnSpPr>
              <a:cxnSpLocks/>
              <a:stCxn id="182" idx="4"/>
              <a:endCxn id="265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7" name="Ellipse 286">
              <a:extLst>
                <a:ext uri="{FF2B5EF4-FFF2-40B4-BE49-F238E27FC236}">
                  <a16:creationId xmlns:a16="http://schemas.microsoft.com/office/drawing/2014/main" id="{78B89A1E-DE75-4FB1-5BA1-C666C1E7F1A0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91F19864-5B92-BFAB-15C7-91F53FC07749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6FB072B4-8012-A2B1-F126-72E9E2FE4FAE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E6E3EBA2-83F9-CFC9-FCA5-03C688E3DE43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0613F829-DF3E-2C30-A761-D4B7486DCE56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D7B3A926-689F-24BA-5FEE-7DC9E96A22D8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6C711447-DF23-1884-8C6F-27234A24640B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4" name="Connecteur droit 293">
              <a:extLst>
                <a:ext uri="{FF2B5EF4-FFF2-40B4-BE49-F238E27FC236}">
                  <a16:creationId xmlns:a16="http://schemas.microsoft.com/office/drawing/2014/main" id="{554721F0-08F3-A48C-31CC-46A1B3D26B05}"/>
                </a:ext>
              </a:extLst>
            </p:cNvPr>
            <p:cNvCxnSpPr>
              <a:cxnSpLocks/>
              <a:stCxn id="287" idx="6"/>
              <a:endCxn id="288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4CCEB245-425F-5F2D-0FEB-96D539DC9584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0E08BAC4-098E-62D8-C528-10C7755FD47B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F59AEB2A-9360-4AD3-6034-81F029E9145E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23C8D920-AF8F-1C99-034F-79499E31E40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310BACEE-3511-D8A6-2ABF-DB21E1DB7D03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691CDD12-3D27-DB31-7E15-345E3003E485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F405F7A8-D4D9-6122-B1EE-C0571C776848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2" name="Ellipse 301">
              <a:extLst>
                <a:ext uri="{FF2B5EF4-FFF2-40B4-BE49-F238E27FC236}">
                  <a16:creationId xmlns:a16="http://schemas.microsoft.com/office/drawing/2014/main" id="{1D256400-294B-7D6D-6B21-A2E48F133867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3" name="Connecteur droit 302">
              <a:extLst>
                <a:ext uri="{FF2B5EF4-FFF2-40B4-BE49-F238E27FC236}">
                  <a16:creationId xmlns:a16="http://schemas.microsoft.com/office/drawing/2014/main" id="{BD0DC551-3DCD-D0AC-3D4C-FC0C150FF99D}"/>
                </a:ext>
              </a:extLst>
            </p:cNvPr>
            <p:cNvCxnSpPr>
              <a:cxnSpLocks/>
              <a:stCxn id="293" idx="6"/>
              <a:endCxn id="302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4" name="Ellipse 303">
              <a:extLst>
                <a:ext uri="{FF2B5EF4-FFF2-40B4-BE49-F238E27FC236}">
                  <a16:creationId xmlns:a16="http://schemas.microsoft.com/office/drawing/2014/main" id="{2F16BDF6-7474-08ED-0155-66D4DA77DF4D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7243AF90-E395-CF0D-AD95-7C2B8DE869EC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6" name="Connecteur droit 305">
              <a:extLst>
                <a:ext uri="{FF2B5EF4-FFF2-40B4-BE49-F238E27FC236}">
                  <a16:creationId xmlns:a16="http://schemas.microsoft.com/office/drawing/2014/main" id="{A822FA2A-1351-F1B4-8C47-FD78E5E80206}"/>
                </a:ext>
              </a:extLst>
            </p:cNvPr>
            <p:cNvCxnSpPr>
              <a:cxnSpLocks/>
              <a:stCxn id="304" idx="6"/>
              <a:endCxn id="305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7AFADEE6-BF29-82DF-20ED-4081C1028E2E}"/>
                </a:ext>
              </a:extLst>
            </p:cNvPr>
            <p:cNvCxnSpPr>
              <a:cxnSpLocks/>
              <a:stCxn id="302" idx="6"/>
              <a:endCxn id="304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D5A2333B-B2D7-DCFD-80AD-3AD3EA45E6FF}"/>
                </a:ext>
              </a:extLst>
            </p:cNvPr>
            <p:cNvCxnSpPr>
              <a:cxnSpLocks/>
              <a:stCxn id="265" idx="4"/>
              <a:endCxn id="287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BA2E42FA-3BD7-31D6-FE3E-CCD10819430A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6A78BF5-E94A-8D04-2310-211CDC4EF6EF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2557E5A5-0947-D734-1B31-039522E54965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B4E4664C-AC71-392A-B915-4C49325ABC25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084AEC72-B73F-3278-305C-4DAD62A23268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4480BF08-2BE1-1CB4-EE48-648ABB62117B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499F91A-9754-A457-59E9-1B372DB670EE}"/>
                </a:ext>
              </a:extLst>
            </p:cNvPr>
            <p:cNvCxnSpPr>
              <a:cxnSpLocks/>
              <a:stCxn id="197" idx="4"/>
              <a:endCxn id="280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180DAC85-A2BC-DCA6-D6EF-4DC640557C5F}"/>
                </a:ext>
              </a:extLst>
            </p:cNvPr>
            <p:cNvCxnSpPr>
              <a:cxnSpLocks/>
              <a:stCxn id="229" idx="4"/>
              <a:endCxn id="282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54BBF415-FD7F-55EE-F7C0-D487173114B4}"/>
                </a:ext>
              </a:extLst>
            </p:cNvPr>
            <p:cNvCxnSpPr>
              <a:cxnSpLocks/>
              <a:stCxn id="247" idx="4"/>
              <a:endCxn id="283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AD1F26F9-B82F-C18A-E40E-7CC29BA29B79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8C07AB93-E654-EB3A-EE51-1742CE17B1B1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CE5739C1-38A7-E7AC-C988-5334A3CA4325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80B4AC25-AFA7-AC08-B0BF-FBA2D3BDB3B0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F71254FE-3DC9-E530-BFB9-9FFEC848F02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24D348F-C560-AD78-DC3B-771FBDDBA5D9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6173C3B-72BA-20B4-65AC-77AD3D38BDF6}"/>
                </a:ext>
              </a:extLst>
            </p:cNvPr>
            <p:cNvCxnSpPr>
              <a:cxnSpLocks/>
              <a:stCxn id="280" idx="4"/>
              <a:endCxn id="302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74CD3BCF-B57A-255E-18B5-52273E2B6E09}"/>
                </a:ext>
              </a:extLst>
            </p:cNvPr>
            <p:cNvCxnSpPr>
              <a:cxnSpLocks/>
              <a:stCxn id="282" idx="4"/>
              <a:endCxn id="304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AF53BE4C-4504-5731-6528-D9004A1481A9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7" name="Ellipse 326">
              <a:extLst>
                <a:ext uri="{FF2B5EF4-FFF2-40B4-BE49-F238E27FC236}">
                  <a16:creationId xmlns:a16="http://schemas.microsoft.com/office/drawing/2014/main" id="{3B46D501-37D7-C5FE-67BD-4F19F4FB6BB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2B1DFC26-3DA7-CE44-5BD0-FCABF359B0CF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B1A4DA7D-AAE5-E1F0-7681-C78F5C4A0A54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F5F86566-1375-1F3C-9154-06B4428FFC58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2C44C141-49E1-9073-CEDA-0F05A2717B0E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2A9B5C9C-CC37-8459-3771-9E191E1874F7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8698A0E1-DBB9-EB1F-81D7-D13262260B4F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4" name="Connecteur droit 333">
              <a:extLst>
                <a:ext uri="{FF2B5EF4-FFF2-40B4-BE49-F238E27FC236}">
                  <a16:creationId xmlns:a16="http://schemas.microsoft.com/office/drawing/2014/main" id="{638A0780-913D-95C5-8DF4-5FCFA9AF89D0}"/>
                </a:ext>
              </a:extLst>
            </p:cNvPr>
            <p:cNvCxnSpPr>
              <a:cxnSpLocks/>
              <a:stCxn id="327" idx="6"/>
              <a:endCxn id="328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1D8D6B90-EA86-1B86-1554-C722A5926EDF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EE0B3E84-D021-6E06-1C8A-2E4C333F6353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6667249E-A8BC-E716-7240-BD103E5A347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A1012115-73DF-1FCC-F5B4-9D8A1C041E1F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655AF135-B6F0-38A6-E014-65F296A6424D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7E384EB4-2A3E-F3DB-709E-6B2C0FAE53AE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4A5C6937-5900-DC24-4D75-9805D8B56F26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2" name="Ellipse 341">
              <a:extLst>
                <a:ext uri="{FF2B5EF4-FFF2-40B4-BE49-F238E27FC236}">
                  <a16:creationId xmlns:a16="http://schemas.microsoft.com/office/drawing/2014/main" id="{D01B0A4B-A9FB-A7A4-B923-7E34C9BEE000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3" name="Connecteur droit 342">
              <a:extLst>
                <a:ext uri="{FF2B5EF4-FFF2-40B4-BE49-F238E27FC236}">
                  <a16:creationId xmlns:a16="http://schemas.microsoft.com/office/drawing/2014/main" id="{09031F94-7EA1-9AE3-5699-EACA79306180}"/>
                </a:ext>
              </a:extLst>
            </p:cNvPr>
            <p:cNvCxnSpPr>
              <a:cxnSpLocks/>
              <a:stCxn id="333" idx="6"/>
              <a:endCxn id="342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4" name="Ellipse 343">
              <a:extLst>
                <a:ext uri="{FF2B5EF4-FFF2-40B4-BE49-F238E27FC236}">
                  <a16:creationId xmlns:a16="http://schemas.microsoft.com/office/drawing/2014/main" id="{320FEB96-E31A-672E-91D4-777BE228E2D2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F5994106-C2D9-8757-2C3D-C2EFFA0974B2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6" name="Connecteur droit 345">
              <a:extLst>
                <a:ext uri="{FF2B5EF4-FFF2-40B4-BE49-F238E27FC236}">
                  <a16:creationId xmlns:a16="http://schemas.microsoft.com/office/drawing/2014/main" id="{DE935C87-22D6-9C3B-56CA-4D536043A7B9}"/>
                </a:ext>
              </a:extLst>
            </p:cNvPr>
            <p:cNvCxnSpPr>
              <a:cxnSpLocks/>
              <a:stCxn id="344" idx="6"/>
              <a:endCxn id="345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0742EA02-BDDF-4186-3F43-D1377197BE7D}"/>
                </a:ext>
              </a:extLst>
            </p:cNvPr>
            <p:cNvCxnSpPr>
              <a:cxnSpLocks/>
              <a:stCxn id="342" idx="6"/>
              <a:endCxn id="344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A8F7699B-9E25-7F87-9D48-BEFDE4D036C3}"/>
                </a:ext>
              </a:extLst>
            </p:cNvPr>
            <p:cNvCxnSpPr>
              <a:cxnSpLocks/>
              <a:stCxn id="287" idx="4"/>
              <a:endCxn id="327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E5081F6D-1AF9-564F-CC36-7EF1D961A34E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5D70F7F0-B26B-F920-0F26-532A45A00931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62A12D6D-D8D7-EEC1-97E9-AB0870E3E62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C3F1E34B-3490-BD9F-0CEA-773FC30A1B8D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9C140DA1-A79B-BE5B-8D8A-B0370ED48F8C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08FB2922-5127-B412-D33A-28D821EB0B1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E752A7A9-198D-9C0E-F00D-7FF8D770FF5F}"/>
                </a:ext>
              </a:extLst>
            </p:cNvPr>
            <p:cNvCxnSpPr>
              <a:cxnSpLocks/>
              <a:stCxn id="302" idx="4"/>
              <a:endCxn id="342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EA4CA138-32A9-DD52-5A25-5CCEBF34CF5E}"/>
                </a:ext>
              </a:extLst>
            </p:cNvPr>
            <p:cNvCxnSpPr>
              <a:cxnSpLocks/>
              <a:stCxn id="304" idx="4"/>
              <a:endCxn id="344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632E606F-BE95-3184-A148-170F00AA433B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8" name="Rectangle : coins arrondis 357">
            <a:extLst>
              <a:ext uri="{FF2B5EF4-FFF2-40B4-BE49-F238E27FC236}">
                <a16:creationId xmlns:a16="http://schemas.microsoft.com/office/drawing/2014/main" id="{B1FB962F-536A-7AD1-B48B-B3A17EC9FDDB}"/>
              </a:ext>
            </a:extLst>
          </p:cNvPr>
          <p:cNvSpPr/>
          <p:nvPr/>
        </p:nvSpPr>
        <p:spPr>
          <a:xfrm rot="5400000">
            <a:off x="7473906" y="2566191"/>
            <a:ext cx="1059540" cy="36512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Ellipse 358">
            <a:extLst>
              <a:ext uri="{FF2B5EF4-FFF2-40B4-BE49-F238E27FC236}">
                <a16:creationId xmlns:a16="http://schemas.microsoft.com/office/drawing/2014/main" id="{829C27BD-8CB5-6474-70F5-11F05E127B59}"/>
              </a:ext>
            </a:extLst>
          </p:cNvPr>
          <p:cNvSpPr/>
          <p:nvPr/>
        </p:nvSpPr>
        <p:spPr>
          <a:xfrm>
            <a:off x="7811407" y="574222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Ellipse 360">
            <a:extLst>
              <a:ext uri="{FF2B5EF4-FFF2-40B4-BE49-F238E27FC236}">
                <a16:creationId xmlns:a16="http://schemas.microsoft.com/office/drawing/2014/main" id="{D7F18F50-149C-FCFB-6063-E3B3B09E197D}"/>
              </a:ext>
            </a:extLst>
          </p:cNvPr>
          <p:cNvSpPr/>
          <p:nvPr/>
        </p:nvSpPr>
        <p:spPr>
          <a:xfrm>
            <a:off x="8381627" y="4787307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Rectangle : coins arrondis 361">
            <a:extLst>
              <a:ext uri="{FF2B5EF4-FFF2-40B4-BE49-F238E27FC236}">
                <a16:creationId xmlns:a16="http://schemas.microsoft.com/office/drawing/2014/main" id="{6F8913FB-C129-17F7-601A-AAC8A49E1B8C}"/>
              </a:ext>
            </a:extLst>
          </p:cNvPr>
          <p:cNvSpPr/>
          <p:nvPr/>
        </p:nvSpPr>
        <p:spPr>
          <a:xfrm rot="5400000">
            <a:off x="3327207" y="2103855"/>
            <a:ext cx="1059540" cy="36512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Ellipse 362">
            <a:extLst>
              <a:ext uri="{FF2B5EF4-FFF2-40B4-BE49-F238E27FC236}">
                <a16:creationId xmlns:a16="http://schemas.microsoft.com/office/drawing/2014/main" id="{92D412EB-3C20-122D-DCE9-B8618C452345}"/>
              </a:ext>
            </a:extLst>
          </p:cNvPr>
          <p:cNvSpPr/>
          <p:nvPr/>
        </p:nvSpPr>
        <p:spPr>
          <a:xfrm>
            <a:off x="3688444" y="3320004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Ellipse 363">
            <a:extLst>
              <a:ext uri="{FF2B5EF4-FFF2-40B4-BE49-F238E27FC236}">
                <a16:creationId xmlns:a16="http://schemas.microsoft.com/office/drawing/2014/main" id="{73CB8A0D-26C3-C005-BDB4-D3B0EDAB120D}"/>
              </a:ext>
            </a:extLst>
          </p:cNvPr>
          <p:cNvSpPr/>
          <p:nvPr/>
        </p:nvSpPr>
        <p:spPr>
          <a:xfrm>
            <a:off x="3689738" y="4286140"/>
            <a:ext cx="385010" cy="3651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Ellipse 359">
            <a:extLst>
              <a:ext uri="{FF2B5EF4-FFF2-40B4-BE49-F238E27FC236}">
                <a16:creationId xmlns:a16="http://schemas.microsoft.com/office/drawing/2014/main" id="{65CDA219-EA27-2AFD-6DC6-0E483EB27A2A}"/>
              </a:ext>
            </a:extLst>
          </p:cNvPr>
          <p:cNvSpPr/>
          <p:nvPr/>
        </p:nvSpPr>
        <p:spPr>
          <a:xfrm>
            <a:off x="7255995" y="2257548"/>
            <a:ext cx="385010" cy="3651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074290A-C4FA-67B7-2EB9-31D34DC49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63408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91C2A6-6DD3-274B-94C5-78BF5B0FA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933782" cy="1325563"/>
          </a:xfrm>
        </p:spPr>
        <p:txBody>
          <a:bodyPr/>
          <a:lstStyle/>
          <a:p>
            <a:r>
              <a:rPr lang="en-US" dirty="0"/>
              <a:t>Third Solution: Main Principles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0685A8B-2DF8-074D-BC65-531D7991CB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7967"/>
            <a:ext cx="3036688" cy="4858996"/>
          </a:xfrm>
        </p:spPr>
        <p:txBody>
          <a:bodyPr/>
          <a:lstStyle/>
          <a:p>
            <a:pPr marL="0" indent="0">
              <a:buNone/>
            </a:pPr>
            <a:endParaRPr lang="en-US" b="1" dirty="0"/>
          </a:p>
          <a:p>
            <a:pPr lvl="1"/>
            <a:r>
              <a:rPr lang="en-US" dirty="0"/>
              <a:t>Eventually …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257C801-9BD1-F40B-906C-25D09954F428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866B303A-9263-1858-50ED-EFC858E281AD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1A9C11A5-BF12-29F3-D59B-36D9ED530BD4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4F80BBFA-E920-EDB5-1EB1-20C64577C561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80B77AE3-672A-1A3D-6573-2D5CD2390F7E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BBAB5896-67A3-858B-16C9-72ED5ACAFDD8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B7684E82-E6E7-D45D-7199-3C4BC35502EF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F44C5290-CB47-48E4-0621-66CEB9178079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9629D054-C97A-40F0-C45D-DDA9E682A45C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B5D88331-8FB5-D6B4-6D93-B4A08BC9483A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FA745D8D-57BA-3C58-9E9A-D1B5B9AFAC6C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A74E8500-D8BD-A24E-504F-1C7510167282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3662E0A2-E367-B558-EC3F-4AF86A34B5BE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7ABA461D-A941-2300-8663-75F3B9324F1C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1D4348B7-9F36-7F90-ECF2-B6209772B72D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0BBEFE81-1D88-9801-DDB3-3B27014A5713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A471CB23-1657-240A-BAEC-0CB7B15C4D21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0F2AD326-D71C-BCCA-64B8-E82B621E7A5E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298DDA1F-7E50-CB37-28FC-71ECE8605570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65388147-CEC9-8593-136F-95DE27EE61DF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E72E600B-ECA7-4DA1-1FEB-4971FE127C58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0EC0342F-D9A8-9F7B-74B6-B74B33B2E209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8FA56C19-020D-9D52-B33E-70F68823050C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AE5939C3-484B-9510-628B-8E8DFFDD1524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143E7F27-28A9-5B66-49D5-2E5D4B262726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C6F3A129-E21D-8151-1856-57101B27136C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186FDE5D-A826-BEE5-90B8-5D4348052507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A980AD1A-32C3-BA7A-8BD0-7F1243139E30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F21C121D-0D6A-BED5-033F-281FDD13C79C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0D3F87CF-2FC5-0E29-B5F4-D9FFEE734DB2}"/>
                </a:ext>
              </a:extLst>
            </p:cNvPr>
            <p:cNvCxnSpPr>
              <a:stCxn id="7" idx="6"/>
              <a:endCxn id="8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C3AA8F6D-6AC6-2567-C31C-8F24E43A7098}"/>
                </a:ext>
              </a:extLst>
            </p:cNvPr>
            <p:cNvCxnSpPr>
              <a:cxnSpLocks/>
              <a:stCxn id="14" idx="6"/>
              <a:endCxn id="15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9293AE0E-EF2D-07D3-7068-F593B82E1B17}"/>
                </a:ext>
              </a:extLst>
            </p:cNvPr>
            <p:cNvCxnSpPr>
              <a:cxnSpLocks/>
              <a:stCxn id="21" idx="6"/>
              <a:endCxn id="22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3CD9FB3E-91A0-D9E0-BCCD-2A565834E9CC}"/>
                </a:ext>
              </a:extLst>
            </p:cNvPr>
            <p:cNvCxnSpPr>
              <a:cxnSpLocks/>
              <a:stCxn id="28" idx="6"/>
              <a:endCxn id="29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6D64A005-9406-E575-2956-A9F134FAB3CD}"/>
                </a:ext>
              </a:extLst>
            </p:cNvPr>
            <p:cNvCxnSpPr>
              <a:cxnSpLocks/>
              <a:stCxn id="8" idx="6"/>
              <a:endCxn id="9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D16F9B77-CB78-17B1-36FF-2B3BB803B8B3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E1211C55-5419-2BEF-CD1A-ECCD45A263AB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EC337DAE-2C86-0C03-3519-1AD46EFE292A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4A27A8B1-C2E3-FF71-39AA-4632065D569F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2B95910-9C7F-D4B9-2A6B-D051DF9E9A93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53347A54-4BE8-94DC-1A23-E28695D65DF3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803BB15D-659D-FC09-0382-31FBB82361A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92D2D05E-555C-E4AC-C92D-D8BD32FF289A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5BC1FB85-9655-E388-095B-5A09C7CB8E32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7A99D4C4-A61E-5E70-AC0B-AB9F872FDD4C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FCEF076F-4A3A-CC1B-02F3-B979D215B5D5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CDCA2C41-C3E8-AECE-F0C2-2070D759C2A8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1AB70998-86F2-6F5D-7B0A-F20A1931A6C9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9C07AF26-F7CA-D4C2-028E-DC9A71ECEE73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D8DCA1A3-796F-F7BD-6BB3-BB649DA6EA79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22F181F3-9BE7-B37B-E1CF-67C95413C910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9254D4E0-3C19-7F54-4EEC-7D2DE896B408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77CEAAF-FCA8-2ABA-DDC6-41AFD9AF7615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1A60A468-5E4B-3BDE-A82A-909C3A091FB3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C4386AB3-6D2B-0B66-5C50-6AA86381702D}"/>
                </a:ext>
              </a:extLst>
            </p:cNvPr>
            <p:cNvCxnSpPr>
              <a:cxnSpLocks/>
              <a:stCxn id="7" idx="4"/>
              <a:endCxn id="14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ED308EEE-934B-F9E6-5375-9B2FF2E5AAFC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0EC32D17-9A42-D64B-7755-B3E50415FEE4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13E6FE97-4373-E464-4D45-AFC6E67AE03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00B1378B-3180-E254-43CD-7392ED5F6B6A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D01674B0-5E15-7C88-0AFD-ADB144AA46CB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CB195AAA-5E8E-D550-FBC9-F22FD8B93F5D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F0098970-E55C-5CAC-4CB2-85231D4E23FD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E6FEB799-E173-6321-307B-2EB6307345F0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F053E6EF-28EF-BFE2-B993-612F6E56604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F0423F7A-B09F-9516-DDF1-E3BAA64F08F2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D9D195C3-07A3-30CE-8D78-F3C2C5114C38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00DF24B0-3520-53EC-86FF-93F2A4E72980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05008B41-42F0-07A2-5F93-07E50A8B99FA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55F6E92C-49EA-FAA6-0D99-11CDC90F6894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9AFB6156-2486-17EC-812D-A8C9AACFEDF5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A038EB4E-BA2A-FB5B-B0A3-8F704E3D21E6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EE7A34A2-761B-18A5-F727-8748F4CB1FC0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A5E25353-CDD4-F84C-EB3C-B3EB16440483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BC0A9C6F-1E0A-022C-55BA-BBC517F963D5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423FA01E-D43F-5916-AF34-6A52FD149D57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43CD55CB-F1C4-0751-B064-6EBD3427A1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48B60E0C-4F09-5E4D-9925-125EF1EC0F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1E307AD-1431-EBE4-B686-83C3922417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84577AFB-E997-9380-3E32-9B91BFCBFA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5D3D260D-D124-7E88-494C-5AC33EE594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A32F611E-CF3B-F028-A168-15B180AAE3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4C548B1A-E3A3-86A5-140C-AB78494197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99A02DE8-9199-0D10-55FD-40715CDE20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B95A4F28-A2EB-076C-1FEE-1CB9584B8B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50AC0E9C-294C-7DDF-31EA-D9C81EE53DB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31CE2B33-8297-D45E-674E-A5BE348643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ED067EFA-0135-2876-8D8E-8FFF3EACA4A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2D4A044-2EE5-8D92-AE6B-D1EC22275B9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543A1AA4-D0F2-043C-50EA-082992508D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D9588F5A-CEAF-BB3E-19F2-4942B930E448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F4479E4A-34B4-FA28-C26A-72BEB01C624B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71EE55D-9326-8D95-165F-72FB9CB7FF13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4DDD746D-9327-1964-BD9F-B6B1E69673A1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9B31EF74-0403-18DC-BE4E-9964F29362A3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58661A49-AE50-AD69-0E38-EFC8EC27B37A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3739D3EA-FEA5-B213-70C4-9C4AFC36294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FDA11562-D8FB-1760-C816-18CA2D67AA8E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Ellipse 101">
              <a:extLst>
                <a:ext uri="{FF2B5EF4-FFF2-40B4-BE49-F238E27FC236}">
                  <a16:creationId xmlns:a16="http://schemas.microsoft.com/office/drawing/2014/main" id="{654F1774-143C-2F0F-53EE-991231B670EB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5AD14095-443E-6372-D917-CFF26762BFE1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92FD3681-AD8C-58F4-197A-E579F55F843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5BA34C7C-3721-7671-34CF-19FB78CE384F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C901DCA4-27BB-9381-598F-AAD0127BE13A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E125F4F3-B295-154B-FEFB-F88CF9C4CA62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E8B6F593-2CCA-D48E-3395-06923F27BE6B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9" name="Connecteur droit 108">
              <a:extLst>
                <a:ext uri="{FF2B5EF4-FFF2-40B4-BE49-F238E27FC236}">
                  <a16:creationId xmlns:a16="http://schemas.microsoft.com/office/drawing/2014/main" id="{397EF438-DEF0-15E6-6E37-A11111C8798F}"/>
                </a:ext>
              </a:extLst>
            </p:cNvPr>
            <p:cNvCxnSpPr>
              <a:stCxn id="102" idx="6"/>
              <a:endCxn id="103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65B6595-A8BB-A362-2DDD-D7E031BA4268}"/>
                </a:ext>
              </a:extLst>
            </p:cNvPr>
            <p:cNvCxnSpPr>
              <a:cxnSpLocks/>
              <a:stCxn id="103" idx="6"/>
              <a:endCxn id="104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25B69E3A-D963-2387-1AE6-F6645C14EC53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5026D35-541A-AFB1-92A6-A97F04C252AE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5D40A4B7-A474-0130-CA51-F10B8067B423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812CA5F5-3A75-BF5A-DE0E-DA9266B0F816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B5575D4D-FB8F-1333-0CB5-6EBA0CCE068B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DC9C7F9C-A335-B034-4A93-05B3B0A918F6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E2835617-8F5E-C5A5-1FE8-688B0AEDA14E}"/>
                </a:ext>
              </a:extLst>
            </p:cNvPr>
            <p:cNvCxnSpPr>
              <a:cxnSpLocks/>
              <a:endCxn id="13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5877A94B-DD3B-8164-952C-B0A7C298AE18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4A761C31-D176-F1A0-5E4E-67761D654B13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49B595CB-3255-F134-FECB-0E61F1A84FF7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267A1309-1EDD-43FE-D370-9C97988AEB2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E254F6FB-A41C-53F3-A817-87FF30C44EBF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EF81761B-A2BE-D3FB-5D95-699B7AA41238}"/>
                </a:ext>
              </a:extLst>
            </p:cNvPr>
            <p:cNvCxnSpPr>
              <a:cxnSpLocks/>
              <a:stCxn id="102" idx="4"/>
              <a:endCxn id="7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Ellipse 123">
              <a:extLst>
                <a:ext uri="{FF2B5EF4-FFF2-40B4-BE49-F238E27FC236}">
                  <a16:creationId xmlns:a16="http://schemas.microsoft.com/office/drawing/2014/main" id="{FDC77E7A-B4D8-DEBA-831E-23F0E4BDE51D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65216D74-41CC-605F-EA1F-9F812310C0EA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8DC1B0E4-150C-998C-C46F-20E47ABDF99B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50B746AE-EE35-BF0E-02D2-E6BA743DF290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AEA5AA9D-D5D6-A2A9-55AF-46B75A4B06C6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FE42BA18-073D-FE37-C33A-AE0095C1DCEA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EC49EB18-BF85-2268-9F4A-6A39F34997C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1" name="Connecteur droit 130">
              <a:extLst>
                <a:ext uri="{FF2B5EF4-FFF2-40B4-BE49-F238E27FC236}">
                  <a16:creationId xmlns:a16="http://schemas.microsoft.com/office/drawing/2014/main" id="{36ADCC13-2572-F858-62C5-F61989B5266C}"/>
                </a:ext>
              </a:extLst>
            </p:cNvPr>
            <p:cNvCxnSpPr>
              <a:stCxn id="124" idx="6"/>
              <a:endCxn id="125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8D8AEAC1-3DF9-FD72-EF29-57EFAFED487B}"/>
                </a:ext>
              </a:extLst>
            </p:cNvPr>
            <p:cNvCxnSpPr>
              <a:cxnSpLocks/>
              <a:stCxn id="125" idx="6"/>
              <a:endCxn id="126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C6EDB6FB-1F3C-B1B3-76A1-F17F143299EA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AB3CADB3-B4FC-233F-CA70-5BC1990565D1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739982A0-27DE-965A-46D1-BED3EDE47F8B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6BE1C441-797A-5FF1-657A-446C5405B6DF}"/>
                </a:ext>
              </a:extLst>
            </p:cNvPr>
            <p:cNvCxnSpPr>
              <a:cxnSpLocks/>
              <a:stCxn id="130" idx="6"/>
              <a:endCxn id="157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2846A66C-28BB-1647-1780-FC81EB035832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AB53B3E8-3765-03E5-48E7-21A009187C2D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BA51EAFA-3A87-94F2-98F5-25F2E54F73AC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5AEB8832-9D9E-F4C5-4427-64D0518803C3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8679E754-CEE2-50F1-8CA0-E83B5D37C583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2D24EC50-92B3-9825-89F0-F5AEC5AE8E8A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1160AD2E-7252-5746-C374-63AEA98DF3EB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36898B6A-E20E-BBF5-AAEC-17FF1F2E6E03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CC9A8338-4994-E9D9-7E2C-CCCF7E9DC382}"/>
                </a:ext>
              </a:extLst>
            </p:cNvPr>
            <p:cNvCxnSpPr>
              <a:cxnSpLocks/>
              <a:stCxn id="124" idx="4"/>
              <a:endCxn id="102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Ellipse 145">
              <a:extLst>
                <a:ext uri="{FF2B5EF4-FFF2-40B4-BE49-F238E27FC236}">
                  <a16:creationId xmlns:a16="http://schemas.microsoft.com/office/drawing/2014/main" id="{478D9AAC-85E0-208B-A9CC-F8527D57AFA4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76911418-367E-F8DA-5CC1-D23E0D0D908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BA359D6C-6A56-ED9A-8B43-B12EA04088F2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9BBF14A7-09D3-CD05-6387-39E25C521CA8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0" name="Connecteur droit 149">
              <a:extLst>
                <a:ext uri="{FF2B5EF4-FFF2-40B4-BE49-F238E27FC236}">
                  <a16:creationId xmlns:a16="http://schemas.microsoft.com/office/drawing/2014/main" id="{CE588D96-8DC9-8232-D114-291B513FAD54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4E109098-C078-5EDC-29CC-BAEBE256F650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BEC20342-B5A6-C298-ABE2-C21038D78D12}"/>
                </a:ext>
              </a:extLst>
            </p:cNvPr>
            <p:cNvCxnSpPr>
              <a:cxnSpLocks/>
              <a:stCxn id="146" idx="4"/>
              <a:endCxn id="147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9268315-C9F4-4CE1-46AB-5D9841DE2D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3A5CED22-8DEB-584C-47BA-DFB0F08D31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Ellipse 154">
              <a:extLst>
                <a:ext uri="{FF2B5EF4-FFF2-40B4-BE49-F238E27FC236}">
                  <a16:creationId xmlns:a16="http://schemas.microsoft.com/office/drawing/2014/main" id="{BDA71C06-6FBC-0EB9-A95C-8B1F277F0C14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6" name="Connecteur droit 155">
              <a:extLst>
                <a:ext uri="{FF2B5EF4-FFF2-40B4-BE49-F238E27FC236}">
                  <a16:creationId xmlns:a16="http://schemas.microsoft.com/office/drawing/2014/main" id="{1546DD30-831F-0462-3FF3-E8E2AC38C9AC}"/>
                </a:ext>
              </a:extLst>
            </p:cNvPr>
            <p:cNvCxnSpPr>
              <a:cxnSpLocks/>
              <a:endCxn id="146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Ellipse 156">
              <a:extLst>
                <a:ext uri="{FF2B5EF4-FFF2-40B4-BE49-F238E27FC236}">
                  <a16:creationId xmlns:a16="http://schemas.microsoft.com/office/drawing/2014/main" id="{EED9045B-B46B-8178-B112-5A10464F06D5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8" name="Connecteur droit 157">
              <a:extLst>
                <a:ext uri="{FF2B5EF4-FFF2-40B4-BE49-F238E27FC236}">
                  <a16:creationId xmlns:a16="http://schemas.microsoft.com/office/drawing/2014/main" id="{DD50C340-0FB4-B100-58EC-3FBE1D51A162}"/>
                </a:ext>
              </a:extLst>
            </p:cNvPr>
            <p:cNvCxnSpPr>
              <a:cxnSpLocks/>
              <a:stCxn id="157" idx="4"/>
              <a:endCxn id="155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0F1CF6BC-0DF4-D19C-24FB-69127FBC2540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F75971A-C6C8-B10C-31E2-0C8D70257672}"/>
                </a:ext>
              </a:extLst>
            </p:cNvPr>
            <p:cNvCxnSpPr>
              <a:cxnSpLocks/>
              <a:stCxn id="108" idx="6"/>
              <a:endCxn id="155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C4205CC3-B4BE-E89C-25EC-276ED1E59948}"/>
                </a:ext>
              </a:extLst>
            </p:cNvPr>
            <p:cNvCxnSpPr>
              <a:cxnSpLocks/>
              <a:stCxn id="13" idx="6"/>
              <a:endCxn id="146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7D69D1-D93A-9A31-9C00-C3DD74AD5EBD}"/>
                </a:ext>
              </a:extLst>
            </p:cNvPr>
            <p:cNvCxnSpPr>
              <a:cxnSpLocks/>
              <a:stCxn id="20" idx="6"/>
              <a:endCxn id="147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2E438005-8265-0C32-D310-2993829BEC5B}"/>
                </a:ext>
              </a:extLst>
            </p:cNvPr>
            <p:cNvCxnSpPr>
              <a:cxnSpLocks/>
              <a:stCxn id="27" idx="6"/>
              <a:endCxn id="148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EFFF374E-07DE-EEAC-A4A1-4F197B1722F4}"/>
                </a:ext>
              </a:extLst>
            </p:cNvPr>
            <p:cNvCxnSpPr>
              <a:cxnSpLocks/>
              <a:stCxn id="34" idx="6"/>
              <a:endCxn id="149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Ellipse 164">
              <a:extLst>
                <a:ext uri="{FF2B5EF4-FFF2-40B4-BE49-F238E27FC236}">
                  <a16:creationId xmlns:a16="http://schemas.microsoft.com/office/drawing/2014/main" id="{429105B7-4276-0E7F-315C-9D43F7ACEF1F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6B07DBB0-7E26-2CC5-F8A3-5CF3AFC0B520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2240AC05-9F5E-1424-8A79-23DCC9CC2459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02D085EF-2538-9538-FBF2-0158780EA5F8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58AF843-E1FD-BF3F-A9DD-B7568CE1EBBE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01CC1359-6E61-2649-27BA-FB634F9C1364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5DAD5BC9-E212-B443-1827-EB2D87A0ADB0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2" name="Connecteur droit 171">
              <a:extLst>
                <a:ext uri="{FF2B5EF4-FFF2-40B4-BE49-F238E27FC236}">
                  <a16:creationId xmlns:a16="http://schemas.microsoft.com/office/drawing/2014/main" id="{C92B01C9-5995-3A2B-8F80-30B78A487CE0}"/>
                </a:ext>
              </a:extLst>
            </p:cNvPr>
            <p:cNvCxnSpPr>
              <a:cxnSpLocks/>
              <a:stCxn id="165" idx="6"/>
              <a:endCxn id="166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796CE807-07F0-41B3-B511-707C46B6ACCE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DBD96BEB-F900-F518-2FA3-56C2BB681028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B86CCA82-7DBA-D786-4016-B3C79088C5EB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72273952-6043-91D0-DF0B-5B7EC099A36B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98406B93-4804-C6A9-5D77-A2D6C3D0CBB5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6278086E-8B52-69AA-F704-DC6F58E45A2E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D059EAE0-D5BD-4D24-6DF5-EA9437D5FA32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Ellipse 179">
              <a:extLst>
                <a:ext uri="{FF2B5EF4-FFF2-40B4-BE49-F238E27FC236}">
                  <a16:creationId xmlns:a16="http://schemas.microsoft.com/office/drawing/2014/main" id="{2758BEF7-3A3C-4CA6-94E4-FA14EED25065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1" name="Connecteur droit 180">
              <a:extLst>
                <a:ext uri="{FF2B5EF4-FFF2-40B4-BE49-F238E27FC236}">
                  <a16:creationId xmlns:a16="http://schemas.microsoft.com/office/drawing/2014/main" id="{118068B5-5FF3-99BC-907C-9CAB841C5B47}"/>
                </a:ext>
              </a:extLst>
            </p:cNvPr>
            <p:cNvCxnSpPr>
              <a:cxnSpLocks/>
              <a:stCxn id="171" idx="6"/>
              <a:endCxn id="180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Ellipse 181">
              <a:extLst>
                <a:ext uri="{FF2B5EF4-FFF2-40B4-BE49-F238E27FC236}">
                  <a16:creationId xmlns:a16="http://schemas.microsoft.com/office/drawing/2014/main" id="{A1A9240C-3AFC-31B9-ECDA-A204D758F5CE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FB90F62-AE1B-FB93-0222-FE3FC8CC610B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7C5B2B4-DFE8-CE02-40FA-48F78B49737F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A5C5717D-6431-45A7-4C1D-8B185C5EF861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3EE7609C-6E44-1C2F-8565-662F3E6D3171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A83E65FA-9E3D-6BEB-F87F-E6B2F20933ED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EF9BF45B-A39E-5765-15DA-9A24AF1B432F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9" name="Connecteur droit 188">
              <a:extLst>
                <a:ext uri="{FF2B5EF4-FFF2-40B4-BE49-F238E27FC236}">
                  <a16:creationId xmlns:a16="http://schemas.microsoft.com/office/drawing/2014/main" id="{AE1460BA-F0E9-B897-29E5-D3899DEE176E}"/>
                </a:ext>
              </a:extLst>
            </p:cNvPr>
            <p:cNvCxnSpPr>
              <a:cxnSpLocks/>
              <a:stCxn id="182" idx="6"/>
              <a:endCxn id="183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7B0B2B6C-3FF2-01E4-F530-97AEA06D599B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B67CEF7C-063C-EE15-3A03-1F0602361253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3792AF32-DE11-CA5E-ACA7-FF915F40B3C4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FC423DDC-A7BC-64F2-04B4-483B4A3C4164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5EE425DD-979F-DF34-F094-0E0FD16941D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604DE905-9C3C-1249-2F85-7D1BBD50097E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C680A855-77BF-ED8B-087F-937C8F986C40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Ellipse 196">
              <a:extLst>
                <a:ext uri="{FF2B5EF4-FFF2-40B4-BE49-F238E27FC236}">
                  <a16:creationId xmlns:a16="http://schemas.microsoft.com/office/drawing/2014/main" id="{0E91C656-46A7-D118-41F6-8777CBD6DE45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8" name="Connecteur droit 197">
              <a:extLst>
                <a:ext uri="{FF2B5EF4-FFF2-40B4-BE49-F238E27FC236}">
                  <a16:creationId xmlns:a16="http://schemas.microsoft.com/office/drawing/2014/main" id="{7F4BAF9E-5337-62DE-19C6-677921F4D5F1}"/>
                </a:ext>
              </a:extLst>
            </p:cNvPr>
            <p:cNvCxnSpPr>
              <a:cxnSpLocks/>
              <a:stCxn id="188" idx="6"/>
              <a:endCxn id="197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FAD9B53F-9558-DD54-2B89-682608EF9A05}"/>
                </a:ext>
              </a:extLst>
            </p:cNvPr>
            <p:cNvCxnSpPr>
              <a:cxnSpLocks/>
              <a:stCxn id="28" idx="4"/>
              <a:endCxn id="165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435B5E34-90F9-69AF-7685-71B6B57CE0B9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EE2CF435-6D8F-A2B6-07C9-59AA27E7E1F1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B5529530-822D-9E80-72B1-B39F2B444CB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3A4E5412-DCE4-A73C-EC48-DBB7BB2E2F7F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53B04FCC-A606-C04B-DBB5-22B7C81136E6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082B08DB-52C0-1649-9747-C2A3DE659AB6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8FFBBB47-96A9-8896-5B0F-D14B470D9B17}"/>
                </a:ext>
              </a:extLst>
            </p:cNvPr>
            <p:cNvCxnSpPr>
              <a:cxnSpLocks/>
              <a:stCxn id="149" idx="4"/>
              <a:endCxn id="180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9B874C21-0DF4-3549-E866-9C66BD943FD6}"/>
                </a:ext>
              </a:extLst>
            </p:cNvPr>
            <p:cNvCxnSpPr>
              <a:cxnSpLocks/>
              <a:stCxn id="180" idx="4"/>
              <a:endCxn id="197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451DC01C-E90B-F31E-C895-326D9AEF9A72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16451D9B-4115-08A8-DC0F-E20D37C6DBBA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F4AB22A2-71B8-31EF-C20D-353B1383B450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4F40C2C9-C439-2497-EF5E-80D5D03FB1F2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28D8C925-CCFD-7130-78D1-2CD2931B2422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21529333-11E8-F5B1-C243-E2A08FF76A09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81D71A5C-944B-BCBC-ADD1-41EEC4B148BF}"/>
                </a:ext>
              </a:extLst>
            </p:cNvPr>
            <p:cNvCxnSpPr>
              <a:cxnSpLocks/>
              <a:stCxn id="165" idx="4"/>
              <a:endCxn id="182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Ellipse 214">
              <a:extLst>
                <a:ext uri="{FF2B5EF4-FFF2-40B4-BE49-F238E27FC236}">
                  <a16:creationId xmlns:a16="http://schemas.microsoft.com/office/drawing/2014/main" id="{B76094CC-1359-C180-9BB0-F4318A6A9EF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1DEE131D-B89A-0C3A-5EB0-D031DFB7353F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F8D0F9C0-FD79-783C-A727-29C69B299FAC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454AB274-A98D-04BF-F855-1F03BB65DAB9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9" name="Connecteur droit 218">
              <a:extLst>
                <a:ext uri="{FF2B5EF4-FFF2-40B4-BE49-F238E27FC236}">
                  <a16:creationId xmlns:a16="http://schemas.microsoft.com/office/drawing/2014/main" id="{A0C51F17-51C6-9FBD-7B77-069E2037ABAD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CF8FF50B-42A7-F449-1D2F-05C844CD560F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53125FED-84F4-547A-868D-38FE93FE9BAC}"/>
                </a:ext>
              </a:extLst>
            </p:cNvPr>
            <p:cNvCxnSpPr>
              <a:cxnSpLocks/>
              <a:stCxn id="215" idx="4"/>
              <a:endCxn id="216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6CDB3CF1-19A6-89DC-1A7C-27E478F1DB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F91CBBC0-7079-7BF5-5234-D083E87C69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Ellipse 223">
              <a:extLst>
                <a:ext uri="{FF2B5EF4-FFF2-40B4-BE49-F238E27FC236}">
                  <a16:creationId xmlns:a16="http://schemas.microsoft.com/office/drawing/2014/main" id="{9129B5F8-DCF3-7DA8-70A1-579767E7790E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5" name="Connecteur droit 224">
              <a:extLst>
                <a:ext uri="{FF2B5EF4-FFF2-40B4-BE49-F238E27FC236}">
                  <a16:creationId xmlns:a16="http://schemas.microsoft.com/office/drawing/2014/main" id="{0758A20E-52F2-59AF-CB2B-C4B43607DF80}"/>
                </a:ext>
              </a:extLst>
            </p:cNvPr>
            <p:cNvCxnSpPr>
              <a:cxnSpLocks/>
              <a:endCxn id="215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6" name="Ellipse 225">
              <a:extLst>
                <a:ext uri="{FF2B5EF4-FFF2-40B4-BE49-F238E27FC236}">
                  <a16:creationId xmlns:a16="http://schemas.microsoft.com/office/drawing/2014/main" id="{D820F7D6-F242-4119-6C44-91B679DCB856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7" name="Connecteur droit 226">
              <a:extLst>
                <a:ext uri="{FF2B5EF4-FFF2-40B4-BE49-F238E27FC236}">
                  <a16:creationId xmlns:a16="http://schemas.microsoft.com/office/drawing/2014/main" id="{E87B1FB3-3E30-7AB9-86B2-0C7E92491A70}"/>
                </a:ext>
              </a:extLst>
            </p:cNvPr>
            <p:cNvCxnSpPr>
              <a:cxnSpLocks/>
              <a:stCxn id="226" idx="4"/>
              <a:endCxn id="224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8" name="Ellipse 227">
              <a:extLst>
                <a:ext uri="{FF2B5EF4-FFF2-40B4-BE49-F238E27FC236}">
                  <a16:creationId xmlns:a16="http://schemas.microsoft.com/office/drawing/2014/main" id="{53ED05EA-07BE-C2FA-AD34-BE57D0927D86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48865E3C-FB0C-E330-B1A0-E428CC20D7E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0" name="Connecteur droit 229">
              <a:extLst>
                <a:ext uri="{FF2B5EF4-FFF2-40B4-BE49-F238E27FC236}">
                  <a16:creationId xmlns:a16="http://schemas.microsoft.com/office/drawing/2014/main" id="{2D639420-C615-8C37-7AAD-3AE7FB7768ED}"/>
                </a:ext>
              </a:extLst>
            </p:cNvPr>
            <p:cNvCxnSpPr>
              <a:cxnSpLocks/>
              <a:stCxn id="218" idx="4"/>
              <a:endCxn id="228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CB55F286-34DB-ACF6-24D2-52A1872B57B8}"/>
                </a:ext>
              </a:extLst>
            </p:cNvPr>
            <p:cNvCxnSpPr>
              <a:cxnSpLocks/>
              <a:stCxn id="228" idx="4"/>
              <a:endCxn id="229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E7EF8B2B-FC86-3506-D15A-E029F1681208}"/>
                </a:ext>
              </a:extLst>
            </p:cNvPr>
            <p:cNvCxnSpPr>
              <a:cxnSpLocks/>
              <a:stCxn id="157" idx="6"/>
              <a:endCxn id="226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Ellipse 232">
              <a:extLst>
                <a:ext uri="{FF2B5EF4-FFF2-40B4-BE49-F238E27FC236}">
                  <a16:creationId xmlns:a16="http://schemas.microsoft.com/office/drawing/2014/main" id="{A1240EB8-EAA8-B66D-9637-769DA1484378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F6CAF742-2674-B6DA-4C3B-DA1245EDB75E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5C1E2CBA-437D-21D6-C28A-406BB9808FD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E9206A20-66E4-4136-44D7-90C43BF3A456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7" name="Connecteur droit 236">
              <a:extLst>
                <a:ext uri="{FF2B5EF4-FFF2-40B4-BE49-F238E27FC236}">
                  <a16:creationId xmlns:a16="http://schemas.microsoft.com/office/drawing/2014/main" id="{83A7F079-0677-FE4B-91EC-FF5B92959C6A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767A4D75-68FE-3ABA-D685-110102C7F36E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0211A64-C80C-5DDF-CE51-2B9A019D6E18}"/>
                </a:ext>
              </a:extLst>
            </p:cNvPr>
            <p:cNvCxnSpPr>
              <a:cxnSpLocks/>
              <a:stCxn id="233" idx="4"/>
              <a:endCxn id="234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D9A2C3E2-2CA1-FF03-9C52-092A236857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047FC727-FBE0-EF65-9092-99344635B2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2" name="Ellipse 241">
              <a:extLst>
                <a:ext uri="{FF2B5EF4-FFF2-40B4-BE49-F238E27FC236}">
                  <a16:creationId xmlns:a16="http://schemas.microsoft.com/office/drawing/2014/main" id="{E3FD954C-42A1-41AB-E863-F664F2B37A3E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3" name="Connecteur droit 242">
              <a:extLst>
                <a:ext uri="{FF2B5EF4-FFF2-40B4-BE49-F238E27FC236}">
                  <a16:creationId xmlns:a16="http://schemas.microsoft.com/office/drawing/2014/main" id="{D2C7595A-D0B1-F7DC-730C-2D6317B6715B}"/>
                </a:ext>
              </a:extLst>
            </p:cNvPr>
            <p:cNvCxnSpPr>
              <a:cxnSpLocks/>
              <a:endCxn id="233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Ellipse 243">
              <a:extLst>
                <a:ext uri="{FF2B5EF4-FFF2-40B4-BE49-F238E27FC236}">
                  <a16:creationId xmlns:a16="http://schemas.microsoft.com/office/drawing/2014/main" id="{B19C0CDE-8C9E-8CC6-B333-AB769F90E376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5" name="Connecteur droit 244">
              <a:extLst>
                <a:ext uri="{FF2B5EF4-FFF2-40B4-BE49-F238E27FC236}">
                  <a16:creationId xmlns:a16="http://schemas.microsoft.com/office/drawing/2014/main" id="{B39AFF70-1369-19D9-D2FF-78F083B8DFE0}"/>
                </a:ext>
              </a:extLst>
            </p:cNvPr>
            <p:cNvCxnSpPr>
              <a:cxnSpLocks/>
              <a:stCxn id="244" idx="4"/>
              <a:endCxn id="242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6" name="Ellipse 245">
              <a:extLst>
                <a:ext uri="{FF2B5EF4-FFF2-40B4-BE49-F238E27FC236}">
                  <a16:creationId xmlns:a16="http://schemas.microsoft.com/office/drawing/2014/main" id="{69C00C88-7449-7A66-A3E1-91E668BD2B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7280E68A-7900-4A1F-35C8-129C2ACE4386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8" name="Connecteur droit 247">
              <a:extLst>
                <a:ext uri="{FF2B5EF4-FFF2-40B4-BE49-F238E27FC236}">
                  <a16:creationId xmlns:a16="http://schemas.microsoft.com/office/drawing/2014/main" id="{CA62D0B6-8A96-927D-5850-CF123AD5401B}"/>
                </a:ext>
              </a:extLst>
            </p:cNvPr>
            <p:cNvCxnSpPr>
              <a:cxnSpLocks/>
              <a:stCxn id="236" idx="4"/>
              <a:endCxn id="246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146E24C8-17B2-6829-2794-CCCA2A873399}"/>
                </a:ext>
              </a:extLst>
            </p:cNvPr>
            <p:cNvCxnSpPr>
              <a:cxnSpLocks/>
              <a:stCxn id="246" idx="4"/>
              <a:endCxn id="247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FE8F0595-EDD2-C036-50D0-1E16BF7157D8}"/>
                </a:ext>
              </a:extLst>
            </p:cNvPr>
            <p:cNvCxnSpPr>
              <a:cxnSpLocks/>
              <a:stCxn id="226" idx="6"/>
              <a:endCxn id="244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75F41486-C419-5ADB-4B5B-2ABACB642487}"/>
                </a:ext>
              </a:extLst>
            </p:cNvPr>
            <p:cNvCxnSpPr>
              <a:cxnSpLocks/>
              <a:stCxn id="155" idx="6"/>
              <a:endCxn id="224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09257C0D-35E0-1DE4-856A-0A92DFA08639}"/>
                </a:ext>
              </a:extLst>
            </p:cNvPr>
            <p:cNvCxnSpPr>
              <a:cxnSpLocks/>
              <a:stCxn id="224" idx="6"/>
              <a:endCxn id="242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25138242-A56F-6844-B897-2FABE93A3EE1}"/>
                </a:ext>
              </a:extLst>
            </p:cNvPr>
            <p:cNvCxnSpPr>
              <a:cxnSpLocks/>
              <a:stCxn id="215" idx="6"/>
              <a:endCxn id="233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D936AF62-79FC-34B4-048C-0853795763BD}"/>
                </a:ext>
              </a:extLst>
            </p:cNvPr>
            <p:cNvCxnSpPr>
              <a:cxnSpLocks/>
              <a:stCxn id="146" idx="6"/>
              <a:endCxn id="215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DC23B5E-5030-C8FD-D295-5BEED6369550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C572A4E6-4F29-A499-C128-9DF01B37DD30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DAC09501-D91C-69E2-2353-50A7FAA7959E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E97A320A-27F0-20F7-05A9-169521C7BA58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96136F79-0911-3C5A-BD92-FE1FC1F8D2C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423A9FD2-9C08-C405-A7EB-67CA237E9386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00D60037-98DD-861C-C6AB-62264B31560D}"/>
                </a:ext>
              </a:extLst>
            </p:cNvPr>
            <p:cNvCxnSpPr>
              <a:cxnSpLocks/>
              <a:stCxn id="180" idx="6"/>
              <a:endCxn id="228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7CCFBD1B-C031-AC24-6446-91D3136E238D}"/>
                </a:ext>
              </a:extLst>
            </p:cNvPr>
            <p:cNvCxnSpPr>
              <a:cxnSpLocks/>
              <a:stCxn id="228" idx="6"/>
              <a:endCxn id="246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AB4506A3-C055-1ECA-FE10-D89E4BFBE618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6AB39D39-3B65-F45A-3CBC-4A2EF02C30EC}"/>
                </a:ext>
              </a:extLst>
            </p:cNvPr>
            <p:cNvCxnSpPr>
              <a:cxnSpLocks/>
              <a:stCxn id="197" idx="6"/>
              <a:endCxn id="229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5" name="Ellipse 264">
              <a:extLst>
                <a:ext uri="{FF2B5EF4-FFF2-40B4-BE49-F238E27FC236}">
                  <a16:creationId xmlns:a16="http://schemas.microsoft.com/office/drawing/2014/main" id="{39FDE6F1-51AF-3AC6-51B5-92020A652C6B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A340074E-1199-32CF-0CE7-805BE25E329E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4E12509F-538E-CE88-2B69-930979224A96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2ECEF8F8-6E62-3734-73AF-1BCFE246DC7E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67C8A6A8-2008-26BB-DB67-68DA5EBEB727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33D5997D-68BC-6C6F-CF0A-75C461E130EE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997F5C21-98BB-9CE5-56F0-DD7969B41C3D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2" name="Connecteur droit 271">
              <a:extLst>
                <a:ext uri="{FF2B5EF4-FFF2-40B4-BE49-F238E27FC236}">
                  <a16:creationId xmlns:a16="http://schemas.microsoft.com/office/drawing/2014/main" id="{4D442A9F-E809-9473-8267-2C947AAC38A5}"/>
                </a:ext>
              </a:extLst>
            </p:cNvPr>
            <p:cNvCxnSpPr>
              <a:cxnSpLocks/>
              <a:stCxn id="265" idx="6"/>
              <a:endCxn id="266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A5A52836-2C90-0872-FF88-5B12FC42611D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FFB645D4-2F45-C8D3-96FE-F7868E369700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FE0DC8B8-D791-C783-757E-E7875EB52F73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0E9F18E9-A721-8C92-0E76-CC54C9E64CC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1EC0B292-0DC6-ADDD-8E2C-B23A7FC81152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C6165D7-AA9A-F7AB-818B-02657CA5895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A6AA5AA9-E170-0863-B156-7D661049D43A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0" name="Ellipse 279">
              <a:extLst>
                <a:ext uri="{FF2B5EF4-FFF2-40B4-BE49-F238E27FC236}">
                  <a16:creationId xmlns:a16="http://schemas.microsoft.com/office/drawing/2014/main" id="{A0689636-BF7A-A101-DE20-F77628C291E2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1" name="Connecteur droit 280">
              <a:extLst>
                <a:ext uri="{FF2B5EF4-FFF2-40B4-BE49-F238E27FC236}">
                  <a16:creationId xmlns:a16="http://schemas.microsoft.com/office/drawing/2014/main" id="{AFACA73B-D8B6-19AA-AE3C-14E0EC0319E3}"/>
                </a:ext>
              </a:extLst>
            </p:cNvPr>
            <p:cNvCxnSpPr>
              <a:cxnSpLocks/>
              <a:stCxn id="271" idx="6"/>
              <a:endCxn id="280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2" name="Ellipse 281">
              <a:extLst>
                <a:ext uri="{FF2B5EF4-FFF2-40B4-BE49-F238E27FC236}">
                  <a16:creationId xmlns:a16="http://schemas.microsoft.com/office/drawing/2014/main" id="{BE3E5E2B-062C-02E8-CCF8-12B7D9CC3742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BCC9D2C1-D948-6982-918D-C8B2FDDAE016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4" name="Connecteur droit 283">
              <a:extLst>
                <a:ext uri="{FF2B5EF4-FFF2-40B4-BE49-F238E27FC236}">
                  <a16:creationId xmlns:a16="http://schemas.microsoft.com/office/drawing/2014/main" id="{E285D881-F08A-D231-4843-CD659B9A3919}"/>
                </a:ext>
              </a:extLst>
            </p:cNvPr>
            <p:cNvCxnSpPr>
              <a:cxnSpLocks/>
              <a:stCxn id="282" idx="6"/>
              <a:endCxn id="283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E1C77AC7-7FB7-0C87-1E08-E640580ED147}"/>
                </a:ext>
              </a:extLst>
            </p:cNvPr>
            <p:cNvCxnSpPr>
              <a:cxnSpLocks/>
              <a:stCxn id="280" idx="6"/>
              <a:endCxn id="282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DC0F69CE-A194-09CD-2B4C-7D2FAD0AAE74}"/>
                </a:ext>
              </a:extLst>
            </p:cNvPr>
            <p:cNvCxnSpPr>
              <a:cxnSpLocks/>
              <a:stCxn id="182" idx="4"/>
              <a:endCxn id="265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7" name="Ellipse 286">
              <a:extLst>
                <a:ext uri="{FF2B5EF4-FFF2-40B4-BE49-F238E27FC236}">
                  <a16:creationId xmlns:a16="http://schemas.microsoft.com/office/drawing/2014/main" id="{78B89A1E-DE75-4FB1-5BA1-C666C1E7F1A0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91F19864-5B92-BFAB-15C7-91F53FC07749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6FB072B4-8012-A2B1-F126-72E9E2FE4FAE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E6E3EBA2-83F9-CFC9-FCA5-03C688E3DE43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0613F829-DF3E-2C30-A761-D4B7486DCE56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D7B3A926-689F-24BA-5FEE-7DC9E96A22D8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6C711447-DF23-1884-8C6F-27234A24640B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4" name="Connecteur droit 293">
              <a:extLst>
                <a:ext uri="{FF2B5EF4-FFF2-40B4-BE49-F238E27FC236}">
                  <a16:creationId xmlns:a16="http://schemas.microsoft.com/office/drawing/2014/main" id="{554721F0-08F3-A48C-31CC-46A1B3D26B05}"/>
                </a:ext>
              </a:extLst>
            </p:cNvPr>
            <p:cNvCxnSpPr>
              <a:cxnSpLocks/>
              <a:stCxn id="287" idx="6"/>
              <a:endCxn id="288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4CCEB245-425F-5F2D-0FEB-96D539DC9584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0E08BAC4-098E-62D8-C528-10C7755FD47B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F59AEB2A-9360-4AD3-6034-81F029E9145E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23C8D920-AF8F-1C99-034F-79499E31E40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310BACEE-3511-D8A6-2ABF-DB21E1DB7D03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691CDD12-3D27-DB31-7E15-345E3003E485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F405F7A8-D4D9-6122-B1EE-C0571C776848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2" name="Ellipse 301">
              <a:extLst>
                <a:ext uri="{FF2B5EF4-FFF2-40B4-BE49-F238E27FC236}">
                  <a16:creationId xmlns:a16="http://schemas.microsoft.com/office/drawing/2014/main" id="{1D256400-294B-7D6D-6B21-A2E48F133867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3" name="Connecteur droit 302">
              <a:extLst>
                <a:ext uri="{FF2B5EF4-FFF2-40B4-BE49-F238E27FC236}">
                  <a16:creationId xmlns:a16="http://schemas.microsoft.com/office/drawing/2014/main" id="{BD0DC551-3DCD-D0AC-3D4C-FC0C150FF99D}"/>
                </a:ext>
              </a:extLst>
            </p:cNvPr>
            <p:cNvCxnSpPr>
              <a:cxnSpLocks/>
              <a:stCxn id="293" idx="6"/>
              <a:endCxn id="302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4" name="Ellipse 303">
              <a:extLst>
                <a:ext uri="{FF2B5EF4-FFF2-40B4-BE49-F238E27FC236}">
                  <a16:creationId xmlns:a16="http://schemas.microsoft.com/office/drawing/2014/main" id="{2F16BDF6-7474-08ED-0155-66D4DA77DF4D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7243AF90-E395-CF0D-AD95-7C2B8DE869EC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6" name="Connecteur droit 305">
              <a:extLst>
                <a:ext uri="{FF2B5EF4-FFF2-40B4-BE49-F238E27FC236}">
                  <a16:creationId xmlns:a16="http://schemas.microsoft.com/office/drawing/2014/main" id="{A822FA2A-1351-F1B4-8C47-FD78E5E80206}"/>
                </a:ext>
              </a:extLst>
            </p:cNvPr>
            <p:cNvCxnSpPr>
              <a:cxnSpLocks/>
              <a:stCxn id="304" idx="6"/>
              <a:endCxn id="305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7AFADEE6-BF29-82DF-20ED-4081C1028E2E}"/>
                </a:ext>
              </a:extLst>
            </p:cNvPr>
            <p:cNvCxnSpPr>
              <a:cxnSpLocks/>
              <a:stCxn id="302" idx="6"/>
              <a:endCxn id="304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D5A2333B-B2D7-DCFD-80AD-3AD3EA45E6FF}"/>
                </a:ext>
              </a:extLst>
            </p:cNvPr>
            <p:cNvCxnSpPr>
              <a:cxnSpLocks/>
              <a:stCxn id="265" idx="4"/>
              <a:endCxn id="287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BA2E42FA-3BD7-31D6-FE3E-CCD10819430A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6A78BF5-E94A-8D04-2310-211CDC4EF6EF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2557E5A5-0947-D734-1B31-039522E54965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B4E4664C-AC71-392A-B915-4C49325ABC25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084AEC72-B73F-3278-305C-4DAD62A23268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4480BF08-2BE1-1CB4-EE48-648ABB62117B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499F91A-9754-A457-59E9-1B372DB670EE}"/>
                </a:ext>
              </a:extLst>
            </p:cNvPr>
            <p:cNvCxnSpPr>
              <a:cxnSpLocks/>
              <a:stCxn id="197" idx="4"/>
              <a:endCxn id="280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180DAC85-A2BC-DCA6-D6EF-4DC640557C5F}"/>
                </a:ext>
              </a:extLst>
            </p:cNvPr>
            <p:cNvCxnSpPr>
              <a:cxnSpLocks/>
              <a:stCxn id="229" idx="4"/>
              <a:endCxn id="282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54BBF415-FD7F-55EE-F7C0-D487173114B4}"/>
                </a:ext>
              </a:extLst>
            </p:cNvPr>
            <p:cNvCxnSpPr>
              <a:cxnSpLocks/>
              <a:stCxn id="247" idx="4"/>
              <a:endCxn id="283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AD1F26F9-B82F-C18A-E40E-7CC29BA29B79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8C07AB93-E654-EB3A-EE51-1742CE17B1B1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CE5739C1-38A7-E7AC-C988-5334A3CA4325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80B4AC25-AFA7-AC08-B0BF-FBA2D3BDB3B0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F71254FE-3DC9-E530-BFB9-9FFEC848F02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24D348F-C560-AD78-DC3B-771FBDDBA5D9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6173C3B-72BA-20B4-65AC-77AD3D38BDF6}"/>
                </a:ext>
              </a:extLst>
            </p:cNvPr>
            <p:cNvCxnSpPr>
              <a:cxnSpLocks/>
              <a:stCxn id="280" idx="4"/>
              <a:endCxn id="302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74CD3BCF-B57A-255E-18B5-52273E2B6E09}"/>
                </a:ext>
              </a:extLst>
            </p:cNvPr>
            <p:cNvCxnSpPr>
              <a:cxnSpLocks/>
              <a:stCxn id="282" idx="4"/>
              <a:endCxn id="304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AF53BE4C-4504-5731-6528-D9004A1481A9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7" name="Ellipse 326">
              <a:extLst>
                <a:ext uri="{FF2B5EF4-FFF2-40B4-BE49-F238E27FC236}">
                  <a16:creationId xmlns:a16="http://schemas.microsoft.com/office/drawing/2014/main" id="{3B46D501-37D7-C5FE-67BD-4F19F4FB6BB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2B1DFC26-3DA7-CE44-5BD0-FCABF359B0CF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B1A4DA7D-AAE5-E1F0-7681-C78F5C4A0A54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F5F86566-1375-1F3C-9154-06B4428FFC58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2C44C141-49E1-9073-CEDA-0F05A2717B0E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2A9B5C9C-CC37-8459-3771-9E191E1874F7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8698A0E1-DBB9-EB1F-81D7-D13262260B4F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4" name="Connecteur droit 333">
              <a:extLst>
                <a:ext uri="{FF2B5EF4-FFF2-40B4-BE49-F238E27FC236}">
                  <a16:creationId xmlns:a16="http://schemas.microsoft.com/office/drawing/2014/main" id="{638A0780-913D-95C5-8DF4-5FCFA9AF89D0}"/>
                </a:ext>
              </a:extLst>
            </p:cNvPr>
            <p:cNvCxnSpPr>
              <a:cxnSpLocks/>
              <a:stCxn id="327" idx="6"/>
              <a:endCxn id="328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1D8D6B90-EA86-1B86-1554-C722A5926EDF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EE0B3E84-D021-6E06-1C8A-2E4C333F6353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6667249E-A8BC-E716-7240-BD103E5A347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A1012115-73DF-1FCC-F5B4-9D8A1C041E1F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655AF135-B6F0-38A6-E014-65F296A6424D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7E384EB4-2A3E-F3DB-709E-6B2C0FAE53AE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4A5C6937-5900-DC24-4D75-9805D8B56F26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2" name="Ellipse 341">
              <a:extLst>
                <a:ext uri="{FF2B5EF4-FFF2-40B4-BE49-F238E27FC236}">
                  <a16:creationId xmlns:a16="http://schemas.microsoft.com/office/drawing/2014/main" id="{D01B0A4B-A9FB-A7A4-B923-7E34C9BEE000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3" name="Connecteur droit 342">
              <a:extLst>
                <a:ext uri="{FF2B5EF4-FFF2-40B4-BE49-F238E27FC236}">
                  <a16:creationId xmlns:a16="http://schemas.microsoft.com/office/drawing/2014/main" id="{09031F94-7EA1-9AE3-5699-EACA79306180}"/>
                </a:ext>
              </a:extLst>
            </p:cNvPr>
            <p:cNvCxnSpPr>
              <a:cxnSpLocks/>
              <a:stCxn id="333" idx="6"/>
              <a:endCxn id="342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4" name="Ellipse 343">
              <a:extLst>
                <a:ext uri="{FF2B5EF4-FFF2-40B4-BE49-F238E27FC236}">
                  <a16:creationId xmlns:a16="http://schemas.microsoft.com/office/drawing/2014/main" id="{320FEB96-E31A-672E-91D4-777BE228E2D2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F5994106-C2D9-8757-2C3D-C2EFFA0974B2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6" name="Connecteur droit 345">
              <a:extLst>
                <a:ext uri="{FF2B5EF4-FFF2-40B4-BE49-F238E27FC236}">
                  <a16:creationId xmlns:a16="http://schemas.microsoft.com/office/drawing/2014/main" id="{DE935C87-22D6-9C3B-56CA-4D536043A7B9}"/>
                </a:ext>
              </a:extLst>
            </p:cNvPr>
            <p:cNvCxnSpPr>
              <a:cxnSpLocks/>
              <a:stCxn id="344" idx="6"/>
              <a:endCxn id="345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0742EA02-BDDF-4186-3F43-D1377197BE7D}"/>
                </a:ext>
              </a:extLst>
            </p:cNvPr>
            <p:cNvCxnSpPr>
              <a:cxnSpLocks/>
              <a:stCxn id="342" idx="6"/>
              <a:endCxn id="344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A8F7699B-9E25-7F87-9D48-BEFDE4D036C3}"/>
                </a:ext>
              </a:extLst>
            </p:cNvPr>
            <p:cNvCxnSpPr>
              <a:cxnSpLocks/>
              <a:stCxn id="287" idx="4"/>
              <a:endCxn id="327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E5081F6D-1AF9-564F-CC36-7EF1D961A34E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5D70F7F0-B26B-F920-0F26-532A45A00931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62A12D6D-D8D7-EEC1-97E9-AB0870E3E62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C3F1E34B-3490-BD9F-0CEA-773FC30A1B8D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9C140DA1-A79B-BE5B-8D8A-B0370ED48F8C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08FB2922-5127-B412-D33A-28D821EB0B1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E752A7A9-198D-9C0E-F00D-7FF8D770FF5F}"/>
                </a:ext>
              </a:extLst>
            </p:cNvPr>
            <p:cNvCxnSpPr>
              <a:cxnSpLocks/>
              <a:stCxn id="302" idx="4"/>
              <a:endCxn id="342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EA4CA138-32A9-DD52-5A25-5CCEBF34CF5E}"/>
                </a:ext>
              </a:extLst>
            </p:cNvPr>
            <p:cNvCxnSpPr>
              <a:cxnSpLocks/>
              <a:stCxn id="304" idx="4"/>
              <a:endCxn id="344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632E606F-BE95-3184-A148-170F00AA433B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8" name="Rectangle : coins arrondis 357">
            <a:extLst>
              <a:ext uri="{FF2B5EF4-FFF2-40B4-BE49-F238E27FC236}">
                <a16:creationId xmlns:a16="http://schemas.microsoft.com/office/drawing/2014/main" id="{B1FB962F-536A-7AD1-B48B-B3A17EC9FDDB}"/>
              </a:ext>
            </a:extLst>
          </p:cNvPr>
          <p:cNvSpPr/>
          <p:nvPr/>
        </p:nvSpPr>
        <p:spPr>
          <a:xfrm rot="5400000">
            <a:off x="5853260" y="4072090"/>
            <a:ext cx="1059540" cy="36512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Ellipse 358">
            <a:extLst>
              <a:ext uri="{FF2B5EF4-FFF2-40B4-BE49-F238E27FC236}">
                <a16:creationId xmlns:a16="http://schemas.microsoft.com/office/drawing/2014/main" id="{829C27BD-8CB5-6474-70F5-11F05E127B59}"/>
              </a:ext>
            </a:extLst>
          </p:cNvPr>
          <p:cNvSpPr/>
          <p:nvPr/>
        </p:nvSpPr>
        <p:spPr>
          <a:xfrm>
            <a:off x="6697339" y="560843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Ellipse 360">
            <a:extLst>
              <a:ext uri="{FF2B5EF4-FFF2-40B4-BE49-F238E27FC236}">
                <a16:creationId xmlns:a16="http://schemas.microsoft.com/office/drawing/2014/main" id="{D7F18F50-149C-FCFB-6063-E3B3B09E197D}"/>
              </a:ext>
            </a:extLst>
          </p:cNvPr>
          <p:cNvSpPr/>
          <p:nvPr/>
        </p:nvSpPr>
        <p:spPr>
          <a:xfrm>
            <a:off x="6204326" y="4836690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D99620FD-7B04-5771-80C8-20F2321D32A5}"/>
              </a:ext>
            </a:extLst>
          </p:cNvPr>
          <p:cNvSpPr/>
          <p:nvPr/>
        </p:nvSpPr>
        <p:spPr>
          <a:xfrm>
            <a:off x="6184241" y="3250815"/>
            <a:ext cx="385010" cy="3651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Espace réservé du pied de page 359">
            <a:extLst>
              <a:ext uri="{FF2B5EF4-FFF2-40B4-BE49-F238E27FC236}">
                <a16:creationId xmlns:a16="http://schemas.microsoft.com/office/drawing/2014/main" id="{E364A7A7-437E-5444-0C82-522D4FDC9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17540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91C2A6-6DD3-274B-94C5-78BF5B0FA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933782" cy="1325563"/>
          </a:xfrm>
        </p:spPr>
        <p:txBody>
          <a:bodyPr/>
          <a:lstStyle/>
          <a:p>
            <a:r>
              <a:rPr lang="en-US" dirty="0"/>
              <a:t>Third Solution: Main Principles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0685A8B-2DF8-074D-BC65-531D7991CB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7967"/>
            <a:ext cx="3036688" cy="4858996"/>
          </a:xfrm>
        </p:spPr>
        <p:txBody>
          <a:bodyPr/>
          <a:lstStyle/>
          <a:p>
            <a:endParaRPr lang="en-US" b="1" dirty="0"/>
          </a:p>
          <a:p>
            <a:r>
              <a:rPr lang="en-US" dirty="0"/>
              <a:t>Some tricky steps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257C801-9BD1-F40B-906C-25D09954F428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866B303A-9263-1858-50ED-EFC858E281AD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1A9C11A5-BF12-29F3-D59B-36D9ED530BD4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4F80BBFA-E920-EDB5-1EB1-20C64577C561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80B77AE3-672A-1A3D-6573-2D5CD2390F7E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BBAB5896-67A3-858B-16C9-72ED5ACAFDD8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B7684E82-E6E7-D45D-7199-3C4BC35502EF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F44C5290-CB47-48E4-0621-66CEB9178079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9629D054-C97A-40F0-C45D-DDA9E682A45C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B5D88331-8FB5-D6B4-6D93-B4A08BC9483A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FA745D8D-57BA-3C58-9E9A-D1B5B9AFAC6C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A74E8500-D8BD-A24E-504F-1C7510167282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3662E0A2-E367-B558-EC3F-4AF86A34B5BE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7ABA461D-A941-2300-8663-75F3B9324F1C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1D4348B7-9F36-7F90-ECF2-B6209772B72D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0BBEFE81-1D88-9801-DDB3-3B27014A5713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A471CB23-1657-240A-BAEC-0CB7B15C4D21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0F2AD326-D71C-BCCA-64B8-E82B621E7A5E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298DDA1F-7E50-CB37-28FC-71ECE8605570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65388147-CEC9-8593-136F-95DE27EE61DF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E72E600B-ECA7-4DA1-1FEB-4971FE127C58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0EC0342F-D9A8-9F7B-74B6-B74B33B2E209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8FA56C19-020D-9D52-B33E-70F68823050C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AE5939C3-484B-9510-628B-8E8DFFDD1524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143E7F27-28A9-5B66-49D5-2E5D4B262726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C6F3A129-E21D-8151-1856-57101B27136C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186FDE5D-A826-BEE5-90B8-5D4348052507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A980AD1A-32C3-BA7A-8BD0-7F1243139E30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F21C121D-0D6A-BED5-033F-281FDD13C79C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0D3F87CF-2FC5-0E29-B5F4-D9FFEE734DB2}"/>
                </a:ext>
              </a:extLst>
            </p:cNvPr>
            <p:cNvCxnSpPr>
              <a:stCxn id="7" idx="6"/>
              <a:endCxn id="8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C3AA8F6D-6AC6-2567-C31C-8F24E43A7098}"/>
                </a:ext>
              </a:extLst>
            </p:cNvPr>
            <p:cNvCxnSpPr>
              <a:cxnSpLocks/>
              <a:stCxn id="14" idx="6"/>
              <a:endCxn id="15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9293AE0E-EF2D-07D3-7068-F593B82E1B17}"/>
                </a:ext>
              </a:extLst>
            </p:cNvPr>
            <p:cNvCxnSpPr>
              <a:cxnSpLocks/>
              <a:stCxn id="21" idx="6"/>
              <a:endCxn id="22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3CD9FB3E-91A0-D9E0-BCCD-2A565834E9CC}"/>
                </a:ext>
              </a:extLst>
            </p:cNvPr>
            <p:cNvCxnSpPr>
              <a:cxnSpLocks/>
              <a:stCxn id="28" idx="6"/>
              <a:endCxn id="29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6D64A005-9406-E575-2956-A9F134FAB3CD}"/>
                </a:ext>
              </a:extLst>
            </p:cNvPr>
            <p:cNvCxnSpPr>
              <a:cxnSpLocks/>
              <a:stCxn id="8" idx="6"/>
              <a:endCxn id="9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D16F9B77-CB78-17B1-36FF-2B3BB803B8B3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E1211C55-5419-2BEF-CD1A-ECCD45A263AB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EC337DAE-2C86-0C03-3519-1AD46EFE292A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4A27A8B1-C2E3-FF71-39AA-4632065D569F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2B95910-9C7F-D4B9-2A6B-D051DF9E9A93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53347A54-4BE8-94DC-1A23-E28695D65DF3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803BB15D-659D-FC09-0382-31FBB82361A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92D2D05E-555C-E4AC-C92D-D8BD32FF289A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5BC1FB85-9655-E388-095B-5A09C7CB8E32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7A99D4C4-A61E-5E70-AC0B-AB9F872FDD4C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FCEF076F-4A3A-CC1B-02F3-B979D215B5D5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CDCA2C41-C3E8-AECE-F0C2-2070D759C2A8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1AB70998-86F2-6F5D-7B0A-F20A1931A6C9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9C07AF26-F7CA-D4C2-028E-DC9A71ECEE73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D8DCA1A3-796F-F7BD-6BB3-BB649DA6EA79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22F181F3-9BE7-B37B-E1CF-67C95413C910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9254D4E0-3C19-7F54-4EEC-7D2DE896B408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77CEAAF-FCA8-2ABA-DDC6-41AFD9AF7615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1A60A468-5E4B-3BDE-A82A-909C3A091FB3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C4386AB3-6D2B-0B66-5C50-6AA86381702D}"/>
                </a:ext>
              </a:extLst>
            </p:cNvPr>
            <p:cNvCxnSpPr>
              <a:cxnSpLocks/>
              <a:stCxn id="7" idx="4"/>
              <a:endCxn id="14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ED308EEE-934B-F9E6-5375-9B2FF2E5AAFC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0EC32D17-9A42-D64B-7755-B3E50415FEE4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13E6FE97-4373-E464-4D45-AFC6E67AE03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00B1378B-3180-E254-43CD-7392ED5F6B6A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D01674B0-5E15-7C88-0AFD-ADB144AA46CB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CB195AAA-5E8E-D550-FBC9-F22FD8B93F5D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F0098970-E55C-5CAC-4CB2-85231D4E23FD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E6FEB799-E173-6321-307B-2EB6307345F0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F053E6EF-28EF-BFE2-B993-612F6E56604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F0423F7A-B09F-9516-DDF1-E3BAA64F08F2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D9D195C3-07A3-30CE-8D78-F3C2C5114C38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00DF24B0-3520-53EC-86FF-93F2A4E72980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05008B41-42F0-07A2-5F93-07E50A8B99FA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55F6E92C-49EA-FAA6-0D99-11CDC90F6894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9AFB6156-2486-17EC-812D-A8C9AACFEDF5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A038EB4E-BA2A-FB5B-B0A3-8F704E3D21E6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EE7A34A2-761B-18A5-F727-8748F4CB1FC0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A5E25353-CDD4-F84C-EB3C-B3EB16440483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BC0A9C6F-1E0A-022C-55BA-BBC517F963D5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423FA01E-D43F-5916-AF34-6A52FD149D57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43CD55CB-F1C4-0751-B064-6EBD3427A1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48B60E0C-4F09-5E4D-9925-125EF1EC0F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1E307AD-1431-EBE4-B686-83C3922417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84577AFB-E997-9380-3E32-9B91BFCBFA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5D3D260D-D124-7E88-494C-5AC33EE594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A32F611E-CF3B-F028-A168-15B180AAE3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4C548B1A-E3A3-86A5-140C-AB78494197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99A02DE8-9199-0D10-55FD-40715CDE20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B95A4F28-A2EB-076C-1FEE-1CB9584B8B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50AC0E9C-294C-7DDF-31EA-D9C81EE53DB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31CE2B33-8297-D45E-674E-A5BE348643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ED067EFA-0135-2876-8D8E-8FFF3EACA4A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2D4A044-2EE5-8D92-AE6B-D1EC22275B9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543A1AA4-D0F2-043C-50EA-082992508D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D9588F5A-CEAF-BB3E-19F2-4942B930E448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F4479E4A-34B4-FA28-C26A-72BEB01C624B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71EE55D-9326-8D95-165F-72FB9CB7FF13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4DDD746D-9327-1964-BD9F-B6B1E69673A1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9B31EF74-0403-18DC-BE4E-9964F29362A3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58661A49-AE50-AD69-0E38-EFC8EC27B37A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3739D3EA-FEA5-B213-70C4-9C4AFC36294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FDA11562-D8FB-1760-C816-18CA2D67AA8E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Ellipse 101">
              <a:extLst>
                <a:ext uri="{FF2B5EF4-FFF2-40B4-BE49-F238E27FC236}">
                  <a16:creationId xmlns:a16="http://schemas.microsoft.com/office/drawing/2014/main" id="{654F1774-143C-2F0F-53EE-991231B670EB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5AD14095-443E-6372-D917-CFF26762BFE1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92FD3681-AD8C-58F4-197A-E579F55F843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5BA34C7C-3721-7671-34CF-19FB78CE384F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C901DCA4-27BB-9381-598F-AAD0127BE13A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E125F4F3-B295-154B-FEFB-F88CF9C4CA62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E8B6F593-2CCA-D48E-3395-06923F27BE6B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9" name="Connecteur droit 108">
              <a:extLst>
                <a:ext uri="{FF2B5EF4-FFF2-40B4-BE49-F238E27FC236}">
                  <a16:creationId xmlns:a16="http://schemas.microsoft.com/office/drawing/2014/main" id="{397EF438-DEF0-15E6-6E37-A11111C8798F}"/>
                </a:ext>
              </a:extLst>
            </p:cNvPr>
            <p:cNvCxnSpPr>
              <a:stCxn id="102" idx="6"/>
              <a:endCxn id="103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65B6595-A8BB-A362-2DDD-D7E031BA4268}"/>
                </a:ext>
              </a:extLst>
            </p:cNvPr>
            <p:cNvCxnSpPr>
              <a:cxnSpLocks/>
              <a:stCxn id="103" idx="6"/>
              <a:endCxn id="104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25B69E3A-D963-2387-1AE6-F6645C14EC53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5026D35-541A-AFB1-92A6-A97F04C252AE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5D40A4B7-A474-0130-CA51-F10B8067B423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812CA5F5-3A75-BF5A-DE0E-DA9266B0F816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B5575D4D-FB8F-1333-0CB5-6EBA0CCE068B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DC9C7F9C-A335-B034-4A93-05B3B0A918F6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E2835617-8F5E-C5A5-1FE8-688B0AEDA14E}"/>
                </a:ext>
              </a:extLst>
            </p:cNvPr>
            <p:cNvCxnSpPr>
              <a:cxnSpLocks/>
              <a:endCxn id="13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5877A94B-DD3B-8164-952C-B0A7C298AE18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4A761C31-D176-F1A0-5E4E-67761D654B13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49B595CB-3255-F134-FECB-0E61F1A84FF7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267A1309-1EDD-43FE-D370-9C97988AEB2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E254F6FB-A41C-53F3-A817-87FF30C44EBF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EF81761B-A2BE-D3FB-5D95-699B7AA41238}"/>
                </a:ext>
              </a:extLst>
            </p:cNvPr>
            <p:cNvCxnSpPr>
              <a:cxnSpLocks/>
              <a:stCxn id="102" idx="4"/>
              <a:endCxn id="7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Ellipse 123">
              <a:extLst>
                <a:ext uri="{FF2B5EF4-FFF2-40B4-BE49-F238E27FC236}">
                  <a16:creationId xmlns:a16="http://schemas.microsoft.com/office/drawing/2014/main" id="{FDC77E7A-B4D8-DEBA-831E-23F0E4BDE51D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65216D74-41CC-605F-EA1F-9F812310C0EA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8DC1B0E4-150C-998C-C46F-20E47ABDF99B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50B746AE-EE35-BF0E-02D2-E6BA743DF290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AEA5AA9D-D5D6-A2A9-55AF-46B75A4B06C6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FE42BA18-073D-FE37-C33A-AE0095C1DCEA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EC49EB18-BF85-2268-9F4A-6A39F34997C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1" name="Connecteur droit 130">
              <a:extLst>
                <a:ext uri="{FF2B5EF4-FFF2-40B4-BE49-F238E27FC236}">
                  <a16:creationId xmlns:a16="http://schemas.microsoft.com/office/drawing/2014/main" id="{36ADCC13-2572-F858-62C5-F61989B5266C}"/>
                </a:ext>
              </a:extLst>
            </p:cNvPr>
            <p:cNvCxnSpPr>
              <a:stCxn id="124" idx="6"/>
              <a:endCxn id="125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8D8AEAC1-3DF9-FD72-EF29-57EFAFED487B}"/>
                </a:ext>
              </a:extLst>
            </p:cNvPr>
            <p:cNvCxnSpPr>
              <a:cxnSpLocks/>
              <a:stCxn id="125" idx="6"/>
              <a:endCxn id="126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C6EDB6FB-1F3C-B1B3-76A1-F17F143299EA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AB3CADB3-B4FC-233F-CA70-5BC1990565D1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739982A0-27DE-965A-46D1-BED3EDE47F8B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6BE1C441-797A-5FF1-657A-446C5405B6DF}"/>
                </a:ext>
              </a:extLst>
            </p:cNvPr>
            <p:cNvCxnSpPr>
              <a:cxnSpLocks/>
              <a:stCxn id="130" idx="6"/>
              <a:endCxn id="157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2846A66C-28BB-1647-1780-FC81EB035832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AB53B3E8-3765-03E5-48E7-21A009187C2D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BA51EAFA-3A87-94F2-98F5-25F2E54F73AC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5AEB8832-9D9E-F4C5-4427-64D0518803C3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8679E754-CEE2-50F1-8CA0-E83B5D37C583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2D24EC50-92B3-9825-89F0-F5AEC5AE8E8A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1160AD2E-7252-5746-C374-63AEA98DF3EB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36898B6A-E20E-BBF5-AAEC-17FF1F2E6E03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CC9A8338-4994-E9D9-7E2C-CCCF7E9DC382}"/>
                </a:ext>
              </a:extLst>
            </p:cNvPr>
            <p:cNvCxnSpPr>
              <a:cxnSpLocks/>
              <a:stCxn id="124" idx="4"/>
              <a:endCxn id="102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Ellipse 145">
              <a:extLst>
                <a:ext uri="{FF2B5EF4-FFF2-40B4-BE49-F238E27FC236}">
                  <a16:creationId xmlns:a16="http://schemas.microsoft.com/office/drawing/2014/main" id="{478D9AAC-85E0-208B-A9CC-F8527D57AFA4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76911418-367E-F8DA-5CC1-D23E0D0D908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BA359D6C-6A56-ED9A-8B43-B12EA04088F2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9BBF14A7-09D3-CD05-6387-39E25C521CA8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0" name="Connecteur droit 149">
              <a:extLst>
                <a:ext uri="{FF2B5EF4-FFF2-40B4-BE49-F238E27FC236}">
                  <a16:creationId xmlns:a16="http://schemas.microsoft.com/office/drawing/2014/main" id="{CE588D96-8DC9-8232-D114-291B513FAD54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4E109098-C078-5EDC-29CC-BAEBE256F650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BEC20342-B5A6-C298-ABE2-C21038D78D12}"/>
                </a:ext>
              </a:extLst>
            </p:cNvPr>
            <p:cNvCxnSpPr>
              <a:cxnSpLocks/>
              <a:stCxn id="146" idx="4"/>
              <a:endCxn id="147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9268315-C9F4-4CE1-46AB-5D9841DE2D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3A5CED22-8DEB-584C-47BA-DFB0F08D31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Ellipse 154">
              <a:extLst>
                <a:ext uri="{FF2B5EF4-FFF2-40B4-BE49-F238E27FC236}">
                  <a16:creationId xmlns:a16="http://schemas.microsoft.com/office/drawing/2014/main" id="{BDA71C06-6FBC-0EB9-A95C-8B1F277F0C14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6" name="Connecteur droit 155">
              <a:extLst>
                <a:ext uri="{FF2B5EF4-FFF2-40B4-BE49-F238E27FC236}">
                  <a16:creationId xmlns:a16="http://schemas.microsoft.com/office/drawing/2014/main" id="{1546DD30-831F-0462-3FF3-E8E2AC38C9AC}"/>
                </a:ext>
              </a:extLst>
            </p:cNvPr>
            <p:cNvCxnSpPr>
              <a:cxnSpLocks/>
              <a:endCxn id="146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Ellipse 156">
              <a:extLst>
                <a:ext uri="{FF2B5EF4-FFF2-40B4-BE49-F238E27FC236}">
                  <a16:creationId xmlns:a16="http://schemas.microsoft.com/office/drawing/2014/main" id="{EED9045B-B46B-8178-B112-5A10464F06D5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8" name="Connecteur droit 157">
              <a:extLst>
                <a:ext uri="{FF2B5EF4-FFF2-40B4-BE49-F238E27FC236}">
                  <a16:creationId xmlns:a16="http://schemas.microsoft.com/office/drawing/2014/main" id="{DD50C340-0FB4-B100-58EC-3FBE1D51A162}"/>
                </a:ext>
              </a:extLst>
            </p:cNvPr>
            <p:cNvCxnSpPr>
              <a:cxnSpLocks/>
              <a:stCxn id="157" idx="4"/>
              <a:endCxn id="155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0F1CF6BC-0DF4-D19C-24FB-69127FBC2540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F75971A-C6C8-B10C-31E2-0C8D70257672}"/>
                </a:ext>
              </a:extLst>
            </p:cNvPr>
            <p:cNvCxnSpPr>
              <a:cxnSpLocks/>
              <a:stCxn id="108" idx="6"/>
              <a:endCxn id="155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C4205CC3-B4BE-E89C-25EC-276ED1E59948}"/>
                </a:ext>
              </a:extLst>
            </p:cNvPr>
            <p:cNvCxnSpPr>
              <a:cxnSpLocks/>
              <a:stCxn id="13" idx="6"/>
              <a:endCxn id="146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7D69D1-D93A-9A31-9C00-C3DD74AD5EBD}"/>
                </a:ext>
              </a:extLst>
            </p:cNvPr>
            <p:cNvCxnSpPr>
              <a:cxnSpLocks/>
              <a:stCxn id="20" idx="6"/>
              <a:endCxn id="147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2E438005-8265-0C32-D310-2993829BEC5B}"/>
                </a:ext>
              </a:extLst>
            </p:cNvPr>
            <p:cNvCxnSpPr>
              <a:cxnSpLocks/>
              <a:stCxn id="27" idx="6"/>
              <a:endCxn id="148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EFFF374E-07DE-EEAC-A4A1-4F197B1722F4}"/>
                </a:ext>
              </a:extLst>
            </p:cNvPr>
            <p:cNvCxnSpPr>
              <a:cxnSpLocks/>
              <a:stCxn id="34" idx="6"/>
              <a:endCxn id="149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Ellipse 164">
              <a:extLst>
                <a:ext uri="{FF2B5EF4-FFF2-40B4-BE49-F238E27FC236}">
                  <a16:creationId xmlns:a16="http://schemas.microsoft.com/office/drawing/2014/main" id="{429105B7-4276-0E7F-315C-9D43F7ACEF1F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6B07DBB0-7E26-2CC5-F8A3-5CF3AFC0B520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2240AC05-9F5E-1424-8A79-23DCC9CC2459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02D085EF-2538-9538-FBF2-0158780EA5F8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58AF843-E1FD-BF3F-A9DD-B7568CE1EBBE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01CC1359-6E61-2649-27BA-FB634F9C1364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5DAD5BC9-E212-B443-1827-EB2D87A0ADB0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2" name="Connecteur droit 171">
              <a:extLst>
                <a:ext uri="{FF2B5EF4-FFF2-40B4-BE49-F238E27FC236}">
                  <a16:creationId xmlns:a16="http://schemas.microsoft.com/office/drawing/2014/main" id="{C92B01C9-5995-3A2B-8F80-30B78A487CE0}"/>
                </a:ext>
              </a:extLst>
            </p:cNvPr>
            <p:cNvCxnSpPr>
              <a:cxnSpLocks/>
              <a:stCxn id="165" idx="6"/>
              <a:endCxn id="166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796CE807-07F0-41B3-B511-707C46B6ACCE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DBD96BEB-F900-F518-2FA3-56C2BB681028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B86CCA82-7DBA-D786-4016-B3C79088C5EB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72273952-6043-91D0-DF0B-5B7EC099A36B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98406B93-4804-C6A9-5D77-A2D6C3D0CBB5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6278086E-8B52-69AA-F704-DC6F58E45A2E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D059EAE0-D5BD-4D24-6DF5-EA9437D5FA32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Ellipse 179">
              <a:extLst>
                <a:ext uri="{FF2B5EF4-FFF2-40B4-BE49-F238E27FC236}">
                  <a16:creationId xmlns:a16="http://schemas.microsoft.com/office/drawing/2014/main" id="{2758BEF7-3A3C-4CA6-94E4-FA14EED25065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1" name="Connecteur droit 180">
              <a:extLst>
                <a:ext uri="{FF2B5EF4-FFF2-40B4-BE49-F238E27FC236}">
                  <a16:creationId xmlns:a16="http://schemas.microsoft.com/office/drawing/2014/main" id="{118068B5-5FF3-99BC-907C-9CAB841C5B47}"/>
                </a:ext>
              </a:extLst>
            </p:cNvPr>
            <p:cNvCxnSpPr>
              <a:cxnSpLocks/>
              <a:stCxn id="171" idx="6"/>
              <a:endCxn id="180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Ellipse 181">
              <a:extLst>
                <a:ext uri="{FF2B5EF4-FFF2-40B4-BE49-F238E27FC236}">
                  <a16:creationId xmlns:a16="http://schemas.microsoft.com/office/drawing/2014/main" id="{A1A9240C-3AFC-31B9-ECDA-A204D758F5CE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FB90F62-AE1B-FB93-0222-FE3FC8CC610B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7C5B2B4-DFE8-CE02-40FA-48F78B49737F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A5C5717D-6431-45A7-4C1D-8B185C5EF861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3EE7609C-6E44-1C2F-8565-662F3E6D3171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A83E65FA-9E3D-6BEB-F87F-E6B2F20933ED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EF9BF45B-A39E-5765-15DA-9A24AF1B432F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9" name="Connecteur droit 188">
              <a:extLst>
                <a:ext uri="{FF2B5EF4-FFF2-40B4-BE49-F238E27FC236}">
                  <a16:creationId xmlns:a16="http://schemas.microsoft.com/office/drawing/2014/main" id="{AE1460BA-F0E9-B897-29E5-D3899DEE176E}"/>
                </a:ext>
              </a:extLst>
            </p:cNvPr>
            <p:cNvCxnSpPr>
              <a:cxnSpLocks/>
              <a:stCxn id="182" idx="6"/>
              <a:endCxn id="183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7B0B2B6C-3FF2-01E4-F530-97AEA06D599B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B67CEF7C-063C-EE15-3A03-1F0602361253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3792AF32-DE11-CA5E-ACA7-FF915F40B3C4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FC423DDC-A7BC-64F2-04B4-483B4A3C4164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5EE425DD-979F-DF34-F094-0E0FD16941D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604DE905-9C3C-1249-2F85-7D1BBD50097E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C680A855-77BF-ED8B-087F-937C8F986C40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Ellipse 196">
              <a:extLst>
                <a:ext uri="{FF2B5EF4-FFF2-40B4-BE49-F238E27FC236}">
                  <a16:creationId xmlns:a16="http://schemas.microsoft.com/office/drawing/2014/main" id="{0E91C656-46A7-D118-41F6-8777CBD6DE45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8" name="Connecteur droit 197">
              <a:extLst>
                <a:ext uri="{FF2B5EF4-FFF2-40B4-BE49-F238E27FC236}">
                  <a16:creationId xmlns:a16="http://schemas.microsoft.com/office/drawing/2014/main" id="{7F4BAF9E-5337-62DE-19C6-677921F4D5F1}"/>
                </a:ext>
              </a:extLst>
            </p:cNvPr>
            <p:cNvCxnSpPr>
              <a:cxnSpLocks/>
              <a:stCxn id="188" idx="6"/>
              <a:endCxn id="197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FAD9B53F-9558-DD54-2B89-682608EF9A05}"/>
                </a:ext>
              </a:extLst>
            </p:cNvPr>
            <p:cNvCxnSpPr>
              <a:cxnSpLocks/>
              <a:stCxn id="28" idx="4"/>
              <a:endCxn id="165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435B5E34-90F9-69AF-7685-71B6B57CE0B9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EE2CF435-6D8F-A2B6-07C9-59AA27E7E1F1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B5529530-822D-9E80-72B1-B39F2B444CB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3A4E5412-DCE4-A73C-EC48-DBB7BB2E2F7F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53B04FCC-A606-C04B-DBB5-22B7C81136E6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082B08DB-52C0-1649-9747-C2A3DE659AB6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8FFBBB47-96A9-8896-5B0F-D14B470D9B17}"/>
                </a:ext>
              </a:extLst>
            </p:cNvPr>
            <p:cNvCxnSpPr>
              <a:cxnSpLocks/>
              <a:stCxn id="149" idx="4"/>
              <a:endCxn id="180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9B874C21-0DF4-3549-E866-9C66BD943FD6}"/>
                </a:ext>
              </a:extLst>
            </p:cNvPr>
            <p:cNvCxnSpPr>
              <a:cxnSpLocks/>
              <a:stCxn id="180" idx="4"/>
              <a:endCxn id="197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451DC01C-E90B-F31E-C895-326D9AEF9A72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16451D9B-4115-08A8-DC0F-E20D37C6DBBA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F4AB22A2-71B8-31EF-C20D-353B1383B450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4F40C2C9-C439-2497-EF5E-80D5D03FB1F2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28D8C925-CCFD-7130-78D1-2CD2931B2422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21529333-11E8-F5B1-C243-E2A08FF76A09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81D71A5C-944B-BCBC-ADD1-41EEC4B148BF}"/>
                </a:ext>
              </a:extLst>
            </p:cNvPr>
            <p:cNvCxnSpPr>
              <a:cxnSpLocks/>
              <a:stCxn id="165" idx="4"/>
              <a:endCxn id="182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Ellipse 214">
              <a:extLst>
                <a:ext uri="{FF2B5EF4-FFF2-40B4-BE49-F238E27FC236}">
                  <a16:creationId xmlns:a16="http://schemas.microsoft.com/office/drawing/2014/main" id="{B76094CC-1359-C180-9BB0-F4318A6A9EF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1DEE131D-B89A-0C3A-5EB0-D031DFB7353F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F8D0F9C0-FD79-783C-A727-29C69B299FAC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454AB274-A98D-04BF-F855-1F03BB65DAB9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9" name="Connecteur droit 218">
              <a:extLst>
                <a:ext uri="{FF2B5EF4-FFF2-40B4-BE49-F238E27FC236}">
                  <a16:creationId xmlns:a16="http://schemas.microsoft.com/office/drawing/2014/main" id="{A0C51F17-51C6-9FBD-7B77-069E2037ABAD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CF8FF50B-42A7-F449-1D2F-05C844CD560F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53125FED-84F4-547A-868D-38FE93FE9BAC}"/>
                </a:ext>
              </a:extLst>
            </p:cNvPr>
            <p:cNvCxnSpPr>
              <a:cxnSpLocks/>
              <a:stCxn id="215" idx="4"/>
              <a:endCxn id="216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6CDB3CF1-19A6-89DC-1A7C-27E478F1DB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F91CBBC0-7079-7BF5-5234-D083E87C69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Ellipse 223">
              <a:extLst>
                <a:ext uri="{FF2B5EF4-FFF2-40B4-BE49-F238E27FC236}">
                  <a16:creationId xmlns:a16="http://schemas.microsoft.com/office/drawing/2014/main" id="{9129B5F8-DCF3-7DA8-70A1-579767E7790E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5" name="Connecteur droit 224">
              <a:extLst>
                <a:ext uri="{FF2B5EF4-FFF2-40B4-BE49-F238E27FC236}">
                  <a16:creationId xmlns:a16="http://schemas.microsoft.com/office/drawing/2014/main" id="{0758A20E-52F2-59AF-CB2B-C4B43607DF80}"/>
                </a:ext>
              </a:extLst>
            </p:cNvPr>
            <p:cNvCxnSpPr>
              <a:cxnSpLocks/>
              <a:endCxn id="215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6" name="Ellipse 225">
              <a:extLst>
                <a:ext uri="{FF2B5EF4-FFF2-40B4-BE49-F238E27FC236}">
                  <a16:creationId xmlns:a16="http://schemas.microsoft.com/office/drawing/2014/main" id="{D820F7D6-F242-4119-6C44-91B679DCB856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7" name="Connecteur droit 226">
              <a:extLst>
                <a:ext uri="{FF2B5EF4-FFF2-40B4-BE49-F238E27FC236}">
                  <a16:creationId xmlns:a16="http://schemas.microsoft.com/office/drawing/2014/main" id="{E87B1FB3-3E30-7AB9-86B2-0C7E92491A70}"/>
                </a:ext>
              </a:extLst>
            </p:cNvPr>
            <p:cNvCxnSpPr>
              <a:cxnSpLocks/>
              <a:stCxn id="226" idx="4"/>
              <a:endCxn id="224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8" name="Ellipse 227">
              <a:extLst>
                <a:ext uri="{FF2B5EF4-FFF2-40B4-BE49-F238E27FC236}">
                  <a16:creationId xmlns:a16="http://schemas.microsoft.com/office/drawing/2014/main" id="{53ED05EA-07BE-C2FA-AD34-BE57D0927D86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48865E3C-FB0C-E330-B1A0-E428CC20D7E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0" name="Connecteur droit 229">
              <a:extLst>
                <a:ext uri="{FF2B5EF4-FFF2-40B4-BE49-F238E27FC236}">
                  <a16:creationId xmlns:a16="http://schemas.microsoft.com/office/drawing/2014/main" id="{2D639420-C615-8C37-7AAD-3AE7FB7768ED}"/>
                </a:ext>
              </a:extLst>
            </p:cNvPr>
            <p:cNvCxnSpPr>
              <a:cxnSpLocks/>
              <a:stCxn id="218" idx="4"/>
              <a:endCxn id="228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CB55F286-34DB-ACF6-24D2-52A1872B57B8}"/>
                </a:ext>
              </a:extLst>
            </p:cNvPr>
            <p:cNvCxnSpPr>
              <a:cxnSpLocks/>
              <a:stCxn id="228" idx="4"/>
              <a:endCxn id="229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E7EF8B2B-FC86-3506-D15A-E029F1681208}"/>
                </a:ext>
              </a:extLst>
            </p:cNvPr>
            <p:cNvCxnSpPr>
              <a:cxnSpLocks/>
              <a:stCxn id="157" idx="6"/>
              <a:endCxn id="226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Ellipse 232">
              <a:extLst>
                <a:ext uri="{FF2B5EF4-FFF2-40B4-BE49-F238E27FC236}">
                  <a16:creationId xmlns:a16="http://schemas.microsoft.com/office/drawing/2014/main" id="{A1240EB8-EAA8-B66D-9637-769DA1484378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F6CAF742-2674-B6DA-4C3B-DA1245EDB75E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5C1E2CBA-437D-21D6-C28A-406BB9808FD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E9206A20-66E4-4136-44D7-90C43BF3A456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7" name="Connecteur droit 236">
              <a:extLst>
                <a:ext uri="{FF2B5EF4-FFF2-40B4-BE49-F238E27FC236}">
                  <a16:creationId xmlns:a16="http://schemas.microsoft.com/office/drawing/2014/main" id="{83A7F079-0677-FE4B-91EC-FF5B92959C6A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767A4D75-68FE-3ABA-D685-110102C7F36E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0211A64-C80C-5DDF-CE51-2B9A019D6E18}"/>
                </a:ext>
              </a:extLst>
            </p:cNvPr>
            <p:cNvCxnSpPr>
              <a:cxnSpLocks/>
              <a:stCxn id="233" idx="4"/>
              <a:endCxn id="234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D9A2C3E2-2CA1-FF03-9C52-092A236857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047FC727-FBE0-EF65-9092-99344635B2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2" name="Ellipse 241">
              <a:extLst>
                <a:ext uri="{FF2B5EF4-FFF2-40B4-BE49-F238E27FC236}">
                  <a16:creationId xmlns:a16="http://schemas.microsoft.com/office/drawing/2014/main" id="{E3FD954C-42A1-41AB-E863-F664F2B37A3E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3" name="Connecteur droit 242">
              <a:extLst>
                <a:ext uri="{FF2B5EF4-FFF2-40B4-BE49-F238E27FC236}">
                  <a16:creationId xmlns:a16="http://schemas.microsoft.com/office/drawing/2014/main" id="{D2C7595A-D0B1-F7DC-730C-2D6317B6715B}"/>
                </a:ext>
              </a:extLst>
            </p:cNvPr>
            <p:cNvCxnSpPr>
              <a:cxnSpLocks/>
              <a:endCxn id="233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Ellipse 243">
              <a:extLst>
                <a:ext uri="{FF2B5EF4-FFF2-40B4-BE49-F238E27FC236}">
                  <a16:creationId xmlns:a16="http://schemas.microsoft.com/office/drawing/2014/main" id="{B19C0CDE-8C9E-8CC6-B333-AB769F90E376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5" name="Connecteur droit 244">
              <a:extLst>
                <a:ext uri="{FF2B5EF4-FFF2-40B4-BE49-F238E27FC236}">
                  <a16:creationId xmlns:a16="http://schemas.microsoft.com/office/drawing/2014/main" id="{B39AFF70-1369-19D9-D2FF-78F083B8DFE0}"/>
                </a:ext>
              </a:extLst>
            </p:cNvPr>
            <p:cNvCxnSpPr>
              <a:cxnSpLocks/>
              <a:stCxn id="244" idx="4"/>
              <a:endCxn id="242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6" name="Ellipse 245">
              <a:extLst>
                <a:ext uri="{FF2B5EF4-FFF2-40B4-BE49-F238E27FC236}">
                  <a16:creationId xmlns:a16="http://schemas.microsoft.com/office/drawing/2014/main" id="{69C00C88-7449-7A66-A3E1-91E668BD2B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7280E68A-7900-4A1F-35C8-129C2ACE4386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8" name="Connecteur droit 247">
              <a:extLst>
                <a:ext uri="{FF2B5EF4-FFF2-40B4-BE49-F238E27FC236}">
                  <a16:creationId xmlns:a16="http://schemas.microsoft.com/office/drawing/2014/main" id="{CA62D0B6-8A96-927D-5850-CF123AD5401B}"/>
                </a:ext>
              </a:extLst>
            </p:cNvPr>
            <p:cNvCxnSpPr>
              <a:cxnSpLocks/>
              <a:stCxn id="236" idx="4"/>
              <a:endCxn id="246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146E24C8-17B2-6829-2794-CCCA2A873399}"/>
                </a:ext>
              </a:extLst>
            </p:cNvPr>
            <p:cNvCxnSpPr>
              <a:cxnSpLocks/>
              <a:stCxn id="246" idx="4"/>
              <a:endCxn id="247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FE8F0595-EDD2-C036-50D0-1E16BF7157D8}"/>
                </a:ext>
              </a:extLst>
            </p:cNvPr>
            <p:cNvCxnSpPr>
              <a:cxnSpLocks/>
              <a:stCxn id="226" idx="6"/>
              <a:endCxn id="244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75F41486-C419-5ADB-4B5B-2ABACB642487}"/>
                </a:ext>
              </a:extLst>
            </p:cNvPr>
            <p:cNvCxnSpPr>
              <a:cxnSpLocks/>
              <a:stCxn id="155" idx="6"/>
              <a:endCxn id="224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09257C0D-35E0-1DE4-856A-0A92DFA08639}"/>
                </a:ext>
              </a:extLst>
            </p:cNvPr>
            <p:cNvCxnSpPr>
              <a:cxnSpLocks/>
              <a:stCxn id="224" idx="6"/>
              <a:endCxn id="242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25138242-A56F-6844-B897-2FABE93A3EE1}"/>
                </a:ext>
              </a:extLst>
            </p:cNvPr>
            <p:cNvCxnSpPr>
              <a:cxnSpLocks/>
              <a:stCxn id="215" idx="6"/>
              <a:endCxn id="233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D936AF62-79FC-34B4-048C-0853795763BD}"/>
                </a:ext>
              </a:extLst>
            </p:cNvPr>
            <p:cNvCxnSpPr>
              <a:cxnSpLocks/>
              <a:stCxn id="146" idx="6"/>
              <a:endCxn id="215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DC23B5E-5030-C8FD-D295-5BEED6369550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C572A4E6-4F29-A499-C128-9DF01B37DD30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DAC09501-D91C-69E2-2353-50A7FAA7959E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E97A320A-27F0-20F7-05A9-169521C7BA58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96136F79-0911-3C5A-BD92-FE1FC1F8D2C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423A9FD2-9C08-C405-A7EB-67CA237E9386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00D60037-98DD-861C-C6AB-62264B31560D}"/>
                </a:ext>
              </a:extLst>
            </p:cNvPr>
            <p:cNvCxnSpPr>
              <a:cxnSpLocks/>
              <a:stCxn id="180" idx="6"/>
              <a:endCxn id="228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7CCFBD1B-C031-AC24-6446-91D3136E238D}"/>
                </a:ext>
              </a:extLst>
            </p:cNvPr>
            <p:cNvCxnSpPr>
              <a:cxnSpLocks/>
              <a:stCxn id="228" idx="6"/>
              <a:endCxn id="246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AB4506A3-C055-1ECA-FE10-D89E4BFBE618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6AB39D39-3B65-F45A-3CBC-4A2EF02C30EC}"/>
                </a:ext>
              </a:extLst>
            </p:cNvPr>
            <p:cNvCxnSpPr>
              <a:cxnSpLocks/>
              <a:stCxn id="197" idx="6"/>
              <a:endCxn id="229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5" name="Ellipse 264">
              <a:extLst>
                <a:ext uri="{FF2B5EF4-FFF2-40B4-BE49-F238E27FC236}">
                  <a16:creationId xmlns:a16="http://schemas.microsoft.com/office/drawing/2014/main" id="{39FDE6F1-51AF-3AC6-51B5-92020A652C6B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A340074E-1199-32CF-0CE7-805BE25E329E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4E12509F-538E-CE88-2B69-930979224A96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2ECEF8F8-6E62-3734-73AF-1BCFE246DC7E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67C8A6A8-2008-26BB-DB67-68DA5EBEB727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33D5997D-68BC-6C6F-CF0A-75C461E130EE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997F5C21-98BB-9CE5-56F0-DD7969B41C3D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2" name="Connecteur droit 271">
              <a:extLst>
                <a:ext uri="{FF2B5EF4-FFF2-40B4-BE49-F238E27FC236}">
                  <a16:creationId xmlns:a16="http://schemas.microsoft.com/office/drawing/2014/main" id="{4D442A9F-E809-9473-8267-2C947AAC38A5}"/>
                </a:ext>
              </a:extLst>
            </p:cNvPr>
            <p:cNvCxnSpPr>
              <a:cxnSpLocks/>
              <a:stCxn id="265" idx="6"/>
              <a:endCxn id="266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A5A52836-2C90-0872-FF88-5B12FC42611D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FFB645D4-2F45-C8D3-96FE-F7868E369700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FE0DC8B8-D791-C783-757E-E7875EB52F73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0E9F18E9-A721-8C92-0E76-CC54C9E64CC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1EC0B292-0DC6-ADDD-8E2C-B23A7FC81152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C6165D7-AA9A-F7AB-818B-02657CA5895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A6AA5AA9-E170-0863-B156-7D661049D43A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0" name="Ellipse 279">
              <a:extLst>
                <a:ext uri="{FF2B5EF4-FFF2-40B4-BE49-F238E27FC236}">
                  <a16:creationId xmlns:a16="http://schemas.microsoft.com/office/drawing/2014/main" id="{A0689636-BF7A-A101-DE20-F77628C291E2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1" name="Connecteur droit 280">
              <a:extLst>
                <a:ext uri="{FF2B5EF4-FFF2-40B4-BE49-F238E27FC236}">
                  <a16:creationId xmlns:a16="http://schemas.microsoft.com/office/drawing/2014/main" id="{AFACA73B-D8B6-19AA-AE3C-14E0EC0319E3}"/>
                </a:ext>
              </a:extLst>
            </p:cNvPr>
            <p:cNvCxnSpPr>
              <a:cxnSpLocks/>
              <a:stCxn id="271" idx="6"/>
              <a:endCxn id="280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2" name="Ellipse 281">
              <a:extLst>
                <a:ext uri="{FF2B5EF4-FFF2-40B4-BE49-F238E27FC236}">
                  <a16:creationId xmlns:a16="http://schemas.microsoft.com/office/drawing/2014/main" id="{BE3E5E2B-062C-02E8-CCF8-12B7D9CC3742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BCC9D2C1-D948-6982-918D-C8B2FDDAE016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4" name="Connecteur droit 283">
              <a:extLst>
                <a:ext uri="{FF2B5EF4-FFF2-40B4-BE49-F238E27FC236}">
                  <a16:creationId xmlns:a16="http://schemas.microsoft.com/office/drawing/2014/main" id="{E285D881-F08A-D231-4843-CD659B9A3919}"/>
                </a:ext>
              </a:extLst>
            </p:cNvPr>
            <p:cNvCxnSpPr>
              <a:cxnSpLocks/>
              <a:stCxn id="282" idx="6"/>
              <a:endCxn id="283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E1C77AC7-7FB7-0C87-1E08-E640580ED147}"/>
                </a:ext>
              </a:extLst>
            </p:cNvPr>
            <p:cNvCxnSpPr>
              <a:cxnSpLocks/>
              <a:stCxn id="280" idx="6"/>
              <a:endCxn id="282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DC0F69CE-A194-09CD-2B4C-7D2FAD0AAE74}"/>
                </a:ext>
              </a:extLst>
            </p:cNvPr>
            <p:cNvCxnSpPr>
              <a:cxnSpLocks/>
              <a:stCxn id="182" idx="4"/>
              <a:endCxn id="265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7" name="Ellipse 286">
              <a:extLst>
                <a:ext uri="{FF2B5EF4-FFF2-40B4-BE49-F238E27FC236}">
                  <a16:creationId xmlns:a16="http://schemas.microsoft.com/office/drawing/2014/main" id="{78B89A1E-DE75-4FB1-5BA1-C666C1E7F1A0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91F19864-5B92-BFAB-15C7-91F53FC07749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6FB072B4-8012-A2B1-F126-72E9E2FE4FAE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E6E3EBA2-83F9-CFC9-FCA5-03C688E3DE43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0613F829-DF3E-2C30-A761-D4B7486DCE56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D7B3A926-689F-24BA-5FEE-7DC9E96A22D8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6C711447-DF23-1884-8C6F-27234A24640B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4" name="Connecteur droit 293">
              <a:extLst>
                <a:ext uri="{FF2B5EF4-FFF2-40B4-BE49-F238E27FC236}">
                  <a16:creationId xmlns:a16="http://schemas.microsoft.com/office/drawing/2014/main" id="{554721F0-08F3-A48C-31CC-46A1B3D26B05}"/>
                </a:ext>
              </a:extLst>
            </p:cNvPr>
            <p:cNvCxnSpPr>
              <a:cxnSpLocks/>
              <a:stCxn id="287" idx="6"/>
              <a:endCxn id="288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4CCEB245-425F-5F2D-0FEB-96D539DC9584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0E08BAC4-098E-62D8-C528-10C7755FD47B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F59AEB2A-9360-4AD3-6034-81F029E9145E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23C8D920-AF8F-1C99-034F-79499E31E40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310BACEE-3511-D8A6-2ABF-DB21E1DB7D03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691CDD12-3D27-DB31-7E15-345E3003E485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F405F7A8-D4D9-6122-B1EE-C0571C776848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2" name="Ellipse 301">
              <a:extLst>
                <a:ext uri="{FF2B5EF4-FFF2-40B4-BE49-F238E27FC236}">
                  <a16:creationId xmlns:a16="http://schemas.microsoft.com/office/drawing/2014/main" id="{1D256400-294B-7D6D-6B21-A2E48F133867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3" name="Connecteur droit 302">
              <a:extLst>
                <a:ext uri="{FF2B5EF4-FFF2-40B4-BE49-F238E27FC236}">
                  <a16:creationId xmlns:a16="http://schemas.microsoft.com/office/drawing/2014/main" id="{BD0DC551-3DCD-D0AC-3D4C-FC0C150FF99D}"/>
                </a:ext>
              </a:extLst>
            </p:cNvPr>
            <p:cNvCxnSpPr>
              <a:cxnSpLocks/>
              <a:stCxn id="293" idx="6"/>
              <a:endCxn id="302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4" name="Ellipse 303">
              <a:extLst>
                <a:ext uri="{FF2B5EF4-FFF2-40B4-BE49-F238E27FC236}">
                  <a16:creationId xmlns:a16="http://schemas.microsoft.com/office/drawing/2014/main" id="{2F16BDF6-7474-08ED-0155-66D4DA77DF4D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7243AF90-E395-CF0D-AD95-7C2B8DE869EC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6" name="Connecteur droit 305">
              <a:extLst>
                <a:ext uri="{FF2B5EF4-FFF2-40B4-BE49-F238E27FC236}">
                  <a16:creationId xmlns:a16="http://schemas.microsoft.com/office/drawing/2014/main" id="{A822FA2A-1351-F1B4-8C47-FD78E5E80206}"/>
                </a:ext>
              </a:extLst>
            </p:cNvPr>
            <p:cNvCxnSpPr>
              <a:cxnSpLocks/>
              <a:stCxn id="304" idx="6"/>
              <a:endCxn id="305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7AFADEE6-BF29-82DF-20ED-4081C1028E2E}"/>
                </a:ext>
              </a:extLst>
            </p:cNvPr>
            <p:cNvCxnSpPr>
              <a:cxnSpLocks/>
              <a:stCxn id="302" idx="6"/>
              <a:endCxn id="304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D5A2333B-B2D7-DCFD-80AD-3AD3EA45E6FF}"/>
                </a:ext>
              </a:extLst>
            </p:cNvPr>
            <p:cNvCxnSpPr>
              <a:cxnSpLocks/>
              <a:stCxn id="265" idx="4"/>
              <a:endCxn id="287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BA2E42FA-3BD7-31D6-FE3E-CCD10819430A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6A78BF5-E94A-8D04-2310-211CDC4EF6EF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2557E5A5-0947-D734-1B31-039522E54965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B4E4664C-AC71-392A-B915-4C49325ABC25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084AEC72-B73F-3278-305C-4DAD62A23268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4480BF08-2BE1-1CB4-EE48-648ABB62117B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499F91A-9754-A457-59E9-1B372DB670EE}"/>
                </a:ext>
              </a:extLst>
            </p:cNvPr>
            <p:cNvCxnSpPr>
              <a:cxnSpLocks/>
              <a:stCxn id="197" idx="4"/>
              <a:endCxn id="280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180DAC85-A2BC-DCA6-D6EF-4DC640557C5F}"/>
                </a:ext>
              </a:extLst>
            </p:cNvPr>
            <p:cNvCxnSpPr>
              <a:cxnSpLocks/>
              <a:stCxn id="229" idx="4"/>
              <a:endCxn id="282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54BBF415-FD7F-55EE-F7C0-D487173114B4}"/>
                </a:ext>
              </a:extLst>
            </p:cNvPr>
            <p:cNvCxnSpPr>
              <a:cxnSpLocks/>
              <a:stCxn id="247" idx="4"/>
              <a:endCxn id="283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AD1F26F9-B82F-C18A-E40E-7CC29BA29B79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8C07AB93-E654-EB3A-EE51-1742CE17B1B1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CE5739C1-38A7-E7AC-C988-5334A3CA4325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80B4AC25-AFA7-AC08-B0BF-FBA2D3BDB3B0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F71254FE-3DC9-E530-BFB9-9FFEC848F02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24D348F-C560-AD78-DC3B-771FBDDBA5D9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6173C3B-72BA-20B4-65AC-77AD3D38BDF6}"/>
                </a:ext>
              </a:extLst>
            </p:cNvPr>
            <p:cNvCxnSpPr>
              <a:cxnSpLocks/>
              <a:stCxn id="280" idx="4"/>
              <a:endCxn id="302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74CD3BCF-B57A-255E-18B5-52273E2B6E09}"/>
                </a:ext>
              </a:extLst>
            </p:cNvPr>
            <p:cNvCxnSpPr>
              <a:cxnSpLocks/>
              <a:stCxn id="282" idx="4"/>
              <a:endCxn id="304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AF53BE4C-4504-5731-6528-D9004A1481A9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7" name="Ellipse 326">
              <a:extLst>
                <a:ext uri="{FF2B5EF4-FFF2-40B4-BE49-F238E27FC236}">
                  <a16:creationId xmlns:a16="http://schemas.microsoft.com/office/drawing/2014/main" id="{3B46D501-37D7-C5FE-67BD-4F19F4FB6BB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2B1DFC26-3DA7-CE44-5BD0-FCABF359B0CF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B1A4DA7D-AAE5-E1F0-7681-C78F5C4A0A54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F5F86566-1375-1F3C-9154-06B4428FFC58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2C44C141-49E1-9073-CEDA-0F05A2717B0E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2A9B5C9C-CC37-8459-3771-9E191E1874F7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8698A0E1-DBB9-EB1F-81D7-D13262260B4F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4" name="Connecteur droit 333">
              <a:extLst>
                <a:ext uri="{FF2B5EF4-FFF2-40B4-BE49-F238E27FC236}">
                  <a16:creationId xmlns:a16="http://schemas.microsoft.com/office/drawing/2014/main" id="{638A0780-913D-95C5-8DF4-5FCFA9AF89D0}"/>
                </a:ext>
              </a:extLst>
            </p:cNvPr>
            <p:cNvCxnSpPr>
              <a:cxnSpLocks/>
              <a:stCxn id="327" idx="6"/>
              <a:endCxn id="328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1D8D6B90-EA86-1B86-1554-C722A5926EDF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EE0B3E84-D021-6E06-1C8A-2E4C333F6353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6667249E-A8BC-E716-7240-BD103E5A347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A1012115-73DF-1FCC-F5B4-9D8A1C041E1F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655AF135-B6F0-38A6-E014-65F296A6424D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7E384EB4-2A3E-F3DB-709E-6B2C0FAE53AE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4A5C6937-5900-DC24-4D75-9805D8B56F26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2" name="Ellipse 341">
              <a:extLst>
                <a:ext uri="{FF2B5EF4-FFF2-40B4-BE49-F238E27FC236}">
                  <a16:creationId xmlns:a16="http://schemas.microsoft.com/office/drawing/2014/main" id="{D01B0A4B-A9FB-A7A4-B923-7E34C9BEE000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3" name="Connecteur droit 342">
              <a:extLst>
                <a:ext uri="{FF2B5EF4-FFF2-40B4-BE49-F238E27FC236}">
                  <a16:creationId xmlns:a16="http://schemas.microsoft.com/office/drawing/2014/main" id="{09031F94-7EA1-9AE3-5699-EACA79306180}"/>
                </a:ext>
              </a:extLst>
            </p:cNvPr>
            <p:cNvCxnSpPr>
              <a:cxnSpLocks/>
              <a:stCxn id="333" idx="6"/>
              <a:endCxn id="342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4" name="Ellipse 343">
              <a:extLst>
                <a:ext uri="{FF2B5EF4-FFF2-40B4-BE49-F238E27FC236}">
                  <a16:creationId xmlns:a16="http://schemas.microsoft.com/office/drawing/2014/main" id="{320FEB96-E31A-672E-91D4-777BE228E2D2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F5994106-C2D9-8757-2C3D-C2EFFA0974B2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6" name="Connecteur droit 345">
              <a:extLst>
                <a:ext uri="{FF2B5EF4-FFF2-40B4-BE49-F238E27FC236}">
                  <a16:creationId xmlns:a16="http://schemas.microsoft.com/office/drawing/2014/main" id="{DE935C87-22D6-9C3B-56CA-4D536043A7B9}"/>
                </a:ext>
              </a:extLst>
            </p:cNvPr>
            <p:cNvCxnSpPr>
              <a:cxnSpLocks/>
              <a:stCxn id="344" idx="6"/>
              <a:endCxn id="345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0742EA02-BDDF-4186-3F43-D1377197BE7D}"/>
                </a:ext>
              </a:extLst>
            </p:cNvPr>
            <p:cNvCxnSpPr>
              <a:cxnSpLocks/>
              <a:stCxn id="342" idx="6"/>
              <a:endCxn id="344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A8F7699B-9E25-7F87-9D48-BEFDE4D036C3}"/>
                </a:ext>
              </a:extLst>
            </p:cNvPr>
            <p:cNvCxnSpPr>
              <a:cxnSpLocks/>
              <a:stCxn id="287" idx="4"/>
              <a:endCxn id="327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E5081F6D-1AF9-564F-CC36-7EF1D961A34E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5D70F7F0-B26B-F920-0F26-532A45A00931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62A12D6D-D8D7-EEC1-97E9-AB0870E3E62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C3F1E34B-3490-BD9F-0CEA-773FC30A1B8D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9C140DA1-A79B-BE5B-8D8A-B0370ED48F8C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08FB2922-5127-B412-D33A-28D821EB0B1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E752A7A9-198D-9C0E-F00D-7FF8D770FF5F}"/>
                </a:ext>
              </a:extLst>
            </p:cNvPr>
            <p:cNvCxnSpPr>
              <a:cxnSpLocks/>
              <a:stCxn id="302" idx="4"/>
              <a:endCxn id="342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EA4CA138-32A9-DD52-5A25-5CCEBF34CF5E}"/>
                </a:ext>
              </a:extLst>
            </p:cNvPr>
            <p:cNvCxnSpPr>
              <a:cxnSpLocks/>
              <a:stCxn id="304" idx="4"/>
              <a:endCxn id="344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632E606F-BE95-3184-A148-170F00AA433B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8" name="Rectangle : coins arrondis 357">
            <a:extLst>
              <a:ext uri="{FF2B5EF4-FFF2-40B4-BE49-F238E27FC236}">
                <a16:creationId xmlns:a16="http://schemas.microsoft.com/office/drawing/2014/main" id="{B1FB962F-536A-7AD1-B48B-B3A17EC9FDDB}"/>
              </a:ext>
            </a:extLst>
          </p:cNvPr>
          <p:cNvSpPr/>
          <p:nvPr/>
        </p:nvSpPr>
        <p:spPr>
          <a:xfrm rot="5400000">
            <a:off x="5842185" y="3517935"/>
            <a:ext cx="1059540" cy="36512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Ellipse 358">
            <a:extLst>
              <a:ext uri="{FF2B5EF4-FFF2-40B4-BE49-F238E27FC236}">
                <a16:creationId xmlns:a16="http://schemas.microsoft.com/office/drawing/2014/main" id="{829C27BD-8CB5-6474-70F5-11F05E127B59}"/>
              </a:ext>
            </a:extLst>
          </p:cNvPr>
          <p:cNvSpPr/>
          <p:nvPr/>
        </p:nvSpPr>
        <p:spPr>
          <a:xfrm>
            <a:off x="6697339" y="560843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Ellipse 360">
            <a:extLst>
              <a:ext uri="{FF2B5EF4-FFF2-40B4-BE49-F238E27FC236}">
                <a16:creationId xmlns:a16="http://schemas.microsoft.com/office/drawing/2014/main" id="{D7F18F50-149C-FCFB-6063-E3B3B09E197D}"/>
              </a:ext>
            </a:extLst>
          </p:cNvPr>
          <p:cNvSpPr/>
          <p:nvPr/>
        </p:nvSpPr>
        <p:spPr>
          <a:xfrm>
            <a:off x="6179801" y="4813073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D99620FD-7B04-5771-80C8-20F2321D32A5}"/>
              </a:ext>
            </a:extLst>
          </p:cNvPr>
          <p:cNvSpPr/>
          <p:nvPr/>
        </p:nvSpPr>
        <p:spPr>
          <a:xfrm>
            <a:off x="6184041" y="4289825"/>
            <a:ext cx="385010" cy="365125"/>
          </a:xfrm>
          <a:prstGeom prst="ellipse">
            <a:avLst/>
          </a:prstGeom>
          <a:pattFill prst="wdDnDiag">
            <a:fgClr>
              <a:srgbClr val="00B05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0" name="Espace réservé du pied de page 359">
            <a:extLst>
              <a:ext uri="{FF2B5EF4-FFF2-40B4-BE49-F238E27FC236}">
                <a16:creationId xmlns:a16="http://schemas.microsoft.com/office/drawing/2014/main" id="{22319C47-3944-047E-0D96-2DA0D8FFF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05899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91C2A6-6DD3-274B-94C5-78BF5B0FA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933782" cy="1325563"/>
          </a:xfrm>
        </p:spPr>
        <p:txBody>
          <a:bodyPr/>
          <a:lstStyle/>
          <a:p>
            <a:r>
              <a:rPr lang="en-US" dirty="0"/>
              <a:t>Third Solution: Main Principles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0685A8B-2DF8-074D-BC65-531D7991CB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7967"/>
            <a:ext cx="3610986" cy="4858996"/>
          </a:xfrm>
        </p:spPr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US" dirty="0"/>
              <a:t>Visit 2 more columns</a:t>
            </a:r>
          </a:p>
          <a:p>
            <a:endParaRPr lang="en-US" dirty="0"/>
          </a:p>
          <a:p>
            <a:r>
              <a:rPr lang="en-US" dirty="0"/>
              <a:t>Increase the column size by 2</a:t>
            </a:r>
          </a:p>
          <a:p>
            <a:endParaRPr lang="en-US" dirty="0"/>
          </a:p>
          <a:p>
            <a:r>
              <a:rPr lang="en-US" dirty="0"/>
              <a:t>Move and recolor the token</a:t>
            </a:r>
          </a:p>
          <a:p>
            <a:endParaRPr lang="en-US" dirty="0"/>
          </a:p>
          <a:p>
            <a:r>
              <a:rPr lang="en-US" dirty="0"/>
              <a:t>Moving group on the starting block! </a:t>
            </a:r>
          </a:p>
          <a:p>
            <a:endParaRPr lang="en-US" dirty="0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257C801-9BD1-F40B-906C-25D09954F428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866B303A-9263-1858-50ED-EFC858E281AD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1A9C11A5-BF12-29F3-D59B-36D9ED530BD4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4F80BBFA-E920-EDB5-1EB1-20C64577C561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80B77AE3-672A-1A3D-6573-2D5CD2390F7E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BBAB5896-67A3-858B-16C9-72ED5ACAFDD8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B7684E82-E6E7-D45D-7199-3C4BC35502EF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F44C5290-CB47-48E4-0621-66CEB9178079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9629D054-C97A-40F0-C45D-DDA9E682A45C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B5D88331-8FB5-D6B4-6D93-B4A08BC9483A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FA745D8D-57BA-3C58-9E9A-D1B5B9AFAC6C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A74E8500-D8BD-A24E-504F-1C7510167282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3662E0A2-E367-B558-EC3F-4AF86A34B5BE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7ABA461D-A941-2300-8663-75F3B9324F1C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1D4348B7-9F36-7F90-ECF2-B6209772B72D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0BBEFE81-1D88-9801-DDB3-3B27014A5713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A471CB23-1657-240A-BAEC-0CB7B15C4D21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0F2AD326-D71C-BCCA-64B8-E82B621E7A5E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298DDA1F-7E50-CB37-28FC-71ECE8605570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65388147-CEC9-8593-136F-95DE27EE61DF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E72E600B-ECA7-4DA1-1FEB-4971FE127C58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0EC0342F-D9A8-9F7B-74B6-B74B33B2E209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8FA56C19-020D-9D52-B33E-70F68823050C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AE5939C3-484B-9510-628B-8E8DFFDD1524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143E7F27-28A9-5B66-49D5-2E5D4B262726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C6F3A129-E21D-8151-1856-57101B27136C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186FDE5D-A826-BEE5-90B8-5D4348052507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A980AD1A-32C3-BA7A-8BD0-7F1243139E30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F21C121D-0D6A-BED5-033F-281FDD13C79C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0D3F87CF-2FC5-0E29-B5F4-D9FFEE734DB2}"/>
                </a:ext>
              </a:extLst>
            </p:cNvPr>
            <p:cNvCxnSpPr>
              <a:stCxn id="7" idx="6"/>
              <a:endCxn id="8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C3AA8F6D-6AC6-2567-C31C-8F24E43A7098}"/>
                </a:ext>
              </a:extLst>
            </p:cNvPr>
            <p:cNvCxnSpPr>
              <a:cxnSpLocks/>
              <a:stCxn id="14" idx="6"/>
              <a:endCxn id="15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9293AE0E-EF2D-07D3-7068-F593B82E1B17}"/>
                </a:ext>
              </a:extLst>
            </p:cNvPr>
            <p:cNvCxnSpPr>
              <a:cxnSpLocks/>
              <a:stCxn id="21" idx="6"/>
              <a:endCxn id="22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3CD9FB3E-91A0-D9E0-BCCD-2A565834E9CC}"/>
                </a:ext>
              </a:extLst>
            </p:cNvPr>
            <p:cNvCxnSpPr>
              <a:cxnSpLocks/>
              <a:stCxn id="28" idx="6"/>
              <a:endCxn id="29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6D64A005-9406-E575-2956-A9F134FAB3CD}"/>
                </a:ext>
              </a:extLst>
            </p:cNvPr>
            <p:cNvCxnSpPr>
              <a:cxnSpLocks/>
              <a:stCxn id="8" idx="6"/>
              <a:endCxn id="9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D16F9B77-CB78-17B1-36FF-2B3BB803B8B3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E1211C55-5419-2BEF-CD1A-ECCD45A263AB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EC337DAE-2C86-0C03-3519-1AD46EFE292A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4A27A8B1-C2E3-FF71-39AA-4632065D569F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2B95910-9C7F-D4B9-2A6B-D051DF9E9A93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53347A54-4BE8-94DC-1A23-E28695D65DF3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803BB15D-659D-FC09-0382-31FBB82361A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92D2D05E-555C-E4AC-C92D-D8BD32FF289A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5BC1FB85-9655-E388-095B-5A09C7CB8E32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7A99D4C4-A61E-5E70-AC0B-AB9F872FDD4C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FCEF076F-4A3A-CC1B-02F3-B979D215B5D5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CDCA2C41-C3E8-AECE-F0C2-2070D759C2A8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1AB70998-86F2-6F5D-7B0A-F20A1931A6C9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9C07AF26-F7CA-D4C2-028E-DC9A71ECEE73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D8DCA1A3-796F-F7BD-6BB3-BB649DA6EA79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22F181F3-9BE7-B37B-E1CF-67C95413C910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9254D4E0-3C19-7F54-4EEC-7D2DE896B408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77CEAAF-FCA8-2ABA-DDC6-41AFD9AF7615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1A60A468-5E4B-3BDE-A82A-909C3A091FB3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C4386AB3-6D2B-0B66-5C50-6AA86381702D}"/>
                </a:ext>
              </a:extLst>
            </p:cNvPr>
            <p:cNvCxnSpPr>
              <a:cxnSpLocks/>
              <a:stCxn id="7" idx="4"/>
              <a:endCxn id="14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ED308EEE-934B-F9E6-5375-9B2FF2E5AAFC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0EC32D17-9A42-D64B-7755-B3E50415FEE4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13E6FE97-4373-E464-4D45-AFC6E67AE03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00B1378B-3180-E254-43CD-7392ED5F6B6A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D01674B0-5E15-7C88-0AFD-ADB144AA46CB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CB195AAA-5E8E-D550-FBC9-F22FD8B93F5D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F0098970-E55C-5CAC-4CB2-85231D4E23FD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E6FEB799-E173-6321-307B-2EB6307345F0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F053E6EF-28EF-BFE2-B993-612F6E56604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F0423F7A-B09F-9516-DDF1-E3BAA64F08F2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D9D195C3-07A3-30CE-8D78-F3C2C5114C38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00DF24B0-3520-53EC-86FF-93F2A4E72980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05008B41-42F0-07A2-5F93-07E50A8B99FA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55F6E92C-49EA-FAA6-0D99-11CDC90F6894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9AFB6156-2486-17EC-812D-A8C9AACFEDF5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A038EB4E-BA2A-FB5B-B0A3-8F704E3D21E6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EE7A34A2-761B-18A5-F727-8748F4CB1FC0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A5E25353-CDD4-F84C-EB3C-B3EB16440483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BC0A9C6F-1E0A-022C-55BA-BBC517F963D5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423FA01E-D43F-5916-AF34-6A52FD149D57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43CD55CB-F1C4-0751-B064-6EBD3427A1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48B60E0C-4F09-5E4D-9925-125EF1EC0F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1E307AD-1431-EBE4-B686-83C3922417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84577AFB-E997-9380-3E32-9B91BFCBFA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5D3D260D-D124-7E88-494C-5AC33EE594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A32F611E-CF3B-F028-A168-15B180AAE3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4C548B1A-E3A3-86A5-140C-AB78494197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99A02DE8-9199-0D10-55FD-40715CDE20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B95A4F28-A2EB-076C-1FEE-1CB9584B8B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50AC0E9C-294C-7DDF-31EA-D9C81EE53DB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31CE2B33-8297-D45E-674E-A5BE348643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ED067EFA-0135-2876-8D8E-8FFF3EACA4A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2D4A044-2EE5-8D92-AE6B-D1EC22275B9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543A1AA4-D0F2-043C-50EA-082992508D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D9588F5A-CEAF-BB3E-19F2-4942B930E448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F4479E4A-34B4-FA28-C26A-72BEB01C624B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71EE55D-9326-8D95-165F-72FB9CB7FF13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4DDD746D-9327-1964-BD9F-B6B1E69673A1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9B31EF74-0403-18DC-BE4E-9964F29362A3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58661A49-AE50-AD69-0E38-EFC8EC27B37A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3739D3EA-FEA5-B213-70C4-9C4AFC36294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FDA11562-D8FB-1760-C816-18CA2D67AA8E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Ellipse 101">
              <a:extLst>
                <a:ext uri="{FF2B5EF4-FFF2-40B4-BE49-F238E27FC236}">
                  <a16:creationId xmlns:a16="http://schemas.microsoft.com/office/drawing/2014/main" id="{654F1774-143C-2F0F-53EE-991231B670EB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5AD14095-443E-6372-D917-CFF26762BFE1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92FD3681-AD8C-58F4-197A-E579F55F843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5BA34C7C-3721-7671-34CF-19FB78CE384F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C901DCA4-27BB-9381-598F-AAD0127BE13A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E125F4F3-B295-154B-FEFB-F88CF9C4CA62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E8B6F593-2CCA-D48E-3395-06923F27BE6B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9" name="Connecteur droit 108">
              <a:extLst>
                <a:ext uri="{FF2B5EF4-FFF2-40B4-BE49-F238E27FC236}">
                  <a16:creationId xmlns:a16="http://schemas.microsoft.com/office/drawing/2014/main" id="{397EF438-DEF0-15E6-6E37-A11111C8798F}"/>
                </a:ext>
              </a:extLst>
            </p:cNvPr>
            <p:cNvCxnSpPr>
              <a:stCxn id="102" idx="6"/>
              <a:endCxn id="103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65B6595-A8BB-A362-2DDD-D7E031BA4268}"/>
                </a:ext>
              </a:extLst>
            </p:cNvPr>
            <p:cNvCxnSpPr>
              <a:cxnSpLocks/>
              <a:stCxn id="103" idx="6"/>
              <a:endCxn id="104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25B69E3A-D963-2387-1AE6-F6645C14EC53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5026D35-541A-AFB1-92A6-A97F04C252AE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5D40A4B7-A474-0130-CA51-F10B8067B423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812CA5F5-3A75-BF5A-DE0E-DA9266B0F816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B5575D4D-FB8F-1333-0CB5-6EBA0CCE068B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DC9C7F9C-A335-B034-4A93-05B3B0A918F6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E2835617-8F5E-C5A5-1FE8-688B0AEDA14E}"/>
                </a:ext>
              </a:extLst>
            </p:cNvPr>
            <p:cNvCxnSpPr>
              <a:cxnSpLocks/>
              <a:endCxn id="13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5877A94B-DD3B-8164-952C-B0A7C298AE18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4A761C31-D176-F1A0-5E4E-67761D654B13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49B595CB-3255-F134-FECB-0E61F1A84FF7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267A1309-1EDD-43FE-D370-9C97988AEB2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E254F6FB-A41C-53F3-A817-87FF30C44EBF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EF81761B-A2BE-D3FB-5D95-699B7AA41238}"/>
                </a:ext>
              </a:extLst>
            </p:cNvPr>
            <p:cNvCxnSpPr>
              <a:cxnSpLocks/>
              <a:stCxn id="102" idx="4"/>
              <a:endCxn id="7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Ellipse 123">
              <a:extLst>
                <a:ext uri="{FF2B5EF4-FFF2-40B4-BE49-F238E27FC236}">
                  <a16:creationId xmlns:a16="http://schemas.microsoft.com/office/drawing/2014/main" id="{FDC77E7A-B4D8-DEBA-831E-23F0E4BDE51D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65216D74-41CC-605F-EA1F-9F812310C0EA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8DC1B0E4-150C-998C-C46F-20E47ABDF99B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50B746AE-EE35-BF0E-02D2-E6BA743DF290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AEA5AA9D-D5D6-A2A9-55AF-46B75A4B06C6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FE42BA18-073D-FE37-C33A-AE0095C1DCEA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EC49EB18-BF85-2268-9F4A-6A39F34997C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1" name="Connecteur droit 130">
              <a:extLst>
                <a:ext uri="{FF2B5EF4-FFF2-40B4-BE49-F238E27FC236}">
                  <a16:creationId xmlns:a16="http://schemas.microsoft.com/office/drawing/2014/main" id="{36ADCC13-2572-F858-62C5-F61989B5266C}"/>
                </a:ext>
              </a:extLst>
            </p:cNvPr>
            <p:cNvCxnSpPr>
              <a:stCxn id="124" idx="6"/>
              <a:endCxn id="125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8D8AEAC1-3DF9-FD72-EF29-57EFAFED487B}"/>
                </a:ext>
              </a:extLst>
            </p:cNvPr>
            <p:cNvCxnSpPr>
              <a:cxnSpLocks/>
              <a:stCxn id="125" idx="6"/>
              <a:endCxn id="126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C6EDB6FB-1F3C-B1B3-76A1-F17F143299EA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AB3CADB3-B4FC-233F-CA70-5BC1990565D1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739982A0-27DE-965A-46D1-BED3EDE47F8B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6BE1C441-797A-5FF1-657A-446C5405B6DF}"/>
                </a:ext>
              </a:extLst>
            </p:cNvPr>
            <p:cNvCxnSpPr>
              <a:cxnSpLocks/>
              <a:stCxn id="130" idx="6"/>
              <a:endCxn id="157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2846A66C-28BB-1647-1780-FC81EB035832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AB53B3E8-3765-03E5-48E7-21A009187C2D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BA51EAFA-3A87-94F2-98F5-25F2E54F73AC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5AEB8832-9D9E-F4C5-4427-64D0518803C3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8679E754-CEE2-50F1-8CA0-E83B5D37C583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2D24EC50-92B3-9825-89F0-F5AEC5AE8E8A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1160AD2E-7252-5746-C374-63AEA98DF3EB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36898B6A-E20E-BBF5-AAEC-17FF1F2E6E03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CC9A8338-4994-E9D9-7E2C-CCCF7E9DC382}"/>
                </a:ext>
              </a:extLst>
            </p:cNvPr>
            <p:cNvCxnSpPr>
              <a:cxnSpLocks/>
              <a:stCxn id="124" idx="4"/>
              <a:endCxn id="102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Ellipse 145">
              <a:extLst>
                <a:ext uri="{FF2B5EF4-FFF2-40B4-BE49-F238E27FC236}">
                  <a16:creationId xmlns:a16="http://schemas.microsoft.com/office/drawing/2014/main" id="{478D9AAC-85E0-208B-A9CC-F8527D57AFA4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76911418-367E-F8DA-5CC1-D23E0D0D908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BA359D6C-6A56-ED9A-8B43-B12EA04088F2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9BBF14A7-09D3-CD05-6387-39E25C521CA8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0" name="Connecteur droit 149">
              <a:extLst>
                <a:ext uri="{FF2B5EF4-FFF2-40B4-BE49-F238E27FC236}">
                  <a16:creationId xmlns:a16="http://schemas.microsoft.com/office/drawing/2014/main" id="{CE588D96-8DC9-8232-D114-291B513FAD54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4E109098-C078-5EDC-29CC-BAEBE256F650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BEC20342-B5A6-C298-ABE2-C21038D78D12}"/>
                </a:ext>
              </a:extLst>
            </p:cNvPr>
            <p:cNvCxnSpPr>
              <a:cxnSpLocks/>
              <a:stCxn id="146" idx="4"/>
              <a:endCxn id="147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9268315-C9F4-4CE1-46AB-5D9841DE2D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3A5CED22-8DEB-584C-47BA-DFB0F08D31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Ellipse 154">
              <a:extLst>
                <a:ext uri="{FF2B5EF4-FFF2-40B4-BE49-F238E27FC236}">
                  <a16:creationId xmlns:a16="http://schemas.microsoft.com/office/drawing/2014/main" id="{BDA71C06-6FBC-0EB9-A95C-8B1F277F0C14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6" name="Connecteur droit 155">
              <a:extLst>
                <a:ext uri="{FF2B5EF4-FFF2-40B4-BE49-F238E27FC236}">
                  <a16:creationId xmlns:a16="http://schemas.microsoft.com/office/drawing/2014/main" id="{1546DD30-831F-0462-3FF3-E8E2AC38C9AC}"/>
                </a:ext>
              </a:extLst>
            </p:cNvPr>
            <p:cNvCxnSpPr>
              <a:cxnSpLocks/>
              <a:endCxn id="146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Ellipse 156">
              <a:extLst>
                <a:ext uri="{FF2B5EF4-FFF2-40B4-BE49-F238E27FC236}">
                  <a16:creationId xmlns:a16="http://schemas.microsoft.com/office/drawing/2014/main" id="{EED9045B-B46B-8178-B112-5A10464F06D5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8" name="Connecteur droit 157">
              <a:extLst>
                <a:ext uri="{FF2B5EF4-FFF2-40B4-BE49-F238E27FC236}">
                  <a16:creationId xmlns:a16="http://schemas.microsoft.com/office/drawing/2014/main" id="{DD50C340-0FB4-B100-58EC-3FBE1D51A162}"/>
                </a:ext>
              </a:extLst>
            </p:cNvPr>
            <p:cNvCxnSpPr>
              <a:cxnSpLocks/>
              <a:stCxn id="157" idx="4"/>
              <a:endCxn id="155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0F1CF6BC-0DF4-D19C-24FB-69127FBC2540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F75971A-C6C8-B10C-31E2-0C8D70257672}"/>
                </a:ext>
              </a:extLst>
            </p:cNvPr>
            <p:cNvCxnSpPr>
              <a:cxnSpLocks/>
              <a:stCxn id="108" idx="6"/>
              <a:endCxn id="155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C4205CC3-B4BE-E89C-25EC-276ED1E59948}"/>
                </a:ext>
              </a:extLst>
            </p:cNvPr>
            <p:cNvCxnSpPr>
              <a:cxnSpLocks/>
              <a:stCxn id="13" idx="6"/>
              <a:endCxn id="146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7D69D1-D93A-9A31-9C00-C3DD74AD5EBD}"/>
                </a:ext>
              </a:extLst>
            </p:cNvPr>
            <p:cNvCxnSpPr>
              <a:cxnSpLocks/>
              <a:stCxn id="20" idx="6"/>
              <a:endCxn id="147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2E438005-8265-0C32-D310-2993829BEC5B}"/>
                </a:ext>
              </a:extLst>
            </p:cNvPr>
            <p:cNvCxnSpPr>
              <a:cxnSpLocks/>
              <a:stCxn id="27" idx="6"/>
              <a:endCxn id="148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EFFF374E-07DE-EEAC-A4A1-4F197B1722F4}"/>
                </a:ext>
              </a:extLst>
            </p:cNvPr>
            <p:cNvCxnSpPr>
              <a:cxnSpLocks/>
              <a:stCxn id="34" idx="6"/>
              <a:endCxn id="149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Ellipse 164">
              <a:extLst>
                <a:ext uri="{FF2B5EF4-FFF2-40B4-BE49-F238E27FC236}">
                  <a16:creationId xmlns:a16="http://schemas.microsoft.com/office/drawing/2014/main" id="{429105B7-4276-0E7F-315C-9D43F7ACEF1F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6B07DBB0-7E26-2CC5-F8A3-5CF3AFC0B520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2240AC05-9F5E-1424-8A79-23DCC9CC2459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02D085EF-2538-9538-FBF2-0158780EA5F8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58AF843-E1FD-BF3F-A9DD-B7568CE1EBBE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01CC1359-6E61-2649-27BA-FB634F9C1364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5DAD5BC9-E212-B443-1827-EB2D87A0ADB0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2" name="Connecteur droit 171">
              <a:extLst>
                <a:ext uri="{FF2B5EF4-FFF2-40B4-BE49-F238E27FC236}">
                  <a16:creationId xmlns:a16="http://schemas.microsoft.com/office/drawing/2014/main" id="{C92B01C9-5995-3A2B-8F80-30B78A487CE0}"/>
                </a:ext>
              </a:extLst>
            </p:cNvPr>
            <p:cNvCxnSpPr>
              <a:cxnSpLocks/>
              <a:stCxn id="165" idx="6"/>
              <a:endCxn id="166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796CE807-07F0-41B3-B511-707C46B6ACCE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DBD96BEB-F900-F518-2FA3-56C2BB681028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B86CCA82-7DBA-D786-4016-B3C79088C5EB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72273952-6043-91D0-DF0B-5B7EC099A36B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98406B93-4804-C6A9-5D77-A2D6C3D0CBB5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6278086E-8B52-69AA-F704-DC6F58E45A2E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D059EAE0-D5BD-4D24-6DF5-EA9437D5FA32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Ellipse 179">
              <a:extLst>
                <a:ext uri="{FF2B5EF4-FFF2-40B4-BE49-F238E27FC236}">
                  <a16:creationId xmlns:a16="http://schemas.microsoft.com/office/drawing/2014/main" id="{2758BEF7-3A3C-4CA6-94E4-FA14EED25065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1" name="Connecteur droit 180">
              <a:extLst>
                <a:ext uri="{FF2B5EF4-FFF2-40B4-BE49-F238E27FC236}">
                  <a16:creationId xmlns:a16="http://schemas.microsoft.com/office/drawing/2014/main" id="{118068B5-5FF3-99BC-907C-9CAB841C5B47}"/>
                </a:ext>
              </a:extLst>
            </p:cNvPr>
            <p:cNvCxnSpPr>
              <a:cxnSpLocks/>
              <a:stCxn id="171" idx="6"/>
              <a:endCxn id="180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Ellipse 181">
              <a:extLst>
                <a:ext uri="{FF2B5EF4-FFF2-40B4-BE49-F238E27FC236}">
                  <a16:creationId xmlns:a16="http://schemas.microsoft.com/office/drawing/2014/main" id="{A1A9240C-3AFC-31B9-ECDA-A204D758F5CE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FB90F62-AE1B-FB93-0222-FE3FC8CC610B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7C5B2B4-DFE8-CE02-40FA-48F78B49737F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A5C5717D-6431-45A7-4C1D-8B185C5EF861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3EE7609C-6E44-1C2F-8565-662F3E6D3171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A83E65FA-9E3D-6BEB-F87F-E6B2F20933ED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EF9BF45B-A39E-5765-15DA-9A24AF1B432F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9" name="Connecteur droit 188">
              <a:extLst>
                <a:ext uri="{FF2B5EF4-FFF2-40B4-BE49-F238E27FC236}">
                  <a16:creationId xmlns:a16="http://schemas.microsoft.com/office/drawing/2014/main" id="{AE1460BA-F0E9-B897-29E5-D3899DEE176E}"/>
                </a:ext>
              </a:extLst>
            </p:cNvPr>
            <p:cNvCxnSpPr>
              <a:cxnSpLocks/>
              <a:stCxn id="182" idx="6"/>
              <a:endCxn id="183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7B0B2B6C-3FF2-01E4-F530-97AEA06D599B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B67CEF7C-063C-EE15-3A03-1F0602361253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3792AF32-DE11-CA5E-ACA7-FF915F40B3C4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FC423DDC-A7BC-64F2-04B4-483B4A3C4164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5EE425DD-979F-DF34-F094-0E0FD16941D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604DE905-9C3C-1249-2F85-7D1BBD50097E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C680A855-77BF-ED8B-087F-937C8F986C40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Ellipse 196">
              <a:extLst>
                <a:ext uri="{FF2B5EF4-FFF2-40B4-BE49-F238E27FC236}">
                  <a16:creationId xmlns:a16="http://schemas.microsoft.com/office/drawing/2014/main" id="{0E91C656-46A7-D118-41F6-8777CBD6DE45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8" name="Connecteur droit 197">
              <a:extLst>
                <a:ext uri="{FF2B5EF4-FFF2-40B4-BE49-F238E27FC236}">
                  <a16:creationId xmlns:a16="http://schemas.microsoft.com/office/drawing/2014/main" id="{7F4BAF9E-5337-62DE-19C6-677921F4D5F1}"/>
                </a:ext>
              </a:extLst>
            </p:cNvPr>
            <p:cNvCxnSpPr>
              <a:cxnSpLocks/>
              <a:stCxn id="188" idx="6"/>
              <a:endCxn id="197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FAD9B53F-9558-DD54-2B89-682608EF9A05}"/>
                </a:ext>
              </a:extLst>
            </p:cNvPr>
            <p:cNvCxnSpPr>
              <a:cxnSpLocks/>
              <a:stCxn id="28" idx="4"/>
              <a:endCxn id="165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435B5E34-90F9-69AF-7685-71B6B57CE0B9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EE2CF435-6D8F-A2B6-07C9-59AA27E7E1F1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B5529530-822D-9E80-72B1-B39F2B444CB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3A4E5412-DCE4-A73C-EC48-DBB7BB2E2F7F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53B04FCC-A606-C04B-DBB5-22B7C81136E6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082B08DB-52C0-1649-9747-C2A3DE659AB6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8FFBBB47-96A9-8896-5B0F-D14B470D9B17}"/>
                </a:ext>
              </a:extLst>
            </p:cNvPr>
            <p:cNvCxnSpPr>
              <a:cxnSpLocks/>
              <a:stCxn id="149" idx="4"/>
              <a:endCxn id="180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9B874C21-0DF4-3549-E866-9C66BD943FD6}"/>
                </a:ext>
              </a:extLst>
            </p:cNvPr>
            <p:cNvCxnSpPr>
              <a:cxnSpLocks/>
              <a:stCxn id="180" idx="4"/>
              <a:endCxn id="197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451DC01C-E90B-F31E-C895-326D9AEF9A72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16451D9B-4115-08A8-DC0F-E20D37C6DBBA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F4AB22A2-71B8-31EF-C20D-353B1383B450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4F40C2C9-C439-2497-EF5E-80D5D03FB1F2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28D8C925-CCFD-7130-78D1-2CD2931B2422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21529333-11E8-F5B1-C243-E2A08FF76A09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81D71A5C-944B-BCBC-ADD1-41EEC4B148BF}"/>
                </a:ext>
              </a:extLst>
            </p:cNvPr>
            <p:cNvCxnSpPr>
              <a:cxnSpLocks/>
              <a:stCxn id="165" idx="4"/>
              <a:endCxn id="182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Ellipse 214">
              <a:extLst>
                <a:ext uri="{FF2B5EF4-FFF2-40B4-BE49-F238E27FC236}">
                  <a16:creationId xmlns:a16="http://schemas.microsoft.com/office/drawing/2014/main" id="{B76094CC-1359-C180-9BB0-F4318A6A9EF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1DEE131D-B89A-0C3A-5EB0-D031DFB7353F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F8D0F9C0-FD79-783C-A727-29C69B299FAC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454AB274-A98D-04BF-F855-1F03BB65DAB9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9" name="Connecteur droit 218">
              <a:extLst>
                <a:ext uri="{FF2B5EF4-FFF2-40B4-BE49-F238E27FC236}">
                  <a16:creationId xmlns:a16="http://schemas.microsoft.com/office/drawing/2014/main" id="{A0C51F17-51C6-9FBD-7B77-069E2037ABAD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CF8FF50B-42A7-F449-1D2F-05C844CD560F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53125FED-84F4-547A-868D-38FE93FE9BAC}"/>
                </a:ext>
              </a:extLst>
            </p:cNvPr>
            <p:cNvCxnSpPr>
              <a:cxnSpLocks/>
              <a:stCxn id="215" idx="4"/>
              <a:endCxn id="216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6CDB3CF1-19A6-89DC-1A7C-27E478F1DB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F91CBBC0-7079-7BF5-5234-D083E87C69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Ellipse 223">
              <a:extLst>
                <a:ext uri="{FF2B5EF4-FFF2-40B4-BE49-F238E27FC236}">
                  <a16:creationId xmlns:a16="http://schemas.microsoft.com/office/drawing/2014/main" id="{9129B5F8-DCF3-7DA8-70A1-579767E7790E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5" name="Connecteur droit 224">
              <a:extLst>
                <a:ext uri="{FF2B5EF4-FFF2-40B4-BE49-F238E27FC236}">
                  <a16:creationId xmlns:a16="http://schemas.microsoft.com/office/drawing/2014/main" id="{0758A20E-52F2-59AF-CB2B-C4B43607DF80}"/>
                </a:ext>
              </a:extLst>
            </p:cNvPr>
            <p:cNvCxnSpPr>
              <a:cxnSpLocks/>
              <a:endCxn id="215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6" name="Ellipse 225">
              <a:extLst>
                <a:ext uri="{FF2B5EF4-FFF2-40B4-BE49-F238E27FC236}">
                  <a16:creationId xmlns:a16="http://schemas.microsoft.com/office/drawing/2014/main" id="{D820F7D6-F242-4119-6C44-91B679DCB856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7" name="Connecteur droit 226">
              <a:extLst>
                <a:ext uri="{FF2B5EF4-FFF2-40B4-BE49-F238E27FC236}">
                  <a16:creationId xmlns:a16="http://schemas.microsoft.com/office/drawing/2014/main" id="{E87B1FB3-3E30-7AB9-86B2-0C7E92491A70}"/>
                </a:ext>
              </a:extLst>
            </p:cNvPr>
            <p:cNvCxnSpPr>
              <a:cxnSpLocks/>
              <a:stCxn id="226" idx="4"/>
              <a:endCxn id="224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8" name="Ellipse 227">
              <a:extLst>
                <a:ext uri="{FF2B5EF4-FFF2-40B4-BE49-F238E27FC236}">
                  <a16:creationId xmlns:a16="http://schemas.microsoft.com/office/drawing/2014/main" id="{53ED05EA-07BE-C2FA-AD34-BE57D0927D86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48865E3C-FB0C-E330-B1A0-E428CC20D7E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0" name="Connecteur droit 229">
              <a:extLst>
                <a:ext uri="{FF2B5EF4-FFF2-40B4-BE49-F238E27FC236}">
                  <a16:creationId xmlns:a16="http://schemas.microsoft.com/office/drawing/2014/main" id="{2D639420-C615-8C37-7AAD-3AE7FB7768ED}"/>
                </a:ext>
              </a:extLst>
            </p:cNvPr>
            <p:cNvCxnSpPr>
              <a:cxnSpLocks/>
              <a:stCxn id="218" idx="4"/>
              <a:endCxn id="228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CB55F286-34DB-ACF6-24D2-52A1872B57B8}"/>
                </a:ext>
              </a:extLst>
            </p:cNvPr>
            <p:cNvCxnSpPr>
              <a:cxnSpLocks/>
              <a:stCxn id="228" idx="4"/>
              <a:endCxn id="229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E7EF8B2B-FC86-3506-D15A-E029F1681208}"/>
                </a:ext>
              </a:extLst>
            </p:cNvPr>
            <p:cNvCxnSpPr>
              <a:cxnSpLocks/>
              <a:stCxn id="157" idx="6"/>
              <a:endCxn id="226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Ellipse 232">
              <a:extLst>
                <a:ext uri="{FF2B5EF4-FFF2-40B4-BE49-F238E27FC236}">
                  <a16:creationId xmlns:a16="http://schemas.microsoft.com/office/drawing/2014/main" id="{A1240EB8-EAA8-B66D-9637-769DA1484378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F6CAF742-2674-B6DA-4C3B-DA1245EDB75E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5C1E2CBA-437D-21D6-C28A-406BB9808FD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E9206A20-66E4-4136-44D7-90C43BF3A456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7" name="Connecteur droit 236">
              <a:extLst>
                <a:ext uri="{FF2B5EF4-FFF2-40B4-BE49-F238E27FC236}">
                  <a16:creationId xmlns:a16="http://schemas.microsoft.com/office/drawing/2014/main" id="{83A7F079-0677-FE4B-91EC-FF5B92959C6A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767A4D75-68FE-3ABA-D685-110102C7F36E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0211A64-C80C-5DDF-CE51-2B9A019D6E18}"/>
                </a:ext>
              </a:extLst>
            </p:cNvPr>
            <p:cNvCxnSpPr>
              <a:cxnSpLocks/>
              <a:stCxn id="233" idx="4"/>
              <a:endCxn id="234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D9A2C3E2-2CA1-FF03-9C52-092A236857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047FC727-FBE0-EF65-9092-99344635B2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2" name="Ellipse 241">
              <a:extLst>
                <a:ext uri="{FF2B5EF4-FFF2-40B4-BE49-F238E27FC236}">
                  <a16:creationId xmlns:a16="http://schemas.microsoft.com/office/drawing/2014/main" id="{E3FD954C-42A1-41AB-E863-F664F2B37A3E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3" name="Connecteur droit 242">
              <a:extLst>
                <a:ext uri="{FF2B5EF4-FFF2-40B4-BE49-F238E27FC236}">
                  <a16:creationId xmlns:a16="http://schemas.microsoft.com/office/drawing/2014/main" id="{D2C7595A-D0B1-F7DC-730C-2D6317B6715B}"/>
                </a:ext>
              </a:extLst>
            </p:cNvPr>
            <p:cNvCxnSpPr>
              <a:cxnSpLocks/>
              <a:endCxn id="233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Ellipse 243">
              <a:extLst>
                <a:ext uri="{FF2B5EF4-FFF2-40B4-BE49-F238E27FC236}">
                  <a16:creationId xmlns:a16="http://schemas.microsoft.com/office/drawing/2014/main" id="{B19C0CDE-8C9E-8CC6-B333-AB769F90E376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5" name="Connecteur droit 244">
              <a:extLst>
                <a:ext uri="{FF2B5EF4-FFF2-40B4-BE49-F238E27FC236}">
                  <a16:creationId xmlns:a16="http://schemas.microsoft.com/office/drawing/2014/main" id="{B39AFF70-1369-19D9-D2FF-78F083B8DFE0}"/>
                </a:ext>
              </a:extLst>
            </p:cNvPr>
            <p:cNvCxnSpPr>
              <a:cxnSpLocks/>
              <a:stCxn id="244" idx="4"/>
              <a:endCxn id="242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6" name="Ellipse 245">
              <a:extLst>
                <a:ext uri="{FF2B5EF4-FFF2-40B4-BE49-F238E27FC236}">
                  <a16:creationId xmlns:a16="http://schemas.microsoft.com/office/drawing/2014/main" id="{69C00C88-7449-7A66-A3E1-91E668BD2B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7280E68A-7900-4A1F-35C8-129C2ACE4386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8" name="Connecteur droit 247">
              <a:extLst>
                <a:ext uri="{FF2B5EF4-FFF2-40B4-BE49-F238E27FC236}">
                  <a16:creationId xmlns:a16="http://schemas.microsoft.com/office/drawing/2014/main" id="{CA62D0B6-8A96-927D-5850-CF123AD5401B}"/>
                </a:ext>
              </a:extLst>
            </p:cNvPr>
            <p:cNvCxnSpPr>
              <a:cxnSpLocks/>
              <a:stCxn id="236" idx="4"/>
              <a:endCxn id="246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146E24C8-17B2-6829-2794-CCCA2A873399}"/>
                </a:ext>
              </a:extLst>
            </p:cNvPr>
            <p:cNvCxnSpPr>
              <a:cxnSpLocks/>
              <a:stCxn id="246" idx="4"/>
              <a:endCxn id="247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FE8F0595-EDD2-C036-50D0-1E16BF7157D8}"/>
                </a:ext>
              </a:extLst>
            </p:cNvPr>
            <p:cNvCxnSpPr>
              <a:cxnSpLocks/>
              <a:stCxn id="226" idx="6"/>
              <a:endCxn id="244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75F41486-C419-5ADB-4B5B-2ABACB642487}"/>
                </a:ext>
              </a:extLst>
            </p:cNvPr>
            <p:cNvCxnSpPr>
              <a:cxnSpLocks/>
              <a:stCxn id="155" idx="6"/>
              <a:endCxn id="224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09257C0D-35E0-1DE4-856A-0A92DFA08639}"/>
                </a:ext>
              </a:extLst>
            </p:cNvPr>
            <p:cNvCxnSpPr>
              <a:cxnSpLocks/>
              <a:stCxn id="224" idx="6"/>
              <a:endCxn id="242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25138242-A56F-6844-B897-2FABE93A3EE1}"/>
                </a:ext>
              </a:extLst>
            </p:cNvPr>
            <p:cNvCxnSpPr>
              <a:cxnSpLocks/>
              <a:stCxn id="215" idx="6"/>
              <a:endCxn id="233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D936AF62-79FC-34B4-048C-0853795763BD}"/>
                </a:ext>
              </a:extLst>
            </p:cNvPr>
            <p:cNvCxnSpPr>
              <a:cxnSpLocks/>
              <a:stCxn id="146" idx="6"/>
              <a:endCxn id="215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DC23B5E-5030-C8FD-D295-5BEED6369550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C572A4E6-4F29-A499-C128-9DF01B37DD30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DAC09501-D91C-69E2-2353-50A7FAA7959E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E97A320A-27F0-20F7-05A9-169521C7BA58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96136F79-0911-3C5A-BD92-FE1FC1F8D2C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423A9FD2-9C08-C405-A7EB-67CA237E9386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00D60037-98DD-861C-C6AB-62264B31560D}"/>
                </a:ext>
              </a:extLst>
            </p:cNvPr>
            <p:cNvCxnSpPr>
              <a:cxnSpLocks/>
              <a:stCxn id="180" idx="6"/>
              <a:endCxn id="228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7CCFBD1B-C031-AC24-6446-91D3136E238D}"/>
                </a:ext>
              </a:extLst>
            </p:cNvPr>
            <p:cNvCxnSpPr>
              <a:cxnSpLocks/>
              <a:stCxn id="228" idx="6"/>
              <a:endCxn id="246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AB4506A3-C055-1ECA-FE10-D89E4BFBE618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6AB39D39-3B65-F45A-3CBC-4A2EF02C30EC}"/>
                </a:ext>
              </a:extLst>
            </p:cNvPr>
            <p:cNvCxnSpPr>
              <a:cxnSpLocks/>
              <a:stCxn id="197" idx="6"/>
              <a:endCxn id="229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5" name="Ellipse 264">
              <a:extLst>
                <a:ext uri="{FF2B5EF4-FFF2-40B4-BE49-F238E27FC236}">
                  <a16:creationId xmlns:a16="http://schemas.microsoft.com/office/drawing/2014/main" id="{39FDE6F1-51AF-3AC6-51B5-92020A652C6B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A340074E-1199-32CF-0CE7-805BE25E329E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4E12509F-538E-CE88-2B69-930979224A96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2ECEF8F8-6E62-3734-73AF-1BCFE246DC7E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67C8A6A8-2008-26BB-DB67-68DA5EBEB727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33D5997D-68BC-6C6F-CF0A-75C461E130EE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997F5C21-98BB-9CE5-56F0-DD7969B41C3D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2" name="Connecteur droit 271">
              <a:extLst>
                <a:ext uri="{FF2B5EF4-FFF2-40B4-BE49-F238E27FC236}">
                  <a16:creationId xmlns:a16="http://schemas.microsoft.com/office/drawing/2014/main" id="{4D442A9F-E809-9473-8267-2C947AAC38A5}"/>
                </a:ext>
              </a:extLst>
            </p:cNvPr>
            <p:cNvCxnSpPr>
              <a:cxnSpLocks/>
              <a:stCxn id="265" idx="6"/>
              <a:endCxn id="266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A5A52836-2C90-0872-FF88-5B12FC42611D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FFB645D4-2F45-C8D3-96FE-F7868E369700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FE0DC8B8-D791-C783-757E-E7875EB52F73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0E9F18E9-A721-8C92-0E76-CC54C9E64CC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1EC0B292-0DC6-ADDD-8E2C-B23A7FC81152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C6165D7-AA9A-F7AB-818B-02657CA5895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A6AA5AA9-E170-0863-B156-7D661049D43A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0" name="Ellipse 279">
              <a:extLst>
                <a:ext uri="{FF2B5EF4-FFF2-40B4-BE49-F238E27FC236}">
                  <a16:creationId xmlns:a16="http://schemas.microsoft.com/office/drawing/2014/main" id="{A0689636-BF7A-A101-DE20-F77628C291E2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1" name="Connecteur droit 280">
              <a:extLst>
                <a:ext uri="{FF2B5EF4-FFF2-40B4-BE49-F238E27FC236}">
                  <a16:creationId xmlns:a16="http://schemas.microsoft.com/office/drawing/2014/main" id="{AFACA73B-D8B6-19AA-AE3C-14E0EC0319E3}"/>
                </a:ext>
              </a:extLst>
            </p:cNvPr>
            <p:cNvCxnSpPr>
              <a:cxnSpLocks/>
              <a:stCxn id="271" idx="6"/>
              <a:endCxn id="280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2" name="Ellipse 281">
              <a:extLst>
                <a:ext uri="{FF2B5EF4-FFF2-40B4-BE49-F238E27FC236}">
                  <a16:creationId xmlns:a16="http://schemas.microsoft.com/office/drawing/2014/main" id="{BE3E5E2B-062C-02E8-CCF8-12B7D9CC3742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BCC9D2C1-D948-6982-918D-C8B2FDDAE016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4" name="Connecteur droit 283">
              <a:extLst>
                <a:ext uri="{FF2B5EF4-FFF2-40B4-BE49-F238E27FC236}">
                  <a16:creationId xmlns:a16="http://schemas.microsoft.com/office/drawing/2014/main" id="{E285D881-F08A-D231-4843-CD659B9A3919}"/>
                </a:ext>
              </a:extLst>
            </p:cNvPr>
            <p:cNvCxnSpPr>
              <a:cxnSpLocks/>
              <a:stCxn id="282" idx="6"/>
              <a:endCxn id="283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E1C77AC7-7FB7-0C87-1E08-E640580ED147}"/>
                </a:ext>
              </a:extLst>
            </p:cNvPr>
            <p:cNvCxnSpPr>
              <a:cxnSpLocks/>
              <a:stCxn id="280" idx="6"/>
              <a:endCxn id="282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DC0F69CE-A194-09CD-2B4C-7D2FAD0AAE74}"/>
                </a:ext>
              </a:extLst>
            </p:cNvPr>
            <p:cNvCxnSpPr>
              <a:cxnSpLocks/>
              <a:stCxn id="182" idx="4"/>
              <a:endCxn id="265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7" name="Ellipse 286">
              <a:extLst>
                <a:ext uri="{FF2B5EF4-FFF2-40B4-BE49-F238E27FC236}">
                  <a16:creationId xmlns:a16="http://schemas.microsoft.com/office/drawing/2014/main" id="{78B89A1E-DE75-4FB1-5BA1-C666C1E7F1A0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91F19864-5B92-BFAB-15C7-91F53FC07749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6FB072B4-8012-A2B1-F126-72E9E2FE4FAE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E6E3EBA2-83F9-CFC9-FCA5-03C688E3DE43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0613F829-DF3E-2C30-A761-D4B7486DCE56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D7B3A926-689F-24BA-5FEE-7DC9E96A22D8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6C711447-DF23-1884-8C6F-27234A24640B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4" name="Connecteur droit 293">
              <a:extLst>
                <a:ext uri="{FF2B5EF4-FFF2-40B4-BE49-F238E27FC236}">
                  <a16:creationId xmlns:a16="http://schemas.microsoft.com/office/drawing/2014/main" id="{554721F0-08F3-A48C-31CC-46A1B3D26B05}"/>
                </a:ext>
              </a:extLst>
            </p:cNvPr>
            <p:cNvCxnSpPr>
              <a:cxnSpLocks/>
              <a:stCxn id="287" idx="6"/>
              <a:endCxn id="288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4CCEB245-425F-5F2D-0FEB-96D539DC9584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0E08BAC4-098E-62D8-C528-10C7755FD47B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F59AEB2A-9360-4AD3-6034-81F029E9145E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23C8D920-AF8F-1C99-034F-79499E31E40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310BACEE-3511-D8A6-2ABF-DB21E1DB7D03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691CDD12-3D27-DB31-7E15-345E3003E485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F405F7A8-D4D9-6122-B1EE-C0571C776848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2" name="Ellipse 301">
              <a:extLst>
                <a:ext uri="{FF2B5EF4-FFF2-40B4-BE49-F238E27FC236}">
                  <a16:creationId xmlns:a16="http://schemas.microsoft.com/office/drawing/2014/main" id="{1D256400-294B-7D6D-6B21-A2E48F133867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3" name="Connecteur droit 302">
              <a:extLst>
                <a:ext uri="{FF2B5EF4-FFF2-40B4-BE49-F238E27FC236}">
                  <a16:creationId xmlns:a16="http://schemas.microsoft.com/office/drawing/2014/main" id="{BD0DC551-3DCD-D0AC-3D4C-FC0C150FF99D}"/>
                </a:ext>
              </a:extLst>
            </p:cNvPr>
            <p:cNvCxnSpPr>
              <a:cxnSpLocks/>
              <a:stCxn id="293" idx="6"/>
              <a:endCxn id="302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4" name="Ellipse 303">
              <a:extLst>
                <a:ext uri="{FF2B5EF4-FFF2-40B4-BE49-F238E27FC236}">
                  <a16:creationId xmlns:a16="http://schemas.microsoft.com/office/drawing/2014/main" id="{2F16BDF6-7474-08ED-0155-66D4DA77DF4D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7243AF90-E395-CF0D-AD95-7C2B8DE869EC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6" name="Connecteur droit 305">
              <a:extLst>
                <a:ext uri="{FF2B5EF4-FFF2-40B4-BE49-F238E27FC236}">
                  <a16:creationId xmlns:a16="http://schemas.microsoft.com/office/drawing/2014/main" id="{A822FA2A-1351-F1B4-8C47-FD78E5E80206}"/>
                </a:ext>
              </a:extLst>
            </p:cNvPr>
            <p:cNvCxnSpPr>
              <a:cxnSpLocks/>
              <a:stCxn id="304" idx="6"/>
              <a:endCxn id="305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7AFADEE6-BF29-82DF-20ED-4081C1028E2E}"/>
                </a:ext>
              </a:extLst>
            </p:cNvPr>
            <p:cNvCxnSpPr>
              <a:cxnSpLocks/>
              <a:stCxn id="302" idx="6"/>
              <a:endCxn id="304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D5A2333B-B2D7-DCFD-80AD-3AD3EA45E6FF}"/>
                </a:ext>
              </a:extLst>
            </p:cNvPr>
            <p:cNvCxnSpPr>
              <a:cxnSpLocks/>
              <a:stCxn id="265" idx="4"/>
              <a:endCxn id="287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BA2E42FA-3BD7-31D6-FE3E-CCD10819430A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6A78BF5-E94A-8D04-2310-211CDC4EF6EF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2557E5A5-0947-D734-1B31-039522E54965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B4E4664C-AC71-392A-B915-4C49325ABC25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084AEC72-B73F-3278-305C-4DAD62A23268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4480BF08-2BE1-1CB4-EE48-648ABB62117B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499F91A-9754-A457-59E9-1B372DB670EE}"/>
                </a:ext>
              </a:extLst>
            </p:cNvPr>
            <p:cNvCxnSpPr>
              <a:cxnSpLocks/>
              <a:stCxn id="197" idx="4"/>
              <a:endCxn id="280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180DAC85-A2BC-DCA6-D6EF-4DC640557C5F}"/>
                </a:ext>
              </a:extLst>
            </p:cNvPr>
            <p:cNvCxnSpPr>
              <a:cxnSpLocks/>
              <a:stCxn id="229" idx="4"/>
              <a:endCxn id="282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54BBF415-FD7F-55EE-F7C0-D487173114B4}"/>
                </a:ext>
              </a:extLst>
            </p:cNvPr>
            <p:cNvCxnSpPr>
              <a:cxnSpLocks/>
              <a:stCxn id="247" idx="4"/>
              <a:endCxn id="283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AD1F26F9-B82F-C18A-E40E-7CC29BA29B79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8C07AB93-E654-EB3A-EE51-1742CE17B1B1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CE5739C1-38A7-E7AC-C988-5334A3CA4325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80B4AC25-AFA7-AC08-B0BF-FBA2D3BDB3B0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F71254FE-3DC9-E530-BFB9-9FFEC848F02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24D348F-C560-AD78-DC3B-771FBDDBA5D9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6173C3B-72BA-20B4-65AC-77AD3D38BDF6}"/>
                </a:ext>
              </a:extLst>
            </p:cNvPr>
            <p:cNvCxnSpPr>
              <a:cxnSpLocks/>
              <a:stCxn id="280" idx="4"/>
              <a:endCxn id="302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74CD3BCF-B57A-255E-18B5-52273E2B6E09}"/>
                </a:ext>
              </a:extLst>
            </p:cNvPr>
            <p:cNvCxnSpPr>
              <a:cxnSpLocks/>
              <a:stCxn id="282" idx="4"/>
              <a:endCxn id="304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AF53BE4C-4504-5731-6528-D9004A1481A9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7" name="Ellipse 326">
              <a:extLst>
                <a:ext uri="{FF2B5EF4-FFF2-40B4-BE49-F238E27FC236}">
                  <a16:creationId xmlns:a16="http://schemas.microsoft.com/office/drawing/2014/main" id="{3B46D501-37D7-C5FE-67BD-4F19F4FB6BB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2B1DFC26-3DA7-CE44-5BD0-FCABF359B0CF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B1A4DA7D-AAE5-E1F0-7681-C78F5C4A0A54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F5F86566-1375-1F3C-9154-06B4428FFC58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2C44C141-49E1-9073-CEDA-0F05A2717B0E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2A9B5C9C-CC37-8459-3771-9E191E1874F7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8698A0E1-DBB9-EB1F-81D7-D13262260B4F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4" name="Connecteur droit 333">
              <a:extLst>
                <a:ext uri="{FF2B5EF4-FFF2-40B4-BE49-F238E27FC236}">
                  <a16:creationId xmlns:a16="http://schemas.microsoft.com/office/drawing/2014/main" id="{638A0780-913D-95C5-8DF4-5FCFA9AF89D0}"/>
                </a:ext>
              </a:extLst>
            </p:cNvPr>
            <p:cNvCxnSpPr>
              <a:cxnSpLocks/>
              <a:stCxn id="327" idx="6"/>
              <a:endCxn id="328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1D8D6B90-EA86-1B86-1554-C722A5926EDF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EE0B3E84-D021-6E06-1C8A-2E4C333F6353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6667249E-A8BC-E716-7240-BD103E5A347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A1012115-73DF-1FCC-F5B4-9D8A1C041E1F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655AF135-B6F0-38A6-E014-65F296A6424D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7E384EB4-2A3E-F3DB-709E-6B2C0FAE53AE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4A5C6937-5900-DC24-4D75-9805D8B56F26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2" name="Ellipse 341">
              <a:extLst>
                <a:ext uri="{FF2B5EF4-FFF2-40B4-BE49-F238E27FC236}">
                  <a16:creationId xmlns:a16="http://schemas.microsoft.com/office/drawing/2014/main" id="{D01B0A4B-A9FB-A7A4-B923-7E34C9BEE000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3" name="Connecteur droit 342">
              <a:extLst>
                <a:ext uri="{FF2B5EF4-FFF2-40B4-BE49-F238E27FC236}">
                  <a16:creationId xmlns:a16="http://schemas.microsoft.com/office/drawing/2014/main" id="{09031F94-7EA1-9AE3-5699-EACA79306180}"/>
                </a:ext>
              </a:extLst>
            </p:cNvPr>
            <p:cNvCxnSpPr>
              <a:cxnSpLocks/>
              <a:stCxn id="333" idx="6"/>
              <a:endCxn id="342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4" name="Ellipse 343">
              <a:extLst>
                <a:ext uri="{FF2B5EF4-FFF2-40B4-BE49-F238E27FC236}">
                  <a16:creationId xmlns:a16="http://schemas.microsoft.com/office/drawing/2014/main" id="{320FEB96-E31A-672E-91D4-777BE228E2D2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F5994106-C2D9-8757-2C3D-C2EFFA0974B2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6" name="Connecteur droit 345">
              <a:extLst>
                <a:ext uri="{FF2B5EF4-FFF2-40B4-BE49-F238E27FC236}">
                  <a16:creationId xmlns:a16="http://schemas.microsoft.com/office/drawing/2014/main" id="{DE935C87-22D6-9C3B-56CA-4D536043A7B9}"/>
                </a:ext>
              </a:extLst>
            </p:cNvPr>
            <p:cNvCxnSpPr>
              <a:cxnSpLocks/>
              <a:stCxn id="344" idx="6"/>
              <a:endCxn id="345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0742EA02-BDDF-4186-3F43-D1377197BE7D}"/>
                </a:ext>
              </a:extLst>
            </p:cNvPr>
            <p:cNvCxnSpPr>
              <a:cxnSpLocks/>
              <a:stCxn id="342" idx="6"/>
              <a:endCxn id="344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A8F7699B-9E25-7F87-9D48-BEFDE4D036C3}"/>
                </a:ext>
              </a:extLst>
            </p:cNvPr>
            <p:cNvCxnSpPr>
              <a:cxnSpLocks/>
              <a:stCxn id="287" idx="4"/>
              <a:endCxn id="327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E5081F6D-1AF9-564F-CC36-7EF1D961A34E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5D70F7F0-B26B-F920-0F26-532A45A00931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62A12D6D-D8D7-EEC1-97E9-AB0870E3E62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C3F1E34B-3490-BD9F-0CEA-773FC30A1B8D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9C140DA1-A79B-BE5B-8D8A-B0370ED48F8C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08FB2922-5127-B412-D33A-28D821EB0B1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E752A7A9-198D-9C0E-F00D-7FF8D770FF5F}"/>
                </a:ext>
              </a:extLst>
            </p:cNvPr>
            <p:cNvCxnSpPr>
              <a:cxnSpLocks/>
              <a:stCxn id="302" idx="4"/>
              <a:endCxn id="342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EA4CA138-32A9-DD52-5A25-5CCEBF34CF5E}"/>
                </a:ext>
              </a:extLst>
            </p:cNvPr>
            <p:cNvCxnSpPr>
              <a:cxnSpLocks/>
              <a:stCxn id="304" idx="4"/>
              <a:endCxn id="344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632E606F-BE95-3184-A148-170F00AA433B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8" name="Rectangle : coins arrondis 357">
            <a:extLst>
              <a:ext uri="{FF2B5EF4-FFF2-40B4-BE49-F238E27FC236}">
                <a16:creationId xmlns:a16="http://schemas.microsoft.com/office/drawing/2014/main" id="{B1FB962F-536A-7AD1-B48B-B3A17EC9FDDB}"/>
              </a:ext>
            </a:extLst>
          </p:cNvPr>
          <p:cNvSpPr/>
          <p:nvPr/>
        </p:nvSpPr>
        <p:spPr>
          <a:xfrm rot="5400000">
            <a:off x="5842185" y="3517935"/>
            <a:ext cx="1059540" cy="36512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Ellipse 358">
            <a:extLst>
              <a:ext uri="{FF2B5EF4-FFF2-40B4-BE49-F238E27FC236}">
                <a16:creationId xmlns:a16="http://schemas.microsoft.com/office/drawing/2014/main" id="{829C27BD-8CB5-6474-70F5-11F05E127B59}"/>
              </a:ext>
            </a:extLst>
          </p:cNvPr>
          <p:cNvSpPr/>
          <p:nvPr/>
        </p:nvSpPr>
        <p:spPr>
          <a:xfrm>
            <a:off x="6697339" y="560843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Ellipse 360">
            <a:extLst>
              <a:ext uri="{FF2B5EF4-FFF2-40B4-BE49-F238E27FC236}">
                <a16:creationId xmlns:a16="http://schemas.microsoft.com/office/drawing/2014/main" id="{D7F18F50-149C-FCFB-6063-E3B3B09E197D}"/>
              </a:ext>
            </a:extLst>
          </p:cNvPr>
          <p:cNvSpPr/>
          <p:nvPr/>
        </p:nvSpPr>
        <p:spPr>
          <a:xfrm>
            <a:off x="6179801" y="4813073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D99620FD-7B04-5771-80C8-20F2321D32A5}"/>
              </a:ext>
            </a:extLst>
          </p:cNvPr>
          <p:cNvSpPr/>
          <p:nvPr/>
        </p:nvSpPr>
        <p:spPr>
          <a:xfrm>
            <a:off x="6184041" y="4289825"/>
            <a:ext cx="385010" cy="365125"/>
          </a:xfrm>
          <a:prstGeom prst="ellipse">
            <a:avLst/>
          </a:prstGeom>
          <a:pattFill prst="wdDnDiag">
            <a:fgClr>
              <a:srgbClr val="00B05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0" name="Flèche vers le bas 359">
            <a:extLst>
              <a:ext uri="{FF2B5EF4-FFF2-40B4-BE49-F238E27FC236}">
                <a16:creationId xmlns:a16="http://schemas.microsoft.com/office/drawing/2014/main" id="{1330E8D0-F361-F002-480D-F8AE77DE01F3}"/>
              </a:ext>
            </a:extLst>
          </p:cNvPr>
          <p:cNvSpPr/>
          <p:nvPr/>
        </p:nvSpPr>
        <p:spPr>
          <a:xfrm rot="10800000">
            <a:off x="6208287" y="919549"/>
            <a:ext cx="308005" cy="2138038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Flèche vers le bas 361">
            <a:extLst>
              <a:ext uri="{FF2B5EF4-FFF2-40B4-BE49-F238E27FC236}">
                <a16:creationId xmlns:a16="http://schemas.microsoft.com/office/drawing/2014/main" id="{F308C88E-490B-1C01-15BA-80F8954A6DE0}"/>
              </a:ext>
            </a:extLst>
          </p:cNvPr>
          <p:cNvSpPr/>
          <p:nvPr/>
        </p:nvSpPr>
        <p:spPr>
          <a:xfrm>
            <a:off x="5748629" y="1007062"/>
            <a:ext cx="181817" cy="4277734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Flèche courbée vers le haut 364">
            <a:extLst>
              <a:ext uri="{FF2B5EF4-FFF2-40B4-BE49-F238E27FC236}">
                <a16:creationId xmlns:a16="http://schemas.microsoft.com/office/drawing/2014/main" id="{4471EF74-7EC1-8C59-BF10-AD5BF77F94F4}"/>
              </a:ext>
            </a:extLst>
          </p:cNvPr>
          <p:cNvSpPr/>
          <p:nvPr/>
        </p:nvSpPr>
        <p:spPr>
          <a:xfrm rot="10800000">
            <a:off x="5795103" y="489217"/>
            <a:ext cx="518973" cy="426300"/>
          </a:xfrm>
          <a:prstGeom prst="curvedUp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4" name="Flèche vers le bas 363">
            <a:extLst>
              <a:ext uri="{FF2B5EF4-FFF2-40B4-BE49-F238E27FC236}">
                <a16:creationId xmlns:a16="http://schemas.microsoft.com/office/drawing/2014/main" id="{4521BD90-D355-B4A9-FD0A-A1828BB8A48E}"/>
              </a:ext>
            </a:extLst>
          </p:cNvPr>
          <p:cNvSpPr/>
          <p:nvPr/>
        </p:nvSpPr>
        <p:spPr>
          <a:xfrm rot="5400000">
            <a:off x="6095254" y="280969"/>
            <a:ext cx="264907" cy="920593"/>
          </a:xfrm>
          <a:prstGeom prst="down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Flèche vers le bas 365">
            <a:extLst>
              <a:ext uri="{FF2B5EF4-FFF2-40B4-BE49-F238E27FC236}">
                <a16:creationId xmlns:a16="http://schemas.microsoft.com/office/drawing/2014/main" id="{AFFC3C0A-C79B-5513-41CF-3678A6965A8D}"/>
              </a:ext>
            </a:extLst>
          </p:cNvPr>
          <p:cNvSpPr/>
          <p:nvPr/>
        </p:nvSpPr>
        <p:spPr>
          <a:xfrm>
            <a:off x="6233136" y="4944477"/>
            <a:ext cx="264907" cy="920593"/>
          </a:xfrm>
          <a:prstGeom prst="down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7" name="Ellipse 366">
            <a:extLst>
              <a:ext uri="{FF2B5EF4-FFF2-40B4-BE49-F238E27FC236}">
                <a16:creationId xmlns:a16="http://schemas.microsoft.com/office/drawing/2014/main" id="{1C3CDC91-4C35-9EBB-696C-C264FEFC14AB}"/>
              </a:ext>
            </a:extLst>
          </p:cNvPr>
          <p:cNvSpPr/>
          <p:nvPr/>
        </p:nvSpPr>
        <p:spPr>
          <a:xfrm>
            <a:off x="6580983" y="4199903"/>
            <a:ext cx="212413" cy="18705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8" name="Flèche vers le bas 367">
            <a:extLst>
              <a:ext uri="{FF2B5EF4-FFF2-40B4-BE49-F238E27FC236}">
                <a16:creationId xmlns:a16="http://schemas.microsoft.com/office/drawing/2014/main" id="{53C7C6D3-60DE-66F4-E2A5-E40ED5F35C09}"/>
              </a:ext>
            </a:extLst>
          </p:cNvPr>
          <p:cNvSpPr/>
          <p:nvPr/>
        </p:nvSpPr>
        <p:spPr>
          <a:xfrm rot="19604016">
            <a:off x="6543452" y="4597904"/>
            <a:ext cx="192674" cy="836126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9" name="Flèche courbée vers le haut 368">
            <a:extLst>
              <a:ext uri="{FF2B5EF4-FFF2-40B4-BE49-F238E27FC236}">
                <a16:creationId xmlns:a16="http://schemas.microsoft.com/office/drawing/2014/main" id="{0E45E356-0CD7-3520-0C31-C9FE090306D3}"/>
              </a:ext>
            </a:extLst>
          </p:cNvPr>
          <p:cNvSpPr/>
          <p:nvPr/>
        </p:nvSpPr>
        <p:spPr>
          <a:xfrm>
            <a:off x="5852446" y="5427592"/>
            <a:ext cx="487680" cy="256442"/>
          </a:xfrm>
          <a:prstGeom prst="curvedUp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3" name="Espace réservé du pied de page 362">
            <a:extLst>
              <a:ext uri="{FF2B5EF4-FFF2-40B4-BE49-F238E27FC236}">
                <a16:creationId xmlns:a16="http://schemas.microsoft.com/office/drawing/2014/main" id="{A55A6F25-D3A8-E767-AF52-4D51087A9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21980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91C2A6-6DD3-274B-94C5-78BF5B0FA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933782" cy="1325563"/>
          </a:xfrm>
        </p:spPr>
        <p:txBody>
          <a:bodyPr/>
          <a:lstStyle/>
          <a:p>
            <a:r>
              <a:rPr lang="en-US" dirty="0"/>
              <a:t>Third Solution: Main Principles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257C801-9BD1-F40B-906C-25D09954F428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866B303A-9263-1858-50ED-EFC858E281AD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1A9C11A5-BF12-29F3-D59B-36D9ED530BD4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4F80BBFA-E920-EDB5-1EB1-20C64577C561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80B77AE3-672A-1A3D-6573-2D5CD2390F7E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BBAB5896-67A3-858B-16C9-72ED5ACAFDD8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B7684E82-E6E7-D45D-7199-3C4BC35502EF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F44C5290-CB47-48E4-0621-66CEB9178079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9629D054-C97A-40F0-C45D-DDA9E682A45C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B5D88331-8FB5-D6B4-6D93-B4A08BC9483A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FA745D8D-57BA-3C58-9E9A-D1B5B9AFAC6C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A74E8500-D8BD-A24E-504F-1C7510167282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3662E0A2-E367-B558-EC3F-4AF86A34B5BE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7ABA461D-A941-2300-8663-75F3B9324F1C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1D4348B7-9F36-7F90-ECF2-B6209772B72D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0BBEFE81-1D88-9801-DDB3-3B27014A5713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A471CB23-1657-240A-BAEC-0CB7B15C4D21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0F2AD326-D71C-BCCA-64B8-E82B621E7A5E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298DDA1F-7E50-CB37-28FC-71ECE8605570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65388147-CEC9-8593-136F-95DE27EE61DF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E72E600B-ECA7-4DA1-1FEB-4971FE127C58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0EC0342F-D9A8-9F7B-74B6-B74B33B2E209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8FA56C19-020D-9D52-B33E-70F68823050C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AE5939C3-484B-9510-628B-8E8DFFDD1524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143E7F27-28A9-5B66-49D5-2E5D4B262726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C6F3A129-E21D-8151-1856-57101B27136C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186FDE5D-A826-BEE5-90B8-5D4348052507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A980AD1A-32C3-BA7A-8BD0-7F1243139E30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F21C121D-0D6A-BED5-033F-281FDD13C79C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0D3F87CF-2FC5-0E29-B5F4-D9FFEE734DB2}"/>
                </a:ext>
              </a:extLst>
            </p:cNvPr>
            <p:cNvCxnSpPr>
              <a:stCxn id="7" idx="6"/>
              <a:endCxn id="8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C3AA8F6D-6AC6-2567-C31C-8F24E43A7098}"/>
                </a:ext>
              </a:extLst>
            </p:cNvPr>
            <p:cNvCxnSpPr>
              <a:cxnSpLocks/>
              <a:stCxn id="14" idx="6"/>
              <a:endCxn id="15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9293AE0E-EF2D-07D3-7068-F593B82E1B17}"/>
                </a:ext>
              </a:extLst>
            </p:cNvPr>
            <p:cNvCxnSpPr>
              <a:cxnSpLocks/>
              <a:stCxn id="21" idx="6"/>
              <a:endCxn id="22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3CD9FB3E-91A0-D9E0-BCCD-2A565834E9CC}"/>
                </a:ext>
              </a:extLst>
            </p:cNvPr>
            <p:cNvCxnSpPr>
              <a:cxnSpLocks/>
              <a:stCxn id="28" idx="6"/>
              <a:endCxn id="29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6D64A005-9406-E575-2956-A9F134FAB3CD}"/>
                </a:ext>
              </a:extLst>
            </p:cNvPr>
            <p:cNvCxnSpPr>
              <a:cxnSpLocks/>
              <a:stCxn id="8" idx="6"/>
              <a:endCxn id="9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D16F9B77-CB78-17B1-36FF-2B3BB803B8B3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E1211C55-5419-2BEF-CD1A-ECCD45A263AB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EC337DAE-2C86-0C03-3519-1AD46EFE292A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4A27A8B1-C2E3-FF71-39AA-4632065D569F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2B95910-9C7F-D4B9-2A6B-D051DF9E9A93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53347A54-4BE8-94DC-1A23-E28695D65DF3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803BB15D-659D-FC09-0382-31FBB82361A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92D2D05E-555C-E4AC-C92D-D8BD32FF289A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5BC1FB85-9655-E388-095B-5A09C7CB8E32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7A99D4C4-A61E-5E70-AC0B-AB9F872FDD4C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FCEF076F-4A3A-CC1B-02F3-B979D215B5D5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CDCA2C41-C3E8-AECE-F0C2-2070D759C2A8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1AB70998-86F2-6F5D-7B0A-F20A1931A6C9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9C07AF26-F7CA-D4C2-028E-DC9A71ECEE73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D8DCA1A3-796F-F7BD-6BB3-BB649DA6EA79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22F181F3-9BE7-B37B-E1CF-67C95413C910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9254D4E0-3C19-7F54-4EEC-7D2DE896B408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77CEAAF-FCA8-2ABA-DDC6-41AFD9AF7615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1A60A468-5E4B-3BDE-A82A-909C3A091FB3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C4386AB3-6D2B-0B66-5C50-6AA86381702D}"/>
                </a:ext>
              </a:extLst>
            </p:cNvPr>
            <p:cNvCxnSpPr>
              <a:cxnSpLocks/>
              <a:stCxn id="7" idx="4"/>
              <a:endCxn id="14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ED308EEE-934B-F9E6-5375-9B2FF2E5AAFC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0EC32D17-9A42-D64B-7755-B3E50415FEE4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13E6FE97-4373-E464-4D45-AFC6E67AE03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00B1378B-3180-E254-43CD-7392ED5F6B6A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D01674B0-5E15-7C88-0AFD-ADB144AA46CB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CB195AAA-5E8E-D550-FBC9-F22FD8B93F5D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F0098970-E55C-5CAC-4CB2-85231D4E23FD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E6FEB799-E173-6321-307B-2EB6307345F0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F053E6EF-28EF-BFE2-B993-612F6E56604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F0423F7A-B09F-9516-DDF1-E3BAA64F08F2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D9D195C3-07A3-30CE-8D78-F3C2C5114C38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00DF24B0-3520-53EC-86FF-93F2A4E72980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05008B41-42F0-07A2-5F93-07E50A8B99FA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55F6E92C-49EA-FAA6-0D99-11CDC90F6894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9AFB6156-2486-17EC-812D-A8C9AACFEDF5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A038EB4E-BA2A-FB5B-B0A3-8F704E3D21E6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EE7A34A2-761B-18A5-F727-8748F4CB1FC0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A5E25353-CDD4-F84C-EB3C-B3EB16440483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BC0A9C6F-1E0A-022C-55BA-BBC517F963D5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423FA01E-D43F-5916-AF34-6A52FD149D57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43CD55CB-F1C4-0751-B064-6EBD3427A1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48B60E0C-4F09-5E4D-9925-125EF1EC0F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1E307AD-1431-EBE4-B686-83C3922417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84577AFB-E997-9380-3E32-9B91BFCBFA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5D3D260D-D124-7E88-494C-5AC33EE594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A32F611E-CF3B-F028-A168-15B180AAE3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4C548B1A-E3A3-86A5-140C-AB78494197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99A02DE8-9199-0D10-55FD-40715CDE20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B95A4F28-A2EB-076C-1FEE-1CB9584B8B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50AC0E9C-294C-7DDF-31EA-D9C81EE53DB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31CE2B33-8297-D45E-674E-A5BE348643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ED067EFA-0135-2876-8D8E-8FFF3EACA4A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2D4A044-2EE5-8D92-AE6B-D1EC22275B9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543A1AA4-D0F2-043C-50EA-082992508D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D9588F5A-CEAF-BB3E-19F2-4942B930E448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F4479E4A-34B4-FA28-C26A-72BEB01C624B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71EE55D-9326-8D95-165F-72FB9CB7FF13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4DDD746D-9327-1964-BD9F-B6B1E69673A1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9B31EF74-0403-18DC-BE4E-9964F29362A3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58661A49-AE50-AD69-0E38-EFC8EC27B37A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3739D3EA-FEA5-B213-70C4-9C4AFC36294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FDA11562-D8FB-1760-C816-18CA2D67AA8E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Ellipse 101">
              <a:extLst>
                <a:ext uri="{FF2B5EF4-FFF2-40B4-BE49-F238E27FC236}">
                  <a16:creationId xmlns:a16="http://schemas.microsoft.com/office/drawing/2014/main" id="{654F1774-143C-2F0F-53EE-991231B670EB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5AD14095-443E-6372-D917-CFF26762BFE1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92FD3681-AD8C-58F4-197A-E579F55F843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5BA34C7C-3721-7671-34CF-19FB78CE384F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C901DCA4-27BB-9381-598F-AAD0127BE13A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E125F4F3-B295-154B-FEFB-F88CF9C4CA62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E8B6F593-2CCA-D48E-3395-06923F27BE6B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9" name="Connecteur droit 108">
              <a:extLst>
                <a:ext uri="{FF2B5EF4-FFF2-40B4-BE49-F238E27FC236}">
                  <a16:creationId xmlns:a16="http://schemas.microsoft.com/office/drawing/2014/main" id="{397EF438-DEF0-15E6-6E37-A11111C8798F}"/>
                </a:ext>
              </a:extLst>
            </p:cNvPr>
            <p:cNvCxnSpPr>
              <a:stCxn id="102" idx="6"/>
              <a:endCxn id="103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65B6595-A8BB-A362-2DDD-D7E031BA4268}"/>
                </a:ext>
              </a:extLst>
            </p:cNvPr>
            <p:cNvCxnSpPr>
              <a:cxnSpLocks/>
              <a:stCxn id="103" idx="6"/>
              <a:endCxn id="104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25B69E3A-D963-2387-1AE6-F6645C14EC53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5026D35-541A-AFB1-92A6-A97F04C252AE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5D40A4B7-A474-0130-CA51-F10B8067B423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812CA5F5-3A75-BF5A-DE0E-DA9266B0F816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B5575D4D-FB8F-1333-0CB5-6EBA0CCE068B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DC9C7F9C-A335-B034-4A93-05B3B0A918F6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E2835617-8F5E-C5A5-1FE8-688B0AEDA14E}"/>
                </a:ext>
              </a:extLst>
            </p:cNvPr>
            <p:cNvCxnSpPr>
              <a:cxnSpLocks/>
              <a:endCxn id="13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5877A94B-DD3B-8164-952C-B0A7C298AE18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4A761C31-D176-F1A0-5E4E-67761D654B13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49B595CB-3255-F134-FECB-0E61F1A84FF7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267A1309-1EDD-43FE-D370-9C97988AEB2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E254F6FB-A41C-53F3-A817-87FF30C44EBF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EF81761B-A2BE-D3FB-5D95-699B7AA41238}"/>
                </a:ext>
              </a:extLst>
            </p:cNvPr>
            <p:cNvCxnSpPr>
              <a:cxnSpLocks/>
              <a:stCxn id="102" idx="4"/>
              <a:endCxn id="7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Ellipse 123">
              <a:extLst>
                <a:ext uri="{FF2B5EF4-FFF2-40B4-BE49-F238E27FC236}">
                  <a16:creationId xmlns:a16="http://schemas.microsoft.com/office/drawing/2014/main" id="{FDC77E7A-B4D8-DEBA-831E-23F0E4BDE51D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65216D74-41CC-605F-EA1F-9F812310C0EA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8DC1B0E4-150C-998C-C46F-20E47ABDF99B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50B746AE-EE35-BF0E-02D2-E6BA743DF290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AEA5AA9D-D5D6-A2A9-55AF-46B75A4B06C6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FE42BA18-073D-FE37-C33A-AE0095C1DCEA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EC49EB18-BF85-2268-9F4A-6A39F34997C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1" name="Connecteur droit 130">
              <a:extLst>
                <a:ext uri="{FF2B5EF4-FFF2-40B4-BE49-F238E27FC236}">
                  <a16:creationId xmlns:a16="http://schemas.microsoft.com/office/drawing/2014/main" id="{36ADCC13-2572-F858-62C5-F61989B5266C}"/>
                </a:ext>
              </a:extLst>
            </p:cNvPr>
            <p:cNvCxnSpPr>
              <a:stCxn id="124" idx="6"/>
              <a:endCxn id="125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8D8AEAC1-3DF9-FD72-EF29-57EFAFED487B}"/>
                </a:ext>
              </a:extLst>
            </p:cNvPr>
            <p:cNvCxnSpPr>
              <a:cxnSpLocks/>
              <a:stCxn id="125" idx="6"/>
              <a:endCxn id="126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C6EDB6FB-1F3C-B1B3-76A1-F17F143299EA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AB3CADB3-B4FC-233F-CA70-5BC1990565D1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739982A0-27DE-965A-46D1-BED3EDE47F8B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6BE1C441-797A-5FF1-657A-446C5405B6DF}"/>
                </a:ext>
              </a:extLst>
            </p:cNvPr>
            <p:cNvCxnSpPr>
              <a:cxnSpLocks/>
              <a:stCxn id="130" idx="6"/>
              <a:endCxn id="157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2846A66C-28BB-1647-1780-FC81EB035832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AB53B3E8-3765-03E5-48E7-21A009187C2D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BA51EAFA-3A87-94F2-98F5-25F2E54F73AC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5AEB8832-9D9E-F4C5-4427-64D0518803C3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8679E754-CEE2-50F1-8CA0-E83B5D37C583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2D24EC50-92B3-9825-89F0-F5AEC5AE8E8A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1160AD2E-7252-5746-C374-63AEA98DF3EB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36898B6A-E20E-BBF5-AAEC-17FF1F2E6E03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CC9A8338-4994-E9D9-7E2C-CCCF7E9DC382}"/>
                </a:ext>
              </a:extLst>
            </p:cNvPr>
            <p:cNvCxnSpPr>
              <a:cxnSpLocks/>
              <a:stCxn id="124" idx="4"/>
              <a:endCxn id="102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Ellipse 145">
              <a:extLst>
                <a:ext uri="{FF2B5EF4-FFF2-40B4-BE49-F238E27FC236}">
                  <a16:creationId xmlns:a16="http://schemas.microsoft.com/office/drawing/2014/main" id="{478D9AAC-85E0-208B-A9CC-F8527D57AFA4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76911418-367E-F8DA-5CC1-D23E0D0D908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BA359D6C-6A56-ED9A-8B43-B12EA04088F2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9BBF14A7-09D3-CD05-6387-39E25C521CA8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0" name="Connecteur droit 149">
              <a:extLst>
                <a:ext uri="{FF2B5EF4-FFF2-40B4-BE49-F238E27FC236}">
                  <a16:creationId xmlns:a16="http://schemas.microsoft.com/office/drawing/2014/main" id="{CE588D96-8DC9-8232-D114-291B513FAD54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4E109098-C078-5EDC-29CC-BAEBE256F650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BEC20342-B5A6-C298-ABE2-C21038D78D12}"/>
                </a:ext>
              </a:extLst>
            </p:cNvPr>
            <p:cNvCxnSpPr>
              <a:cxnSpLocks/>
              <a:stCxn id="146" idx="4"/>
              <a:endCxn id="147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9268315-C9F4-4CE1-46AB-5D9841DE2D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3A5CED22-8DEB-584C-47BA-DFB0F08D31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Ellipse 154">
              <a:extLst>
                <a:ext uri="{FF2B5EF4-FFF2-40B4-BE49-F238E27FC236}">
                  <a16:creationId xmlns:a16="http://schemas.microsoft.com/office/drawing/2014/main" id="{BDA71C06-6FBC-0EB9-A95C-8B1F277F0C14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6" name="Connecteur droit 155">
              <a:extLst>
                <a:ext uri="{FF2B5EF4-FFF2-40B4-BE49-F238E27FC236}">
                  <a16:creationId xmlns:a16="http://schemas.microsoft.com/office/drawing/2014/main" id="{1546DD30-831F-0462-3FF3-E8E2AC38C9AC}"/>
                </a:ext>
              </a:extLst>
            </p:cNvPr>
            <p:cNvCxnSpPr>
              <a:cxnSpLocks/>
              <a:endCxn id="146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Ellipse 156">
              <a:extLst>
                <a:ext uri="{FF2B5EF4-FFF2-40B4-BE49-F238E27FC236}">
                  <a16:creationId xmlns:a16="http://schemas.microsoft.com/office/drawing/2014/main" id="{EED9045B-B46B-8178-B112-5A10464F06D5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8" name="Connecteur droit 157">
              <a:extLst>
                <a:ext uri="{FF2B5EF4-FFF2-40B4-BE49-F238E27FC236}">
                  <a16:creationId xmlns:a16="http://schemas.microsoft.com/office/drawing/2014/main" id="{DD50C340-0FB4-B100-58EC-3FBE1D51A162}"/>
                </a:ext>
              </a:extLst>
            </p:cNvPr>
            <p:cNvCxnSpPr>
              <a:cxnSpLocks/>
              <a:stCxn id="157" idx="4"/>
              <a:endCxn id="155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0F1CF6BC-0DF4-D19C-24FB-69127FBC2540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F75971A-C6C8-B10C-31E2-0C8D70257672}"/>
                </a:ext>
              </a:extLst>
            </p:cNvPr>
            <p:cNvCxnSpPr>
              <a:cxnSpLocks/>
              <a:stCxn id="108" idx="6"/>
              <a:endCxn id="155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C4205CC3-B4BE-E89C-25EC-276ED1E59948}"/>
                </a:ext>
              </a:extLst>
            </p:cNvPr>
            <p:cNvCxnSpPr>
              <a:cxnSpLocks/>
              <a:stCxn id="13" idx="6"/>
              <a:endCxn id="146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7D69D1-D93A-9A31-9C00-C3DD74AD5EBD}"/>
                </a:ext>
              </a:extLst>
            </p:cNvPr>
            <p:cNvCxnSpPr>
              <a:cxnSpLocks/>
              <a:stCxn id="20" idx="6"/>
              <a:endCxn id="147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2E438005-8265-0C32-D310-2993829BEC5B}"/>
                </a:ext>
              </a:extLst>
            </p:cNvPr>
            <p:cNvCxnSpPr>
              <a:cxnSpLocks/>
              <a:stCxn id="27" idx="6"/>
              <a:endCxn id="148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EFFF374E-07DE-EEAC-A4A1-4F197B1722F4}"/>
                </a:ext>
              </a:extLst>
            </p:cNvPr>
            <p:cNvCxnSpPr>
              <a:cxnSpLocks/>
              <a:stCxn id="34" idx="6"/>
              <a:endCxn id="149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Ellipse 164">
              <a:extLst>
                <a:ext uri="{FF2B5EF4-FFF2-40B4-BE49-F238E27FC236}">
                  <a16:creationId xmlns:a16="http://schemas.microsoft.com/office/drawing/2014/main" id="{429105B7-4276-0E7F-315C-9D43F7ACEF1F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6B07DBB0-7E26-2CC5-F8A3-5CF3AFC0B520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2240AC05-9F5E-1424-8A79-23DCC9CC2459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02D085EF-2538-9538-FBF2-0158780EA5F8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58AF843-E1FD-BF3F-A9DD-B7568CE1EBBE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01CC1359-6E61-2649-27BA-FB634F9C1364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5DAD5BC9-E212-B443-1827-EB2D87A0ADB0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2" name="Connecteur droit 171">
              <a:extLst>
                <a:ext uri="{FF2B5EF4-FFF2-40B4-BE49-F238E27FC236}">
                  <a16:creationId xmlns:a16="http://schemas.microsoft.com/office/drawing/2014/main" id="{C92B01C9-5995-3A2B-8F80-30B78A487CE0}"/>
                </a:ext>
              </a:extLst>
            </p:cNvPr>
            <p:cNvCxnSpPr>
              <a:cxnSpLocks/>
              <a:stCxn id="165" idx="6"/>
              <a:endCxn id="166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796CE807-07F0-41B3-B511-707C46B6ACCE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DBD96BEB-F900-F518-2FA3-56C2BB681028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B86CCA82-7DBA-D786-4016-B3C79088C5EB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72273952-6043-91D0-DF0B-5B7EC099A36B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98406B93-4804-C6A9-5D77-A2D6C3D0CBB5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6278086E-8B52-69AA-F704-DC6F58E45A2E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D059EAE0-D5BD-4D24-6DF5-EA9437D5FA32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Ellipse 179">
              <a:extLst>
                <a:ext uri="{FF2B5EF4-FFF2-40B4-BE49-F238E27FC236}">
                  <a16:creationId xmlns:a16="http://schemas.microsoft.com/office/drawing/2014/main" id="{2758BEF7-3A3C-4CA6-94E4-FA14EED25065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1" name="Connecteur droit 180">
              <a:extLst>
                <a:ext uri="{FF2B5EF4-FFF2-40B4-BE49-F238E27FC236}">
                  <a16:creationId xmlns:a16="http://schemas.microsoft.com/office/drawing/2014/main" id="{118068B5-5FF3-99BC-907C-9CAB841C5B47}"/>
                </a:ext>
              </a:extLst>
            </p:cNvPr>
            <p:cNvCxnSpPr>
              <a:cxnSpLocks/>
              <a:stCxn id="171" idx="6"/>
              <a:endCxn id="180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Ellipse 181">
              <a:extLst>
                <a:ext uri="{FF2B5EF4-FFF2-40B4-BE49-F238E27FC236}">
                  <a16:creationId xmlns:a16="http://schemas.microsoft.com/office/drawing/2014/main" id="{A1A9240C-3AFC-31B9-ECDA-A204D758F5CE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FB90F62-AE1B-FB93-0222-FE3FC8CC610B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7C5B2B4-DFE8-CE02-40FA-48F78B49737F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A5C5717D-6431-45A7-4C1D-8B185C5EF861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3EE7609C-6E44-1C2F-8565-662F3E6D3171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A83E65FA-9E3D-6BEB-F87F-E6B2F20933ED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EF9BF45B-A39E-5765-15DA-9A24AF1B432F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9" name="Connecteur droit 188">
              <a:extLst>
                <a:ext uri="{FF2B5EF4-FFF2-40B4-BE49-F238E27FC236}">
                  <a16:creationId xmlns:a16="http://schemas.microsoft.com/office/drawing/2014/main" id="{AE1460BA-F0E9-B897-29E5-D3899DEE176E}"/>
                </a:ext>
              </a:extLst>
            </p:cNvPr>
            <p:cNvCxnSpPr>
              <a:cxnSpLocks/>
              <a:stCxn id="182" idx="6"/>
              <a:endCxn id="183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7B0B2B6C-3FF2-01E4-F530-97AEA06D599B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B67CEF7C-063C-EE15-3A03-1F0602361253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3792AF32-DE11-CA5E-ACA7-FF915F40B3C4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FC423DDC-A7BC-64F2-04B4-483B4A3C4164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5EE425DD-979F-DF34-F094-0E0FD16941D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604DE905-9C3C-1249-2F85-7D1BBD50097E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C680A855-77BF-ED8B-087F-937C8F986C40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Ellipse 196">
              <a:extLst>
                <a:ext uri="{FF2B5EF4-FFF2-40B4-BE49-F238E27FC236}">
                  <a16:creationId xmlns:a16="http://schemas.microsoft.com/office/drawing/2014/main" id="{0E91C656-46A7-D118-41F6-8777CBD6DE45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8" name="Connecteur droit 197">
              <a:extLst>
                <a:ext uri="{FF2B5EF4-FFF2-40B4-BE49-F238E27FC236}">
                  <a16:creationId xmlns:a16="http://schemas.microsoft.com/office/drawing/2014/main" id="{7F4BAF9E-5337-62DE-19C6-677921F4D5F1}"/>
                </a:ext>
              </a:extLst>
            </p:cNvPr>
            <p:cNvCxnSpPr>
              <a:cxnSpLocks/>
              <a:stCxn id="188" idx="6"/>
              <a:endCxn id="197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FAD9B53F-9558-DD54-2B89-682608EF9A05}"/>
                </a:ext>
              </a:extLst>
            </p:cNvPr>
            <p:cNvCxnSpPr>
              <a:cxnSpLocks/>
              <a:stCxn id="28" idx="4"/>
              <a:endCxn id="165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435B5E34-90F9-69AF-7685-71B6B57CE0B9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EE2CF435-6D8F-A2B6-07C9-59AA27E7E1F1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B5529530-822D-9E80-72B1-B39F2B444CB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3A4E5412-DCE4-A73C-EC48-DBB7BB2E2F7F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53B04FCC-A606-C04B-DBB5-22B7C81136E6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082B08DB-52C0-1649-9747-C2A3DE659AB6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8FFBBB47-96A9-8896-5B0F-D14B470D9B17}"/>
                </a:ext>
              </a:extLst>
            </p:cNvPr>
            <p:cNvCxnSpPr>
              <a:cxnSpLocks/>
              <a:stCxn id="149" idx="4"/>
              <a:endCxn id="180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9B874C21-0DF4-3549-E866-9C66BD943FD6}"/>
                </a:ext>
              </a:extLst>
            </p:cNvPr>
            <p:cNvCxnSpPr>
              <a:cxnSpLocks/>
              <a:stCxn id="180" idx="4"/>
              <a:endCxn id="197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451DC01C-E90B-F31E-C895-326D9AEF9A72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16451D9B-4115-08A8-DC0F-E20D37C6DBBA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F4AB22A2-71B8-31EF-C20D-353B1383B450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4F40C2C9-C439-2497-EF5E-80D5D03FB1F2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28D8C925-CCFD-7130-78D1-2CD2931B2422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21529333-11E8-F5B1-C243-E2A08FF76A09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81D71A5C-944B-BCBC-ADD1-41EEC4B148BF}"/>
                </a:ext>
              </a:extLst>
            </p:cNvPr>
            <p:cNvCxnSpPr>
              <a:cxnSpLocks/>
              <a:stCxn id="165" idx="4"/>
              <a:endCxn id="182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Ellipse 214">
              <a:extLst>
                <a:ext uri="{FF2B5EF4-FFF2-40B4-BE49-F238E27FC236}">
                  <a16:creationId xmlns:a16="http://schemas.microsoft.com/office/drawing/2014/main" id="{B76094CC-1359-C180-9BB0-F4318A6A9EF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1DEE131D-B89A-0C3A-5EB0-D031DFB7353F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F8D0F9C0-FD79-783C-A727-29C69B299FAC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454AB274-A98D-04BF-F855-1F03BB65DAB9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9" name="Connecteur droit 218">
              <a:extLst>
                <a:ext uri="{FF2B5EF4-FFF2-40B4-BE49-F238E27FC236}">
                  <a16:creationId xmlns:a16="http://schemas.microsoft.com/office/drawing/2014/main" id="{A0C51F17-51C6-9FBD-7B77-069E2037ABAD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CF8FF50B-42A7-F449-1D2F-05C844CD560F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53125FED-84F4-547A-868D-38FE93FE9BAC}"/>
                </a:ext>
              </a:extLst>
            </p:cNvPr>
            <p:cNvCxnSpPr>
              <a:cxnSpLocks/>
              <a:stCxn id="215" idx="4"/>
              <a:endCxn id="216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6CDB3CF1-19A6-89DC-1A7C-27E478F1DB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F91CBBC0-7079-7BF5-5234-D083E87C69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Ellipse 223">
              <a:extLst>
                <a:ext uri="{FF2B5EF4-FFF2-40B4-BE49-F238E27FC236}">
                  <a16:creationId xmlns:a16="http://schemas.microsoft.com/office/drawing/2014/main" id="{9129B5F8-DCF3-7DA8-70A1-579767E7790E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5" name="Connecteur droit 224">
              <a:extLst>
                <a:ext uri="{FF2B5EF4-FFF2-40B4-BE49-F238E27FC236}">
                  <a16:creationId xmlns:a16="http://schemas.microsoft.com/office/drawing/2014/main" id="{0758A20E-52F2-59AF-CB2B-C4B43607DF80}"/>
                </a:ext>
              </a:extLst>
            </p:cNvPr>
            <p:cNvCxnSpPr>
              <a:cxnSpLocks/>
              <a:endCxn id="215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6" name="Ellipse 225">
              <a:extLst>
                <a:ext uri="{FF2B5EF4-FFF2-40B4-BE49-F238E27FC236}">
                  <a16:creationId xmlns:a16="http://schemas.microsoft.com/office/drawing/2014/main" id="{D820F7D6-F242-4119-6C44-91B679DCB856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7" name="Connecteur droit 226">
              <a:extLst>
                <a:ext uri="{FF2B5EF4-FFF2-40B4-BE49-F238E27FC236}">
                  <a16:creationId xmlns:a16="http://schemas.microsoft.com/office/drawing/2014/main" id="{E87B1FB3-3E30-7AB9-86B2-0C7E92491A70}"/>
                </a:ext>
              </a:extLst>
            </p:cNvPr>
            <p:cNvCxnSpPr>
              <a:cxnSpLocks/>
              <a:stCxn id="226" idx="4"/>
              <a:endCxn id="224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8" name="Ellipse 227">
              <a:extLst>
                <a:ext uri="{FF2B5EF4-FFF2-40B4-BE49-F238E27FC236}">
                  <a16:creationId xmlns:a16="http://schemas.microsoft.com/office/drawing/2014/main" id="{53ED05EA-07BE-C2FA-AD34-BE57D0927D86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48865E3C-FB0C-E330-B1A0-E428CC20D7E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0" name="Connecteur droit 229">
              <a:extLst>
                <a:ext uri="{FF2B5EF4-FFF2-40B4-BE49-F238E27FC236}">
                  <a16:creationId xmlns:a16="http://schemas.microsoft.com/office/drawing/2014/main" id="{2D639420-C615-8C37-7AAD-3AE7FB7768ED}"/>
                </a:ext>
              </a:extLst>
            </p:cNvPr>
            <p:cNvCxnSpPr>
              <a:cxnSpLocks/>
              <a:stCxn id="218" idx="4"/>
              <a:endCxn id="228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CB55F286-34DB-ACF6-24D2-52A1872B57B8}"/>
                </a:ext>
              </a:extLst>
            </p:cNvPr>
            <p:cNvCxnSpPr>
              <a:cxnSpLocks/>
              <a:stCxn id="228" idx="4"/>
              <a:endCxn id="229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E7EF8B2B-FC86-3506-D15A-E029F1681208}"/>
                </a:ext>
              </a:extLst>
            </p:cNvPr>
            <p:cNvCxnSpPr>
              <a:cxnSpLocks/>
              <a:stCxn id="157" idx="6"/>
              <a:endCxn id="226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Ellipse 232">
              <a:extLst>
                <a:ext uri="{FF2B5EF4-FFF2-40B4-BE49-F238E27FC236}">
                  <a16:creationId xmlns:a16="http://schemas.microsoft.com/office/drawing/2014/main" id="{A1240EB8-EAA8-B66D-9637-769DA1484378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F6CAF742-2674-B6DA-4C3B-DA1245EDB75E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5C1E2CBA-437D-21D6-C28A-406BB9808FD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E9206A20-66E4-4136-44D7-90C43BF3A456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7" name="Connecteur droit 236">
              <a:extLst>
                <a:ext uri="{FF2B5EF4-FFF2-40B4-BE49-F238E27FC236}">
                  <a16:creationId xmlns:a16="http://schemas.microsoft.com/office/drawing/2014/main" id="{83A7F079-0677-FE4B-91EC-FF5B92959C6A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767A4D75-68FE-3ABA-D685-110102C7F36E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0211A64-C80C-5DDF-CE51-2B9A019D6E18}"/>
                </a:ext>
              </a:extLst>
            </p:cNvPr>
            <p:cNvCxnSpPr>
              <a:cxnSpLocks/>
              <a:stCxn id="233" idx="4"/>
              <a:endCxn id="234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D9A2C3E2-2CA1-FF03-9C52-092A236857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047FC727-FBE0-EF65-9092-99344635B2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2" name="Ellipse 241">
              <a:extLst>
                <a:ext uri="{FF2B5EF4-FFF2-40B4-BE49-F238E27FC236}">
                  <a16:creationId xmlns:a16="http://schemas.microsoft.com/office/drawing/2014/main" id="{E3FD954C-42A1-41AB-E863-F664F2B37A3E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3" name="Connecteur droit 242">
              <a:extLst>
                <a:ext uri="{FF2B5EF4-FFF2-40B4-BE49-F238E27FC236}">
                  <a16:creationId xmlns:a16="http://schemas.microsoft.com/office/drawing/2014/main" id="{D2C7595A-D0B1-F7DC-730C-2D6317B6715B}"/>
                </a:ext>
              </a:extLst>
            </p:cNvPr>
            <p:cNvCxnSpPr>
              <a:cxnSpLocks/>
              <a:endCxn id="233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Ellipse 243">
              <a:extLst>
                <a:ext uri="{FF2B5EF4-FFF2-40B4-BE49-F238E27FC236}">
                  <a16:creationId xmlns:a16="http://schemas.microsoft.com/office/drawing/2014/main" id="{B19C0CDE-8C9E-8CC6-B333-AB769F90E376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5" name="Connecteur droit 244">
              <a:extLst>
                <a:ext uri="{FF2B5EF4-FFF2-40B4-BE49-F238E27FC236}">
                  <a16:creationId xmlns:a16="http://schemas.microsoft.com/office/drawing/2014/main" id="{B39AFF70-1369-19D9-D2FF-78F083B8DFE0}"/>
                </a:ext>
              </a:extLst>
            </p:cNvPr>
            <p:cNvCxnSpPr>
              <a:cxnSpLocks/>
              <a:stCxn id="244" idx="4"/>
              <a:endCxn id="242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6" name="Ellipse 245">
              <a:extLst>
                <a:ext uri="{FF2B5EF4-FFF2-40B4-BE49-F238E27FC236}">
                  <a16:creationId xmlns:a16="http://schemas.microsoft.com/office/drawing/2014/main" id="{69C00C88-7449-7A66-A3E1-91E668BD2B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7280E68A-7900-4A1F-35C8-129C2ACE4386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8" name="Connecteur droit 247">
              <a:extLst>
                <a:ext uri="{FF2B5EF4-FFF2-40B4-BE49-F238E27FC236}">
                  <a16:creationId xmlns:a16="http://schemas.microsoft.com/office/drawing/2014/main" id="{CA62D0B6-8A96-927D-5850-CF123AD5401B}"/>
                </a:ext>
              </a:extLst>
            </p:cNvPr>
            <p:cNvCxnSpPr>
              <a:cxnSpLocks/>
              <a:stCxn id="236" idx="4"/>
              <a:endCxn id="246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146E24C8-17B2-6829-2794-CCCA2A873399}"/>
                </a:ext>
              </a:extLst>
            </p:cNvPr>
            <p:cNvCxnSpPr>
              <a:cxnSpLocks/>
              <a:stCxn id="246" idx="4"/>
              <a:endCxn id="247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FE8F0595-EDD2-C036-50D0-1E16BF7157D8}"/>
                </a:ext>
              </a:extLst>
            </p:cNvPr>
            <p:cNvCxnSpPr>
              <a:cxnSpLocks/>
              <a:stCxn id="226" idx="6"/>
              <a:endCxn id="244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75F41486-C419-5ADB-4B5B-2ABACB642487}"/>
                </a:ext>
              </a:extLst>
            </p:cNvPr>
            <p:cNvCxnSpPr>
              <a:cxnSpLocks/>
              <a:stCxn id="155" idx="6"/>
              <a:endCxn id="224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09257C0D-35E0-1DE4-856A-0A92DFA08639}"/>
                </a:ext>
              </a:extLst>
            </p:cNvPr>
            <p:cNvCxnSpPr>
              <a:cxnSpLocks/>
              <a:stCxn id="224" idx="6"/>
              <a:endCxn id="242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25138242-A56F-6844-B897-2FABE93A3EE1}"/>
                </a:ext>
              </a:extLst>
            </p:cNvPr>
            <p:cNvCxnSpPr>
              <a:cxnSpLocks/>
              <a:stCxn id="215" idx="6"/>
              <a:endCxn id="233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D936AF62-79FC-34B4-048C-0853795763BD}"/>
                </a:ext>
              </a:extLst>
            </p:cNvPr>
            <p:cNvCxnSpPr>
              <a:cxnSpLocks/>
              <a:stCxn id="146" idx="6"/>
              <a:endCxn id="215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DC23B5E-5030-C8FD-D295-5BEED6369550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C572A4E6-4F29-A499-C128-9DF01B37DD30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DAC09501-D91C-69E2-2353-50A7FAA7959E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E97A320A-27F0-20F7-05A9-169521C7BA58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96136F79-0911-3C5A-BD92-FE1FC1F8D2C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423A9FD2-9C08-C405-A7EB-67CA237E9386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00D60037-98DD-861C-C6AB-62264B31560D}"/>
                </a:ext>
              </a:extLst>
            </p:cNvPr>
            <p:cNvCxnSpPr>
              <a:cxnSpLocks/>
              <a:stCxn id="180" idx="6"/>
              <a:endCxn id="228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7CCFBD1B-C031-AC24-6446-91D3136E238D}"/>
                </a:ext>
              </a:extLst>
            </p:cNvPr>
            <p:cNvCxnSpPr>
              <a:cxnSpLocks/>
              <a:stCxn id="228" idx="6"/>
              <a:endCxn id="246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AB4506A3-C055-1ECA-FE10-D89E4BFBE618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6AB39D39-3B65-F45A-3CBC-4A2EF02C30EC}"/>
                </a:ext>
              </a:extLst>
            </p:cNvPr>
            <p:cNvCxnSpPr>
              <a:cxnSpLocks/>
              <a:stCxn id="197" idx="6"/>
              <a:endCxn id="229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5" name="Ellipse 264">
              <a:extLst>
                <a:ext uri="{FF2B5EF4-FFF2-40B4-BE49-F238E27FC236}">
                  <a16:creationId xmlns:a16="http://schemas.microsoft.com/office/drawing/2014/main" id="{39FDE6F1-51AF-3AC6-51B5-92020A652C6B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A340074E-1199-32CF-0CE7-805BE25E329E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4E12509F-538E-CE88-2B69-930979224A96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2ECEF8F8-6E62-3734-73AF-1BCFE246DC7E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67C8A6A8-2008-26BB-DB67-68DA5EBEB727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33D5997D-68BC-6C6F-CF0A-75C461E130EE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997F5C21-98BB-9CE5-56F0-DD7969B41C3D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2" name="Connecteur droit 271">
              <a:extLst>
                <a:ext uri="{FF2B5EF4-FFF2-40B4-BE49-F238E27FC236}">
                  <a16:creationId xmlns:a16="http://schemas.microsoft.com/office/drawing/2014/main" id="{4D442A9F-E809-9473-8267-2C947AAC38A5}"/>
                </a:ext>
              </a:extLst>
            </p:cNvPr>
            <p:cNvCxnSpPr>
              <a:cxnSpLocks/>
              <a:stCxn id="265" idx="6"/>
              <a:endCxn id="266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A5A52836-2C90-0872-FF88-5B12FC42611D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FFB645D4-2F45-C8D3-96FE-F7868E369700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FE0DC8B8-D791-C783-757E-E7875EB52F73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0E9F18E9-A721-8C92-0E76-CC54C9E64CC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1EC0B292-0DC6-ADDD-8E2C-B23A7FC81152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C6165D7-AA9A-F7AB-818B-02657CA5895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A6AA5AA9-E170-0863-B156-7D661049D43A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0" name="Ellipse 279">
              <a:extLst>
                <a:ext uri="{FF2B5EF4-FFF2-40B4-BE49-F238E27FC236}">
                  <a16:creationId xmlns:a16="http://schemas.microsoft.com/office/drawing/2014/main" id="{A0689636-BF7A-A101-DE20-F77628C291E2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1" name="Connecteur droit 280">
              <a:extLst>
                <a:ext uri="{FF2B5EF4-FFF2-40B4-BE49-F238E27FC236}">
                  <a16:creationId xmlns:a16="http://schemas.microsoft.com/office/drawing/2014/main" id="{AFACA73B-D8B6-19AA-AE3C-14E0EC0319E3}"/>
                </a:ext>
              </a:extLst>
            </p:cNvPr>
            <p:cNvCxnSpPr>
              <a:cxnSpLocks/>
              <a:stCxn id="271" idx="6"/>
              <a:endCxn id="280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2" name="Ellipse 281">
              <a:extLst>
                <a:ext uri="{FF2B5EF4-FFF2-40B4-BE49-F238E27FC236}">
                  <a16:creationId xmlns:a16="http://schemas.microsoft.com/office/drawing/2014/main" id="{BE3E5E2B-062C-02E8-CCF8-12B7D9CC3742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BCC9D2C1-D948-6982-918D-C8B2FDDAE016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4" name="Connecteur droit 283">
              <a:extLst>
                <a:ext uri="{FF2B5EF4-FFF2-40B4-BE49-F238E27FC236}">
                  <a16:creationId xmlns:a16="http://schemas.microsoft.com/office/drawing/2014/main" id="{E285D881-F08A-D231-4843-CD659B9A3919}"/>
                </a:ext>
              </a:extLst>
            </p:cNvPr>
            <p:cNvCxnSpPr>
              <a:cxnSpLocks/>
              <a:stCxn id="282" idx="6"/>
              <a:endCxn id="283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E1C77AC7-7FB7-0C87-1E08-E640580ED147}"/>
                </a:ext>
              </a:extLst>
            </p:cNvPr>
            <p:cNvCxnSpPr>
              <a:cxnSpLocks/>
              <a:stCxn id="280" idx="6"/>
              <a:endCxn id="282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DC0F69CE-A194-09CD-2B4C-7D2FAD0AAE74}"/>
                </a:ext>
              </a:extLst>
            </p:cNvPr>
            <p:cNvCxnSpPr>
              <a:cxnSpLocks/>
              <a:stCxn id="182" idx="4"/>
              <a:endCxn id="265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7" name="Ellipse 286">
              <a:extLst>
                <a:ext uri="{FF2B5EF4-FFF2-40B4-BE49-F238E27FC236}">
                  <a16:creationId xmlns:a16="http://schemas.microsoft.com/office/drawing/2014/main" id="{78B89A1E-DE75-4FB1-5BA1-C666C1E7F1A0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91F19864-5B92-BFAB-15C7-91F53FC07749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6FB072B4-8012-A2B1-F126-72E9E2FE4FAE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E6E3EBA2-83F9-CFC9-FCA5-03C688E3DE43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0613F829-DF3E-2C30-A761-D4B7486DCE56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D7B3A926-689F-24BA-5FEE-7DC9E96A22D8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6C711447-DF23-1884-8C6F-27234A24640B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4" name="Connecteur droit 293">
              <a:extLst>
                <a:ext uri="{FF2B5EF4-FFF2-40B4-BE49-F238E27FC236}">
                  <a16:creationId xmlns:a16="http://schemas.microsoft.com/office/drawing/2014/main" id="{554721F0-08F3-A48C-31CC-46A1B3D26B05}"/>
                </a:ext>
              </a:extLst>
            </p:cNvPr>
            <p:cNvCxnSpPr>
              <a:cxnSpLocks/>
              <a:stCxn id="287" idx="6"/>
              <a:endCxn id="288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4CCEB245-425F-5F2D-0FEB-96D539DC9584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0E08BAC4-098E-62D8-C528-10C7755FD47B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F59AEB2A-9360-4AD3-6034-81F029E9145E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23C8D920-AF8F-1C99-034F-79499E31E40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310BACEE-3511-D8A6-2ABF-DB21E1DB7D03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691CDD12-3D27-DB31-7E15-345E3003E485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F405F7A8-D4D9-6122-B1EE-C0571C776848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2" name="Ellipse 301">
              <a:extLst>
                <a:ext uri="{FF2B5EF4-FFF2-40B4-BE49-F238E27FC236}">
                  <a16:creationId xmlns:a16="http://schemas.microsoft.com/office/drawing/2014/main" id="{1D256400-294B-7D6D-6B21-A2E48F133867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3" name="Connecteur droit 302">
              <a:extLst>
                <a:ext uri="{FF2B5EF4-FFF2-40B4-BE49-F238E27FC236}">
                  <a16:creationId xmlns:a16="http://schemas.microsoft.com/office/drawing/2014/main" id="{BD0DC551-3DCD-D0AC-3D4C-FC0C150FF99D}"/>
                </a:ext>
              </a:extLst>
            </p:cNvPr>
            <p:cNvCxnSpPr>
              <a:cxnSpLocks/>
              <a:stCxn id="293" idx="6"/>
              <a:endCxn id="302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4" name="Ellipse 303">
              <a:extLst>
                <a:ext uri="{FF2B5EF4-FFF2-40B4-BE49-F238E27FC236}">
                  <a16:creationId xmlns:a16="http://schemas.microsoft.com/office/drawing/2014/main" id="{2F16BDF6-7474-08ED-0155-66D4DA77DF4D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7243AF90-E395-CF0D-AD95-7C2B8DE869EC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6" name="Connecteur droit 305">
              <a:extLst>
                <a:ext uri="{FF2B5EF4-FFF2-40B4-BE49-F238E27FC236}">
                  <a16:creationId xmlns:a16="http://schemas.microsoft.com/office/drawing/2014/main" id="{A822FA2A-1351-F1B4-8C47-FD78E5E80206}"/>
                </a:ext>
              </a:extLst>
            </p:cNvPr>
            <p:cNvCxnSpPr>
              <a:cxnSpLocks/>
              <a:stCxn id="304" idx="6"/>
              <a:endCxn id="305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7AFADEE6-BF29-82DF-20ED-4081C1028E2E}"/>
                </a:ext>
              </a:extLst>
            </p:cNvPr>
            <p:cNvCxnSpPr>
              <a:cxnSpLocks/>
              <a:stCxn id="302" idx="6"/>
              <a:endCxn id="304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D5A2333B-B2D7-DCFD-80AD-3AD3EA45E6FF}"/>
                </a:ext>
              </a:extLst>
            </p:cNvPr>
            <p:cNvCxnSpPr>
              <a:cxnSpLocks/>
              <a:stCxn id="265" idx="4"/>
              <a:endCxn id="287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BA2E42FA-3BD7-31D6-FE3E-CCD10819430A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6A78BF5-E94A-8D04-2310-211CDC4EF6EF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2557E5A5-0947-D734-1B31-039522E54965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B4E4664C-AC71-392A-B915-4C49325ABC25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084AEC72-B73F-3278-305C-4DAD62A23268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4480BF08-2BE1-1CB4-EE48-648ABB62117B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499F91A-9754-A457-59E9-1B372DB670EE}"/>
                </a:ext>
              </a:extLst>
            </p:cNvPr>
            <p:cNvCxnSpPr>
              <a:cxnSpLocks/>
              <a:stCxn id="197" idx="4"/>
              <a:endCxn id="280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180DAC85-A2BC-DCA6-D6EF-4DC640557C5F}"/>
                </a:ext>
              </a:extLst>
            </p:cNvPr>
            <p:cNvCxnSpPr>
              <a:cxnSpLocks/>
              <a:stCxn id="229" idx="4"/>
              <a:endCxn id="282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54BBF415-FD7F-55EE-F7C0-D487173114B4}"/>
                </a:ext>
              </a:extLst>
            </p:cNvPr>
            <p:cNvCxnSpPr>
              <a:cxnSpLocks/>
              <a:stCxn id="247" idx="4"/>
              <a:endCxn id="283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AD1F26F9-B82F-C18A-E40E-7CC29BA29B79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8C07AB93-E654-EB3A-EE51-1742CE17B1B1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CE5739C1-38A7-E7AC-C988-5334A3CA4325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80B4AC25-AFA7-AC08-B0BF-FBA2D3BDB3B0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F71254FE-3DC9-E530-BFB9-9FFEC848F02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24D348F-C560-AD78-DC3B-771FBDDBA5D9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6173C3B-72BA-20B4-65AC-77AD3D38BDF6}"/>
                </a:ext>
              </a:extLst>
            </p:cNvPr>
            <p:cNvCxnSpPr>
              <a:cxnSpLocks/>
              <a:stCxn id="280" idx="4"/>
              <a:endCxn id="302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74CD3BCF-B57A-255E-18B5-52273E2B6E09}"/>
                </a:ext>
              </a:extLst>
            </p:cNvPr>
            <p:cNvCxnSpPr>
              <a:cxnSpLocks/>
              <a:stCxn id="282" idx="4"/>
              <a:endCxn id="304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AF53BE4C-4504-5731-6528-D9004A1481A9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7" name="Ellipse 326">
              <a:extLst>
                <a:ext uri="{FF2B5EF4-FFF2-40B4-BE49-F238E27FC236}">
                  <a16:creationId xmlns:a16="http://schemas.microsoft.com/office/drawing/2014/main" id="{3B46D501-37D7-C5FE-67BD-4F19F4FB6BB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2B1DFC26-3DA7-CE44-5BD0-FCABF359B0CF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B1A4DA7D-AAE5-E1F0-7681-C78F5C4A0A54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F5F86566-1375-1F3C-9154-06B4428FFC58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2C44C141-49E1-9073-CEDA-0F05A2717B0E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2A9B5C9C-CC37-8459-3771-9E191E1874F7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8698A0E1-DBB9-EB1F-81D7-D13262260B4F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4" name="Connecteur droit 333">
              <a:extLst>
                <a:ext uri="{FF2B5EF4-FFF2-40B4-BE49-F238E27FC236}">
                  <a16:creationId xmlns:a16="http://schemas.microsoft.com/office/drawing/2014/main" id="{638A0780-913D-95C5-8DF4-5FCFA9AF89D0}"/>
                </a:ext>
              </a:extLst>
            </p:cNvPr>
            <p:cNvCxnSpPr>
              <a:cxnSpLocks/>
              <a:stCxn id="327" idx="6"/>
              <a:endCxn id="328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1D8D6B90-EA86-1B86-1554-C722A5926EDF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EE0B3E84-D021-6E06-1C8A-2E4C333F6353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6667249E-A8BC-E716-7240-BD103E5A347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A1012115-73DF-1FCC-F5B4-9D8A1C041E1F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655AF135-B6F0-38A6-E014-65F296A6424D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7E384EB4-2A3E-F3DB-709E-6B2C0FAE53AE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4A5C6937-5900-DC24-4D75-9805D8B56F26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2" name="Ellipse 341">
              <a:extLst>
                <a:ext uri="{FF2B5EF4-FFF2-40B4-BE49-F238E27FC236}">
                  <a16:creationId xmlns:a16="http://schemas.microsoft.com/office/drawing/2014/main" id="{D01B0A4B-A9FB-A7A4-B923-7E34C9BEE000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3" name="Connecteur droit 342">
              <a:extLst>
                <a:ext uri="{FF2B5EF4-FFF2-40B4-BE49-F238E27FC236}">
                  <a16:creationId xmlns:a16="http://schemas.microsoft.com/office/drawing/2014/main" id="{09031F94-7EA1-9AE3-5699-EACA79306180}"/>
                </a:ext>
              </a:extLst>
            </p:cNvPr>
            <p:cNvCxnSpPr>
              <a:cxnSpLocks/>
              <a:stCxn id="333" idx="6"/>
              <a:endCxn id="342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4" name="Ellipse 343">
              <a:extLst>
                <a:ext uri="{FF2B5EF4-FFF2-40B4-BE49-F238E27FC236}">
                  <a16:creationId xmlns:a16="http://schemas.microsoft.com/office/drawing/2014/main" id="{320FEB96-E31A-672E-91D4-777BE228E2D2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F5994106-C2D9-8757-2C3D-C2EFFA0974B2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6" name="Connecteur droit 345">
              <a:extLst>
                <a:ext uri="{FF2B5EF4-FFF2-40B4-BE49-F238E27FC236}">
                  <a16:creationId xmlns:a16="http://schemas.microsoft.com/office/drawing/2014/main" id="{DE935C87-22D6-9C3B-56CA-4D536043A7B9}"/>
                </a:ext>
              </a:extLst>
            </p:cNvPr>
            <p:cNvCxnSpPr>
              <a:cxnSpLocks/>
              <a:stCxn id="344" idx="6"/>
              <a:endCxn id="345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0742EA02-BDDF-4186-3F43-D1377197BE7D}"/>
                </a:ext>
              </a:extLst>
            </p:cNvPr>
            <p:cNvCxnSpPr>
              <a:cxnSpLocks/>
              <a:stCxn id="342" idx="6"/>
              <a:endCxn id="344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A8F7699B-9E25-7F87-9D48-BEFDE4D036C3}"/>
                </a:ext>
              </a:extLst>
            </p:cNvPr>
            <p:cNvCxnSpPr>
              <a:cxnSpLocks/>
              <a:stCxn id="287" idx="4"/>
              <a:endCxn id="327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E5081F6D-1AF9-564F-CC36-7EF1D961A34E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5D70F7F0-B26B-F920-0F26-532A45A00931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62A12D6D-D8D7-EEC1-97E9-AB0870E3E62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C3F1E34B-3490-BD9F-0CEA-773FC30A1B8D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9C140DA1-A79B-BE5B-8D8A-B0370ED48F8C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08FB2922-5127-B412-D33A-28D821EB0B1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E752A7A9-198D-9C0E-F00D-7FF8D770FF5F}"/>
                </a:ext>
              </a:extLst>
            </p:cNvPr>
            <p:cNvCxnSpPr>
              <a:cxnSpLocks/>
              <a:stCxn id="302" idx="4"/>
              <a:endCxn id="342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EA4CA138-32A9-DD52-5A25-5CCEBF34CF5E}"/>
                </a:ext>
              </a:extLst>
            </p:cNvPr>
            <p:cNvCxnSpPr>
              <a:cxnSpLocks/>
              <a:stCxn id="304" idx="4"/>
              <a:endCxn id="344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632E606F-BE95-3184-A148-170F00AA433B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8" name="Rectangle : coins arrondis 357">
            <a:extLst>
              <a:ext uri="{FF2B5EF4-FFF2-40B4-BE49-F238E27FC236}">
                <a16:creationId xmlns:a16="http://schemas.microsoft.com/office/drawing/2014/main" id="{B1FB962F-536A-7AD1-B48B-B3A17EC9FDDB}"/>
              </a:ext>
            </a:extLst>
          </p:cNvPr>
          <p:cNvSpPr/>
          <p:nvPr/>
        </p:nvSpPr>
        <p:spPr>
          <a:xfrm rot="5400000">
            <a:off x="5827436" y="5056921"/>
            <a:ext cx="1059540" cy="36512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Ellipse 358">
            <a:extLst>
              <a:ext uri="{FF2B5EF4-FFF2-40B4-BE49-F238E27FC236}">
                <a16:creationId xmlns:a16="http://schemas.microsoft.com/office/drawing/2014/main" id="{829C27BD-8CB5-6474-70F5-11F05E127B59}"/>
              </a:ext>
            </a:extLst>
          </p:cNvPr>
          <p:cNvSpPr/>
          <p:nvPr/>
        </p:nvSpPr>
        <p:spPr>
          <a:xfrm>
            <a:off x="5645247" y="545582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Ellipse 360">
            <a:extLst>
              <a:ext uri="{FF2B5EF4-FFF2-40B4-BE49-F238E27FC236}">
                <a16:creationId xmlns:a16="http://schemas.microsoft.com/office/drawing/2014/main" id="{D7F18F50-149C-FCFB-6063-E3B3B09E197D}"/>
              </a:ext>
            </a:extLst>
          </p:cNvPr>
          <p:cNvSpPr/>
          <p:nvPr/>
        </p:nvSpPr>
        <p:spPr>
          <a:xfrm>
            <a:off x="6163935" y="5837737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D99620FD-7B04-5771-80C8-20F2321D32A5}"/>
              </a:ext>
            </a:extLst>
          </p:cNvPr>
          <p:cNvSpPr/>
          <p:nvPr/>
        </p:nvSpPr>
        <p:spPr>
          <a:xfrm>
            <a:off x="6686386" y="5343207"/>
            <a:ext cx="385010" cy="3651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8" name="Espace réservé du contenu 367">
            <a:extLst>
              <a:ext uri="{FF2B5EF4-FFF2-40B4-BE49-F238E27FC236}">
                <a16:creationId xmlns:a16="http://schemas.microsoft.com/office/drawing/2014/main" id="{9F8BF098-B7C9-1823-C911-44CB9A2E8F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Example</a:t>
            </a:r>
            <a:endParaRPr lang="en-US" dirty="0"/>
          </a:p>
        </p:txBody>
      </p:sp>
      <p:sp>
        <p:nvSpPr>
          <p:cNvPr id="371" name="Flèche vers la droite 370">
            <a:extLst>
              <a:ext uri="{FF2B5EF4-FFF2-40B4-BE49-F238E27FC236}">
                <a16:creationId xmlns:a16="http://schemas.microsoft.com/office/drawing/2014/main" id="{9CC45074-34DC-469F-FE24-B14B1F22C107}"/>
              </a:ext>
            </a:extLst>
          </p:cNvPr>
          <p:cNvSpPr/>
          <p:nvPr/>
        </p:nvSpPr>
        <p:spPr>
          <a:xfrm>
            <a:off x="7071396" y="2864383"/>
            <a:ext cx="2595393" cy="1170639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New Visit Direction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76727C0-555D-E6CC-14D0-D12D15469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958135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ADA091-4F89-364A-9176-47A0A7AD8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Perspectives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BAB5634-C1E3-2847-99C4-2581D9BA65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Optimality?</a:t>
            </a:r>
          </a:p>
        </p:txBody>
      </p:sp>
      <p:graphicFrame>
        <p:nvGraphicFramePr>
          <p:cNvPr id="4" name="Tableau 7">
            <a:extLst>
              <a:ext uri="{FF2B5EF4-FFF2-40B4-BE49-F238E27FC236}">
                <a16:creationId xmlns:a16="http://schemas.microsoft.com/office/drawing/2014/main" id="{873F4CF2-D1A7-7519-02B8-4130EB2E3A3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2041270"/>
              </p:ext>
            </p:extLst>
          </p:nvPr>
        </p:nvGraphicFramePr>
        <p:xfrm>
          <a:off x="3028266" y="2540160"/>
          <a:ext cx="5831307" cy="22660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769">
                  <a:extLst>
                    <a:ext uri="{9D8B030D-6E8A-4147-A177-3AD203B41FA5}">
                      <a16:colId xmlns:a16="http://schemas.microsoft.com/office/drawing/2014/main" val="1953780080"/>
                    </a:ext>
                  </a:extLst>
                </a:gridCol>
                <a:gridCol w="1943769">
                  <a:extLst>
                    <a:ext uri="{9D8B030D-6E8A-4147-A177-3AD203B41FA5}">
                      <a16:colId xmlns:a16="http://schemas.microsoft.com/office/drawing/2014/main" val="1569697266"/>
                    </a:ext>
                  </a:extLst>
                </a:gridCol>
                <a:gridCol w="1943769">
                  <a:extLst>
                    <a:ext uri="{9D8B030D-6E8A-4147-A177-3AD203B41FA5}">
                      <a16:colId xmlns:a16="http://schemas.microsoft.com/office/drawing/2014/main" val="856148707"/>
                    </a:ext>
                  </a:extLst>
                </a:gridCol>
              </a:tblGrid>
              <a:tr h="357299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Number of robots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Visibility range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Number of colors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93011409"/>
                  </a:ext>
                </a:extLst>
              </a:tr>
              <a:tr h="56572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(opt)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2</a:t>
                      </a:r>
                      <a:r>
                        <a:rPr lang="en-US" dirty="0"/>
                        <a:t> </a:t>
                      </a:r>
                      <a:r>
                        <a:rPr lang="en-US" sz="1800" dirty="0"/>
                        <a:t>(opt)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6843292"/>
                  </a:ext>
                </a:extLst>
              </a:tr>
              <a:tr h="66729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0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(opt, oblivious)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254605"/>
                  </a:ext>
                </a:extLst>
              </a:tr>
              <a:tr h="667297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5</a:t>
                      </a:r>
                      <a:r>
                        <a:rPr lang="en-US" dirty="0"/>
                        <a:t> (opt)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1</a:t>
                      </a:r>
                      <a:r>
                        <a:rPr lang="en-US" dirty="0"/>
                        <a:t> (opt)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12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798123"/>
                  </a:ext>
                </a:extLst>
              </a:tr>
            </a:tbl>
          </a:graphicData>
        </a:graphic>
      </p:graphicFrame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53319FD-4076-87AB-845C-E2C9F6A92F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253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A6AED0-4BBE-054A-88FE-112C783D2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Exploring a </a:t>
            </a:r>
            <a:r>
              <a:rPr lang="en-US" sz="3600" dirty="0">
                <a:solidFill>
                  <a:srgbClr val="FF0000"/>
                </a:solidFill>
              </a:rPr>
              <a:t>discrete</a:t>
            </a:r>
            <a:r>
              <a:rPr lang="en-US" sz="3600" dirty="0"/>
              <a:t> infinite space: an anonymous grid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39C66FB6-A455-AA41-BCAF-F7229233010E}"/>
              </a:ext>
            </a:extLst>
          </p:cNvPr>
          <p:cNvSpPr/>
          <p:nvPr/>
        </p:nvSpPr>
        <p:spPr>
          <a:xfrm>
            <a:off x="2389043" y="204508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Ellipse 70">
            <a:extLst>
              <a:ext uri="{FF2B5EF4-FFF2-40B4-BE49-F238E27FC236}">
                <a16:creationId xmlns:a16="http://schemas.microsoft.com/office/drawing/2014/main" id="{F2AB99A7-3548-184A-9DE8-475EBB0E29AF}"/>
              </a:ext>
            </a:extLst>
          </p:cNvPr>
          <p:cNvSpPr/>
          <p:nvPr/>
        </p:nvSpPr>
        <p:spPr>
          <a:xfrm>
            <a:off x="3496904" y="204628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Ellipse 71">
            <a:extLst>
              <a:ext uri="{FF2B5EF4-FFF2-40B4-BE49-F238E27FC236}">
                <a16:creationId xmlns:a16="http://schemas.microsoft.com/office/drawing/2014/main" id="{DC537375-91C9-F541-850F-61BAEEBE91B7}"/>
              </a:ext>
            </a:extLst>
          </p:cNvPr>
          <p:cNvSpPr/>
          <p:nvPr/>
        </p:nvSpPr>
        <p:spPr>
          <a:xfrm>
            <a:off x="4607533" y="204548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Ellipse 72">
            <a:extLst>
              <a:ext uri="{FF2B5EF4-FFF2-40B4-BE49-F238E27FC236}">
                <a16:creationId xmlns:a16="http://schemas.microsoft.com/office/drawing/2014/main" id="{3FEBB43E-7814-554E-9DB9-9FE7651DAD23}"/>
              </a:ext>
            </a:extLst>
          </p:cNvPr>
          <p:cNvSpPr/>
          <p:nvPr/>
        </p:nvSpPr>
        <p:spPr>
          <a:xfrm>
            <a:off x="5646214" y="2045489"/>
            <a:ext cx="371475" cy="37147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74" name="Ellipse 73">
            <a:extLst>
              <a:ext uri="{FF2B5EF4-FFF2-40B4-BE49-F238E27FC236}">
                <a16:creationId xmlns:a16="http://schemas.microsoft.com/office/drawing/2014/main" id="{CEC8F815-5967-9A45-94AB-CAE715CECC7F}"/>
              </a:ext>
            </a:extLst>
          </p:cNvPr>
          <p:cNvSpPr/>
          <p:nvPr/>
        </p:nvSpPr>
        <p:spPr>
          <a:xfrm>
            <a:off x="6763937" y="203826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Ellipse 74">
            <a:extLst>
              <a:ext uri="{FF2B5EF4-FFF2-40B4-BE49-F238E27FC236}">
                <a16:creationId xmlns:a16="http://schemas.microsoft.com/office/drawing/2014/main" id="{C0F1BC3E-3E6C-B141-A5B7-8E353E5CA6A0}"/>
              </a:ext>
            </a:extLst>
          </p:cNvPr>
          <p:cNvSpPr/>
          <p:nvPr/>
        </p:nvSpPr>
        <p:spPr>
          <a:xfrm>
            <a:off x="7917662" y="2037091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Ellipse 75">
            <a:extLst>
              <a:ext uri="{FF2B5EF4-FFF2-40B4-BE49-F238E27FC236}">
                <a16:creationId xmlns:a16="http://schemas.microsoft.com/office/drawing/2014/main" id="{BAEF8F2E-D8AD-4841-A7CB-E0F066C05240}"/>
              </a:ext>
            </a:extLst>
          </p:cNvPr>
          <p:cNvSpPr/>
          <p:nvPr/>
        </p:nvSpPr>
        <p:spPr>
          <a:xfrm>
            <a:off x="9093772" y="203076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Ellipse 76">
            <a:extLst>
              <a:ext uri="{FF2B5EF4-FFF2-40B4-BE49-F238E27FC236}">
                <a16:creationId xmlns:a16="http://schemas.microsoft.com/office/drawing/2014/main" id="{11065282-92E3-4044-BBC9-D82C0BA3C54C}"/>
              </a:ext>
            </a:extLst>
          </p:cNvPr>
          <p:cNvSpPr/>
          <p:nvPr/>
        </p:nvSpPr>
        <p:spPr>
          <a:xfrm>
            <a:off x="2384279" y="3240470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Ellipse 77">
            <a:extLst>
              <a:ext uri="{FF2B5EF4-FFF2-40B4-BE49-F238E27FC236}">
                <a16:creationId xmlns:a16="http://schemas.microsoft.com/office/drawing/2014/main" id="{32B869E9-A105-BE48-9DF0-7260124D26F2}"/>
              </a:ext>
            </a:extLst>
          </p:cNvPr>
          <p:cNvSpPr/>
          <p:nvPr/>
        </p:nvSpPr>
        <p:spPr>
          <a:xfrm>
            <a:off x="3492140" y="324167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Ellipse 78">
            <a:extLst>
              <a:ext uri="{FF2B5EF4-FFF2-40B4-BE49-F238E27FC236}">
                <a16:creationId xmlns:a16="http://schemas.microsoft.com/office/drawing/2014/main" id="{406DE1E8-760B-B64B-97CB-596BA67EE4F1}"/>
              </a:ext>
            </a:extLst>
          </p:cNvPr>
          <p:cNvSpPr/>
          <p:nvPr/>
        </p:nvSpPr>
        <p:spPr>
          <a:xfrm>
            <a:off x="4602769" y="324087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Ellipse 79">
            <a:extLst>
              <a:ext uri="{FF2B5EF4-FFF2-40B4-BE49-F238E27FC236}">
                <a16:creationId xmlns:a16="http://schemas.microsoft.com/office/drawing/2014/main" id="{D9424C45-EA0A-424F-8AA2-8205C106278E}"/>
              </a:ext>
            </a:extLst>
          </p:cNvPr>
          <p:cNvSpPr/>
          <p:nvPr/>
        </p:nvSpPr>
        <p:spPr>
          <a:xfrm>
            <a:off x="5641450" y="324087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Ellipse 80">
            <a:extLst>
              <a:ext uri="{FF2B5EF4-FFF2-40B4-BE49-F238E27FC236}">
                <a16:creationId xmlns:a16="http://schemas.microsoft.com/office/drawing/2014/main" id="{CC01978F-4DA7-794A-B8FE-9E3C2E2CA61D}"/>
              </a:ext>
            </a:extLst>
          </p:cNvPr>
          <p:cNvSpPr/>
          <p:nvPr/>
        </p:nvSpPr>
        <p:spPr>
          <a:xfrm>
            <a:off x="6759173" y="323365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Ellipse 81">
            <a:extLst>
              <a:ext uri="{FF2B5EF4-FFF2-40B4-BE49-F238E27FC236}">
                <a16:creationId xmlns:a16="http://schemas.microsoft.com/office/drawing/2014/main" id="{6DBC97ED-2CC1-CD40-8961-66FB3C31B718}"/>
              </a:ext>
            </a:extLst>
          </p:cNvPr>
          <p:cNvSpPr/>
          <p:nvPr/>
        </p:nvSpPr>
        <p:spPr>
          <a:xfrm>
            <a:off x="7912898" y="3232479"/>
            <a:ext cx="371475" cy="37147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83" name="Ellipse 82">
            <a:extLst>
              <a:ext uri="{FF2B5EF4-FFF2-40B4-BE49-F238E27FC236}">
                <a16:creationId xmlns:a16="http://schemas.microsoft.com/office/drawing/2014/main" id="{696D5899-DCDF-E145-8FEE-AEA8A770872D}"/>
              </a:ext>
            </a:extLst>
          </p:cNvPr>
          <p:cNvSpPr/>
          <p:nvPr/>
        </p:nvSpPr>
        <p:spPr>
          <a:xfrm>
            <a:off x="9089008" y="322615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Ellipse 83">
            <a:extLst>
              <a:ext uri="{FF2B5EF4-FFF2-40B4-BE49-F238E27FC236}">
                <a16:creationId xmlns:a16="http://schemas.microsoft.com/office/drawing/2014/main" id="{D0E75544-FCAD-7F46-8314-3CDA2595509E}"/>
              </a:ext>
            </a:extLst>
          </p:cNvPr>
          <p:cNvSpPr/>
          <p:nvPr/>
        </p:nvSpPr>
        <p:spPr>
          <a:xfrm>
            <a:off x="2379516" y="436442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Ellipse 84">
            <a:extLst>
              <a:ext uri="{FF2B5EF4-FFF2-40B4-BE49-F238E27FC236}">
                <a16:creationId xmlns:a16="http://schemas.microsoft.com/office/drawing/2014/main" id="{FDE0C3FB-43DE-F046-AA2C-D3E992B6DD1B}"/>
              </a:ext>
            </a:extLst>
          </p:cNvPr>
          <p:cNvSpPr/>
          <p:nvPr/>
        </p:nvSpPr>
        <p:spPr>
          <a:xfrm>
            <a:off x="3487377" y="4365630"/>
            <a:ext cx="371475" cy="37147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86" name="Ellipse 85">
            <a:extLst>
              <a:ext uri="{FF2B5EF4-FFF2-40B4-BE49-F238E27FC236}">
                <a16:creationId xmlns:a16="http://schemas.microsoft.com/office/drawing/2014/main" id="{2EDEC370-B3FE-5B4E-9CCD-01280BB1AEE0}"/>
              </a:ext>
            </a:extLst>
          </p:cNvPr>
          <p:cNvSpPr/>
          <p:nvPr/>
        </p:nvSpPr>
        <p:spPr>
          <a:xfrm>
            <a:off x="4598006" y="436483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68A228A0-1B06-0E43-9113-0D12B3BA75F5}"/>
              </a:ext>
            </a:extLst>
          </p:cNvPr>
          <p:cNvSpPr/>
          <p:nvPr/>
        </p:nvSpPr>
        <p:spPr>
          <a:xfrm>
            <a:off x="5636687" y="436483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A1BB232E-36B6-504D-990B-1A1040D38CC7}"/>
              </a:ext>
            </a:extLst>
          </p:cNvPr>
          <p:cNvSpPr/>
          <p:nvPr/>
        </p:nvSpPr>
        <p:spPr>
          <a:xfrm>
            <a:off x="6754410" y="4357607"/>
            <a:ext cx="371475" cy="37147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497EC8D7-D3C2-6044-BC88-BB9E200AC690}"/>
              </a:ext>
            </a:extLst>
          </p:cNvPr>
          <p:cNvSpPr/>
          <p:nvPr/>
        </p:nvSpPr>
        <p:spPr>
          <a:xfrm>
            <a:off x="7908135" y="435643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AF52F52A-FE25-AA42-8E51-D371CCC29E1D}"/>
              </a:ext>
            </a:extLst>
          </p:cNvPr>
          <p:cNvSpPr/>
          <p:nvPr/>
        </p:nvSpPr>
        <p:spPr>
          <a:xfrm>
            <a:off x="9084245" y="435011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Ellipse 90">
            <a:extLst>
              <a:ext uri="{FF2B5EF4-FFF2-40B4-BE49-F238E27FC236}">
                <a16:creationId xmlns:a16="http://schemas.microsoft.com/office/drawing/2014/main" id="{A28552B3-7F9F-B74F-9964-3546B9AD4D9B}"/>
              </a:ext>
            </a:extLst>
          </p:cNvPr>
          <p:cNvSpPr/>
          <p:nvPr/>
        </p:nvSpPr>
        <p:spPr>
          <a:xfrm>
            <a:off x="2374749" y="538836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Ellipse 91">
            <a:extLst>
              <a:ext uri="{FF2B5EF4-FFF2-40B4-BE49-F238E27FC236}">
                <a16:creationId xmlns:a16="http://schemas.microsoft.com/office/drawing/2014/main" id="{AF996831-55F4-794B-AC10-0B3A64C0AC95}"/>
              </a:ext>
            </a:extLst>
          </p:cNvPr>
          <p:cNvSpPr/>
          <p:nvPr/>
        </p:nvSpPr>
        <p:spPr>
          <a:xfrm>
            <a:off x="3482610" y="5389570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Ellipse 92">
            <a:extLst>
              <a:ext uri="{FF2B5EF4-FFF2-40B4-BE49-F238E27FC236}">
                <a16:creationId xmlns:a16="http://schemas.microsoft.com/office/drawing/2014/main" id="{87F0D8B5-7107-444C-ABF1-095A21015228}"/>
              </a:ext>
            </a:extLst>
          </p:cNvPr>
          <p:cNvSpPr/>
          <p:nvPr/>
        </p:nvSpPr>
        <p:spPr>
          <a:xfrm>
            <a:off x="4593239" y="538877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Ellipse 93">
            <a:extLst>
              <a:ext uri="{FF2B5EF4-FFF2-40B4-BE49-F238E27FC236}">
                <a16:creationId xmlns:a16="http://schemas.microsoft.com/office/drawing/2014/main" id="{5DED08A3-62A8-604E-9F62-0F486FD9DF76}"/>
              </a:ext>
            </a:extLst>
          </p:cNvPr>
          <p:cNvSpPr/>
          <p:nvPr/>
        </p:nvSpPr>
        <p:spPr>
          <a:xfrm>
            <a:off x="5631920" y="538877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Ellipse 94">
            <a:extLst>
              <a:ext uri="{FF2B5EF4-FFF2-40B4-BE49-F238E27FC236}">
                <a16:creationId xmlns:a16="http://schemas.microsoft.com/office/drawing/2014/main" id="{55EB6D02-C6A5-234C-A8F6-FA76875FAD40}"/>
              </a:ext>
            </a:extLst>
          </p:cNvPr>
          <p:cNvSpPr/>
          <p:nvPr/>
        </p:nvSpPr>
        <p:spPr>
          <a:xfrm>
            <a:off x="6749643" y="538154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Ellipse 95">
            <a:extLst>
              <a:ext uri="{FF2B5EF4-FFF2-40B4-BE49-F238E27FC236}">
                <a16:creationId xmlns:a16="http://schemas.microsoft.com/office/drawing/2014/main" id="{0FEB0667-6AC9-AD46-8471-34F4B32579AF}"/>
              </a:ext>
            </a:extLst>
          </p:cNvPr>
          <p:cNvSpPr/>
          <p:nvPr/>
        </p:nvSpPr>
        <p:spPr>
          <a:xfrm>
            <a:off x="7903368" y="538037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Ellipse 96">
            <a:extLst>
              <a:ext uri="{FF2B5EF4-FFF2-40B4-BE49-F238E27FC236}">
                <a16:creationId xmlns:a16="http://schemas.microsoft.com/office/drawing/2014/main" id="{511A1B2C-843B-6D4B-BF2A-F94D172F821D}"/>
              </a:ext>
            </a:extLst>
          </p:cNvPr>
          <p:cNvSpPr/>
          <p:nvPr/>
        </p:nvSpPr>
        <p:spPr>
          <a:xfrm>
            <a:off x="9079478" y="537405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B72729A7-5E2A-654A-A4D5-1C1BBCC5B0C1}"/>
              </a:ext>
            </a:extLst>
          </p:cNvPr>
          <p:cNvCxnSpPr>
            <a:stCxn id="3" idx="6"/>
            <a:endCxn id="71" idx="2"/>
          </p:cNvCxnSpPr>
          <p:nvPr/>
        </p:nvCxnSpPr>
        <p:spPr>
          <a:xfrm>
            <a:off x="2760518" y="2230820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eur droit 97">
            <a:extLst>
              <a:ext uri="{FF2B5EF4-FFF2-40B4-BE49-F238E27FC236}">
                <a16:creationId xmlns:a16="http://schemas.microsoft.com/office/drawing/2014/main" id="{3CCC3902-E263-A94D-B87B-B7BF75A5B3C7}"/>
              </a:ext>
            </a:extLst>
          </p:cNvPr>
          <p:cNvCxnSpPr>
            <a:cxnSpLocks/>
            <a:stCxn id="77" idx="6"/>
            <a:endCxn id="78" idx="2"/>
          </p:cNvCxnSpPr>
          <p:nvPr/>
        </p:nvCxnSpPr>
        <p:spPr>
          <a:xfrm>
            <a:off x="2755754" y="3426208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EEABDC10-4203-0D4F-9C4E-3C0EB0330941}"/>
              </a:ext>
            </a:extLst>
          </p:cNvPr>
          <p:cNvCxnSpPr>
            <a:cxnSpLocks/>
            <a:stCxn id="84" idx="6"/>
            <a:endCxn id="85" idx="2"/>
          </p:cNvCxnSpPr>
          <p:nvPr/>
        </p:nvCxnSpPr>
        <p:spPr>
          <a:xfrm>
            <a:off x="2750991" y="4550163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eur droit 99">
            <a:extLst>
              <a:ext uri="{FF2B5EF4-FFF2-40B4-BE49-F238E27FC236}">
                <a16:creationId xmlns:a16="http://schemas.microsoft.com/office/drawing/2014/main" id="{BD8D7537-6C44-044D-B98C-B4C5BECF6301}"/>
              </a:ext>
            </a:extLst>
          </p:cNvPr>
          <p:cNvCxnSpPr>
            <a:cxnSpLocks/>
            <a:stCxn id="91" idx="6"/>
            <a:endCxn id="92" idx="2"/>
          </p:cNvCxnSpPr>
          <p:nvPr/>
        </p:nvCxnSpPr>
        <p:spPr>
          <a:xfrm>
            <a:off x="2746224" y="5574103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eur droit 100">
            <a:extLst>
              <a:ext uri="{FF2B5EF4-FFF2-40B4-BE49-F238E27FC236}">
                <a16:creationId xmlns:a16="http://schemas.microsoft.com/office/drawing/2014/main" id="{6E0044A5-10AC-934C-AA10-4279A012CB28}"/>
              </a:ext>
            </a:extLst>
          </p:cNvPr>
          <p:cNvCxnSpPr>
            <a:cxnSpLocks/>
            <a:stCxn id="71" idx="6"/>
            <a:endCxn id="72" idx="2"/>
          </p:cNvCxnSpPr>
          <p:nvPr/>
        </p:nvCxnSpPr>
        <p:spPr>
          <a:xfrm flipV="1">
            <a:off x="3868379" y="2231227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cteur droit 104">
            <a:extLst>
              <a:ext uri="{FF2B5EF4-FFF2-40B4-BE49-F238E27FC236}">
                <a16:creationId xmlns:a16="http://schemas.microsoft.com/office/drawing/2014/main" id="{9C9B3232-2C28-B040-8FDF-C7788718ABA5}"/>
              </a:ext>
            </a:extLst>
          </p:cNvPr>
          <p:cNvCxnSpPr>
            <a:cxnSpLocks/>
            <a:stCxn id="72" idx="6"/>
            <a:endCxn id="73" idx="2"/>
          </p:cNvCxnSpPr>
          <p:nvPr/>
        </p:nvCxnSpPr>
        <p:spPr>
          <a:xfrm>
            <a:off x="4979008" y="2231227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cteur droit 107">
            <a:extLst>
              <a:ext uri="{FF2B5EF4-FFF2-40B4-BE49-F238E27FC236}">
                <a16:creationId xmlns:a16="http://schemas.microsoft.com/office/drawing/2014/main" id="{6B3242D0-BBCA-764E-A123-674ED656488C}"/>
              </a:ext>
            </a:extLst>
          </p:cNvPr>
          <p:cNvCxnSpPr>
            <a:cxnSpLocks/>
            <a:stCxn id="73" idx="6"/>
            <a:endCxn id="74" idx="2"/>
          </p:cNvCxnSpPr>
          <p:nvPr/>
        </p:nvCxnSpPr>
        <p:spPr>
          <a:xfrm flipV="1">
            <a:off x="6017689" y="2224002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necteur droit 110">
            <a:extLst>
              <a:ext uri="{FF2B5EF4-FFF2-40B4-BE49-F238E27FC236}">
                <a16:creationId xmlns:a16="http://schemas.microsoft.com/office/drawing/2014/main" id="{E939E34A-A870-3842-A0B1-E0022874EBE2}"/>
              </a:ext>
            </a:extLst>
          </p:cNvPr>
          <p:cNvCxnSpPr>
            <a:cxnSpLocks/>
            <a:stCxn id="74" idx="6"/>
            <a:endCxn id="75" idx="2"/>
          </p:cNvCxnSpPr>
          <p:nvPr/>
        </p:nvCxnSpPr>
        <p:spPr>
          <a:xfrm flipV="1">
            <a:off x="7135412" y="2222829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eur droit 113">
            <a:extLst>
              <a:ext uri="{FF2B5EF4-FFF2-40B4-BE49-F238E27FC236}">
                <a16:creationId xmlns:a16="http://schemas.microsoft.com/office/drawing/2014/main" id="{044E6012-7CE5-304E-B4C5-DEA0DA45B014}"/>
              </a:ext>
            </a:extLst>
          </p:cNvPr>
          <p:cNvCxnSpPr>
            <a:cxnSpLocks/>
            <a:stCxn id="75" idx="6"/>
            <a:endCxn id="76" idx="2"/>
          </p:cNvCxnSpPr>
          <p:nvPr/>
        </p:nvCxnSpPr>
        <p:spPr>
          <a:xfrm flipV="1">
            <a:off x="8289137" y="2216507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cteur droit 116">
            <a:extLst>
              <a:ext uri="{FF2B5EF4-FFF2-40B4-BE49-F238E27FC236}">
                <a16:creationId xmlns:a16="http://schemas.microsoft.com/office/drawing/2014/main" id="{867A72AD-46EE-BA44-ADCA-3F6CEAA0D43C}"/>
              </a:ext>
            </a:extLst>
          </p:cNvPr>
          <p:cNvCxnSpPr>
            <a:cxnSpLocks/>
            <a:stCxn id="82" idx="6"/>
            <a:endCxn id="83" idx="2"/>
          </p:cNvCxnSpPr>
          <p:nvPr/>
        </p:nvCxnSpPr>
        <p:spPr>
          <a:xfrm flipV="1">
            <a:off x="8284373" y="3411895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cteur droit 120">
            <a:extLst>
              <a:ext uri="{FF2B5EF4-FFF2-40B4-BE49-F238E27FC236}">
                <a16:creationId xmlns:a16="http://schemas.microsoft.com/office/drawing/2014/main" id="{1FBB64BF-AB23-3948-BDDE-C6CA13F3639B}"/>
              </a:ext>
            </a:extLst>
          </p:cNvPr>
          <p:cNvCxnSpPr>
            <a:cxnSpLocks/>
            <a:stCxn id="89" idx="6"/>
            <a:endCxn id="90" idx="2"/>
          </p:cNvCxnSpPr>
          <p:nvPr/>
        </p:nvCxnSpPr>
        <p:spPr>
          <a:xfrm flipV="1">
            <a:off x="8279610" y="4535850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Connecteur droit 124">
            <a:extLst>
              <a:ext uri="{FF2B5EF4-FFF2-40B4-BE49-F238E27FC236}">
                <a16:creationId xmlns:a16="http://schemas.microsoft.com/office/drawing/2014/main" id="{AA331686-CC52-054F-9091-6B23C3189B16}"/>
              </a:ext>
            </a:extLst>
          </p:cNvPr>
          <p:cNvCxnSpPr>
            <a:cxnSpLocks/>
            <a:stCxn id="96" idx="6"/>
            <a:endCxn id="97" idx="2"/>
          </p:cNvCxnSpPr>
          <p:nvPr/>
        </p:nvCxnSpPr>
        <p:spPr>
          <a:xfrm flipV="1">
            <a:off x="8274843" y="5559790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necteur droit 127">
            <a:extLst>
              <a:ext uri="{FF2B5EF4-FFF2-40B4-BE49-F238E27FC236}">
                <a16:creationId xmlns:a16="http://schemas.microsoft.com/office/drawing/2014/main" id="{E21CD8F9-5EB0-5343-AB8C-795307C4EF5B}"/>
              </a:ext>
            </a:extLst>
          </p:cNvPr>
          <p:cNvCxnSpPr>
            <a:cxnSpLocks/>
            <a:stCxn id="81" idx="6"/>
            <a:endCxn id="82" idx="2"/>
          </p:cNvCxnSpPr>
          <p:nvPr/>
        </p:nvCxnSpPr>
        <p:spPr>
          <a:xfrm flipV="1">
            <a:off x="7130648" y="3418217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Connecteur droit 130">
            <a:extLst>
              <a:ext uri="{FF2B5EF4-FFF2-40B4-BE49-F238E27FC236}">
                <a16:creationId xmlns:a16="http://schemas.microsoft.com/office/drawing/2014/main" id="{16BE47F6-BDFC-A848-AC89-9FCB3AA9F78D}"/>
              </a:ext>
            </a:extLst>
          </p:cNvPr>
          <p:cNvCxnSpPr>
            <a:cxnSpLocks/>
            <a:stCxn id="88" idx="6"/>
            <a:endCxn id="89" idx="2"/>
          </p:cNvCxnSpPr>
          <p:nvPr/>
        </p:nvCxnSpPr>
        <p:spPr>
          <a:xfrm flipV="1">
            <a:off x="7125885" y="4542172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onnecteur droit 133">
            <a:extLst>
              <a:ext uri="{FF2B5EF4-FFF2-40B4-BE49-F238E27FC236}">
                <a16:creationId xmlns:a16="http://schemas.microsoft.com/office/drawing/2014/main" id="{52219131-0DA9-444B-88C6-AEDCDCF78F21}"/>
              </a:ext>
            </a:extLst>
          </p:cNvPr>
          <p:cNvCxnSpPr>
            <a:cxnSpLocks/>
            <a:stCxn id="95" idx="6"/>
            <a:endCxn id="96" idx="2"/>
          </p:cNvCxnSpPr>
          <p:nvPr/>
        </p:nvCxnSpPr>
        <p:spPr>
          <a:xfrm flipV="1">
            <a:off x="7121118" y="5566112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Connecteur droit 136">
            <a:extLst>
              <a:ext uri="{FF2B5EF4-FFF2-40B4-BE49-F238E27FC236}">
                <a16:creationId xmlns:a16="http://schemas.microsoft.com/office/drawing/2014/main" id="{93CEE686-E060-9D4F-BE3B-9093C3F6CD0C}"/>
              </a:ext>
            </a:extLst>
          </p:cNvPr>
          <p:cNvCxnSpPr>
            <a:cxnSpLocks/>
            <a:stCxn id="94" idx="6"/>
            <a:endCxn id="95" idx="2"/>
          </p:cNvCxnSpPr>
          <p:nvPr/>
        </p:nvCxnSpPr>
        <p:spPr>
          <a:xfrm flipV="1">
            <a:off x="6003395" y="5567285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Connecteur droit 139">
            <a:extLst>
              <a:ext uri="{FF2B5EF4-FFF2-40B4-BE49-F238E27FC236}">
                <a16:creationId xmlns:a16="http://schemas.microsoft.com/office/drawing/2014/main" id="{FD023C0D-2B29-9D49-8AD5-D96D3828E797}"/>
              </a:ext>
            </a:extLst>
          </p:cNvPr>
          <p:cNvCxnSpPr>
            <a:cxnSpLocks/>
            <a:stCxn id="93" idx="6"/>
            <a:endCxn id="94" idx="2"/>
          </p:cNvCxnSpPr>
          <p:nvPr/>
        </p:nvCxnSpPr>
        <p:spPr>
          <a:xfrm>
            <a:off x="4964714" y="5574510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Connecteur droit 142">
            <a:extLst>
              <a:ext uri="{FF2B5EF4-FFF2-40B4-BE49-F238E27FC236}">
                <a16:creationId xmlns:a16="http://schemas.microsoft.com/office/drawing/2014/main" id="{B6D04993-6981-1345-A214-4B3702414108}"/>
              </a:ext>
            </a:extLst>
          </p:cNvPr>
          <p:cNvCxnSpPr>
            <a:cxnSpLocks/>
            <a:stCxn id="92" idx="6"/>
            <a:endCxn id="93" idx="2"/>
          </p:cNvCxnSpPr>
          <p:nvPr/>
        </p:nvCxnSpPr>
        <p:spPr>
          <a:xfrm flipV="1">
            <a:off x="3854085" y="5574510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necteur droit 147">
            <a:extLst>
              <a:ext uri="{FF2B5EF4-FFF2-40B4-BE49-F238E27FC236}">
                <a16:creationId xmlns:a16="http://schemas.microsoft.com/office/drawing/2014/main" id="{3C995601-9D3D-AC4D-918E-D07E4DDD0E4D}"/>
              </a:ext>
            </a:extLst>
          </p:cNvPr>
          <p:cNvCxnSpPr>
            <a:cxnSpLocks/>
            <a:stCxn id="85" idx="6"/>
            <a:endCxn id="86" idx="2"/>
          </p:cNvCxnSpPr>
          <p:nvPr/>
        </p:nvCxnSpPr>
        <p:spPr>
          <a:xfrm flipV="1">
            <a:off x="3858852" y="4550570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Connecteur droit 151">
            <a:extLst>
              <a:ext uri="{FF2B5EF4-FFF2-40B4-BE49-F238E27FC236}">
                <a16:creationId xmlns:a16="http://schemas.microsoft.com/office/drawing/2014/main" id="{CBCE3540-71D5-0442-A8B6-6006DDE3F30D}"/>
              </a:ext>
            </a:extLst>
          </p:cNvPr>
          <p:cNvCxnSpPr>
            <a:cxnSpLocks/>
            <a:stCxn id="86" idx="6"/>
            <a:endCxn id="87" idx="2"/>
          </p:cNvCxnSpPr>
          <p:nvPr/>
        </p:nvCxnSpPr>
        <p:spPr>
          <a:xfrm>
            <a:off x="4969481" y="4550570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Connecteur droit 154">
            <a:extLst>
              <a:ext uri="{FF2B5EF4-FFF2-40B4-BE49-F238E27FC236}">
                <a16:creationId xmlns:a16="http://schemas.microsoft.com/office/drawing/2014/main" id="{BFEAB717-FC30-5E48-A2ED-57042A6884EA}"/>
              </a:ext>
            </a:extLst>
          </p:cNvPr>
          <p:cNvCxnSpPr>
            <a:cxnSpLocks/>
            <a:stCxn id="87" idx="6"/>
            <a:endCxn id="88" idx="2"/>
          </p:cNvCxnSpPr>
          <p:nvPr/>
        </p:nvCxnSpPr>
        <p:spPr>
          <a:xfrm flipV="1">
            <a:off x="6008162" y="4543345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Connecteur droit 157">
            <a:extLst>
              <a:ext uri="{FF2B5EF4-FFF2-40B4-BE49-F238E27FC236}">
                <a16:creationId xmlns:a16="http://schemas.microsoft.com/office/drawing/2014/main" id="{2DAB01D3-A969-9943-85DA-5247DD591494}"/>
              </a:ext>
            </a:extLst>
          </p:cNvPr>
          <p:cNvCxnSpPr>
            <a:cxnSpLocks/>
            <a:stCxn id="80" idx="6"/>
            <a:endCxn id="81" idx="2"/>
          </p:cNvCxnSpPr>
          <p:nvPr/>
        </p:nvCxnSpPr>
        <p:spPr>
          <a:xfrm flipV="1">
            <a:off x="6012925" y="3419390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Connecteur droit 160">
            <a:extLst>
              <a:ext uri="{FF2B5EF4-FFF2-40B4-BE49-F238E27FC236}">
                <a16:creationId xmlns:a16="http://schemas.microsoft.com/office/drawing/2014/main" id="{26C90609-B996-6743-AE1E-33B36E29E774}"/>
              </a:ext>
            </a:extLst>
          </p:cNvPr>
          <p:cNvCxnSpPr>
            <a:cxnSpLocks/>
            <a:stCxn id="79" idx="6"/>
            <a:endCxn id="80" idx="2"/>
          </p:cNvCxnSpPr>
          <p:nvPr/>
        </p:nvCxnSpPr>
        <p:spPr>
          <a:xfrm>
            <a:off x="4974244" y="3426615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Connecteur droit 163">
            <a:extLst>
              <a:ext uri="{FF2B5EF4-FFF2-40B4-BE49-F238E27FC236}">
                <a16:creationId xmlns:a16="http://schemas.microsoft.com/office/drawing/2014/main" id="{E96B977F-6C7E-A645-BE90-D9E772F79D2D}"/>
              </a:ext>
            </a:extLst>
          </p:cNvPr>
          <p:cNvCxnSpPr>
            <a:cxnSpLocks/>
            <a:stCxn id="78" idx="6"/>
            <a:endCxn id="79" idx="2"/>
          </p:cNvCxnSpPr>
          <p:nvPr/>
        </p:nvCxnSpPr>
        <p:spPr>
          <a:xfrm flipV="1">
            <a:off x="3863615" y="3426615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Connecteur droit 166">
            <a:extLst>
              <a:ext uri="{FF2B5EF4-FFF2-40B4-BE49-F238E27FC236}">
                <a16:creationId xmlns:a16="http://schemas.microsoft.com/office/drawing/2014/main" id="{5DB3CBBF-F379-1B46-A6F3-63714ADD8AE8}"/>
              </a:ext>
            </a:extLst>
          </p:cNvPr>
          <p:cNvCxnSpPr>
            <a:cxnSpLocks/>
            <a:stCxn id="3" idx="4"/>
            <a:endCxn id="77" idx="0"/>
          </p:cNvCxnSpPr>
          <p:nvPr/>
        </p:nvCxnSpPr>
        <p:spPr>
          <a:xfrm flipH="1">
            <a:off x="2570017" y="2416557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Connecteur droit 169">
            <a:extLst>
              <a:ext uri="{FF2B5EF4-FFF2-40B4-BE49-F238E27FC236}">
                <a16:creationId xmlns:a16="http://schemas.microsoft.com/office/drawing/2014/main" id="{783BA3B7-8903-E14A-BA1A-D49CC76F4C00}"/>
              </a:ext>
            </a:extLst>
          </p:cNvPr>
          <p:cNvCxnSpPr>
            <a:cxnSpLocks/>
            <a:stCxn id="77" idx="4"/>
            <a:endCxn id="84" idx="0"/>
          </p:cNvCxnSpPr>
          <p:nvPr/>
        </p:nvCxnSpPr>
        <p:spPr>
          <a:xfrm flipH="1">
            <a:off x="2565254" y="3611945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onnecteur droit 172">
            <a:extLst>
              <a:ext uri="{FF2B5EF4-FFF2-40B4-BE49-F238E27FC236}">
                <a16:creationId xmlns:a16="http://schemas.microsoft.com/office/drawing/2014/main" id="{B8090EA7-0B62-2D41-9B53-B321A572E15D}"/>
              </a:ext>
            </a:extLst>
          </p:cNvPr>
          <p:cNvCxnSpPr>
            <a:cxnSpLocks/>
            <a:stCxn id="84" idx="4"/>
            <a:endCxn id="91" idx="0"/>
          </p:cNvCxnSpPr>
          <p:nvPr/>
        </p:nvCxnSpPr>
        <p:spPr>
          <a:xfrm flipH="1">
            <a:off x="2560487" y="4735900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Connecteur droit 175">
            <a:extLst>
              <a:ext uri="{FF2B5EF4-FFF2-40B4-BE49-F238E27FC236}">
                <a16:creationId xmlns:a16="http://schemas.microsoft.com/office/drawing/2014/main" id="{0A378D24-AB25-8348-B783-5CA38919B883}"/>
              </a:ext>
            </a:extLst>
          </p:cNvPr>
          <p:cNvCxnSpPr>
            <a:cxnSpLocks/>
            <a:stCxn id="71" idx="4"/>
            <a:endCxn id="78" idx="0"/>
          </p:cNvCxnSpPr>
          <p:nvPr/>
        </p:nvCxnSpPr>
        <p:spPr>
          <a:xfrm flipH="1">
            <a:off x="3677878" y="2417762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Connecteur droit 178">
            <a:extLst>
              <a:ext uri="{FF2B5EF4-FFF2-40B4-BE49-F238E27FC236}">
                <a16:creationId xmlns:a16="http://schemas.microsoft.com/office/drawing/2014/main" id="{11391DDE-B09F-A445-9F4B-1CEB62971414}"/>
              </a:ext>
            </a:extLst>
          </p:cNvPr>
          <p:cNvCxnSpPr>
            <a:cxnSpLocks/>
            <a:stCxn id="78" idx="4"/>
            <a:endCxn id="85" idx="0"/>
          </p:cNvCxnSpPr>
          <p:nvPr/>
        </p:nvCxnSpPr>
        <p:spPr>
          <a:xfrm flipH="1">
            <a:off x="3673115" y="3613150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Connecteur droit 181">
            <a:extLst>
              <a:ext uri="{FF2B5EF4-FFF2-40B4-BE49-F238E27FC236}">
                <a16:creationId xmlns:a16="http://schemas.microsoft.com/office/drawing/2014/main" id="{242A0777-E725-634E-92BF-A4D10FD2B4AC}"/>
              </a:ext>
            </a:extLst>
          </p:cNvPr>
          <p:cNvCxnSpPr>
            <a:cxnSpLocks/>
            <a:stCxn id="85" idx="4"/>
            <a:endCxn id="92" idx="0"/>
          </p:cNvCxnSpPr>
          <p:nvPr/>
        </p:nvCxnSpPr>
        <p:spPr>
          <a:xfrm flipH="1">
            <a:off x="3668348" y="4737105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Connecteur droit 184">
            <a:extLst>
              <a:ext uri="{FF2B5EF4-FFF2-40B4-BE49-F238E27FC236}">
                <a16:creationId xmlns:a16="http://schemas.microsoft.com/office/drawing/2014/main" id="{F7D5C42B-0555-5442-86B5-9200E1D2E220}"/>
              </a:ext>
            </a:extLst>
          </p:cNvPr>
          <p:cNvCxnSpPr>
            <a:cxnSpLocks/>
            <a:stCxn id="86" idx="4"/>
            <a:endCxn id="93" idx="0"/>
          </p:cNvCxnSpPr>
          <p:nvPr/>
        </p:nvCxnSpPr>
        <p:spPr>
          <a:xfrm flipH="1">
            <a:off x="4778977" y="473630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Connecteur droit 187">
            <a:extLst>
              <a:ext uri="{FF2B5EF4-FFF2-40B4-BE49-F238E27FC236}">
                <a16:creationId xmlns:a16="http://schemas.microsoft.com/office/drawing/2014/main" id="{330031F8-A068-304B-86F7-D5D707B83B8F}"/>
              </a:ext>
            </a:extLst>
          </p:cNvPr>
          <p:cNvCxnSpPr>
            <a:cxnSpLocks/>
            <a:stCxn id="79" idx="4"/>
            <a:endCxn id="86" idx="0"/>
          </p:cNvCxnSpPr>
          <p:nvPr/>
        </p:nvCxnSpPr>
        <p:spPr>
          <a:xfrm flipH="1">
            <a:off x="4783744" y="361235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Connecteur droit 190">
            <a:extLst>
              <a:ext uri="{FF2B5EF4-FFF2-40B4-BE49-F238E27FC236}">
                <a16:creationId xmlns:a16="http://schemas.microsoft.com/office/drawing/2014/main" id="{40809398-BD17-714D-92E5-BA674216B664}"/>
              </a:ext>
            </a:extLst>
          </p:cNvPr>
          <p:cNvCxnSpPr>
            <a:cxnSpLocks/>
            <a:stCxn id="72" idx="4"/>
            <a:endCxn id="79" idx="0"/>
          </p:cNvCxnSpPr>
          <p:nvPr/>
        </p:nvCxnSpPr>
        <p:spPr>
          <a:xfrm flipH="1">
            <a:off x="4788507" y="241696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Connecteur droit 193">
            <a:extLst>
              <a:ext uri="{FF2B5EF4-FFF2-40B4-BE49-F238E27FC236}">
                <a16:creationId xmlns:a16="http://schemas.microsoft.com/office/drawing/2014/main" id="{4DE6B530-9AF5-8E46-829A-1F494459A2A0}"/>
              </a:ext>
            </a:extLst>
          </p:cNvPr>
          <p:cNvCxnSpPr>
            <a:cxnSpLocks/>
            <a:stCxn id="73" idx="4"/>
            <a:endCxn id="80" idx="0"/>
          </p:cNvCxnSpPr>
          <p:nvPr/>
        </p:nvCxnSpPr>
        <p:spPr>
          <a:xfrm flipH="1">
            <a:off x="5827188" y="241696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Connecteur droit 196">
            <a:extLst>
              <a:ext uri="{FF2B5EF4-FFF2-40B4-BE49-F238E27FC236}">
                <a16:creationId xmlns:a16="http://schemas.microsoft.com/office/drawing/2014/main" id="{96FFA81B-9D71-F949-88C8-A2A6DC72E0BD}"/>
              </a:ext>
            </a:extLst>
          </p:cNvPr>
          <p:cNvCxnSpPr>
            <a:cxnSpLocks/>
            <a:stCxn id="80" idx="4"/>
            <a:endCxn id="87" idx="0"/>
          </p:cNvCxnSpPr>
          <p:nvPr/>
        </p:nvCxnSpPr>
        <p:spPr>
          <a:xfrm flipH="1">
            <a:off x="5822425" y="361235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Connecteur droit 199">
            <a:extLst>
              <a:ext uri="{FF2B5EF4-FFF2-40B4-BE49-F238E27FC236}">
                <a16:creationId xmlns:a16="http://schemas.microsoft.com/office/drawing/2014/main" id="{3C16F193-6C4D-814D-AD32-E2C99569E133}"/>
              </a:ext>
            </a:extLst>
          </p:cNvPr>
          <p:cNvCxnSpPr>
            <a:cxnSpLocks/>
            <a:stCxn id="87" idx="4"/>
            <a:endCxn id="94" idx="0"/>
          </p:cNvCxnSpPr>
          <p:nvPr/>
        </p:nvCxnSpPr>
        <p:spPr>
          <a:xfrm flipH="1">
            <a:off x="5817658" y="473630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Connecteur droit 202">
            <a:extLst>
              <a:ext uri="{FF2B5EF4-FFF2-40B4-BE49-F238E27FC236}">
                <a16:creationId xmlns:a16="http://schemas.microsoft.com/office/drawing/2014/main" id="{57402FCF-4FB8-964F-9F8C-9B7DCF2C7819}"/>
              </a:ext>
            </a:extLst>
          </p:cNvPr>
          <p:cNvCxnSpPr>
            <a:cxnSpLocks/>
            <a:stCxn id="88" idx="4"/>
            <a:endCxn id="95" idx="0"/>
          </p:cNvCxnSpPr>
          <p:nvPr/>
        </p:nvCxnSpPr>
        <p:spPr>
          <a:xfrm flipH="1">
            <a:off x="6935381" y="4729082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Connecteur droit 206">
            <a:extLst>
              <a:ext uri="{FF2B5EF4-FFF2-40B4-BE49-F238E27FC236}">
                <a16:creationId xmlns:a16="http://schemas.microsoft.com/office/drawing/2014/main" id="{78B783D2-28AB-B34B-9611-BF51434BC11D}"/>
              </a:ext>
            </a:extLst>
          </p:cNvPr>
          <p:cNvCxnSpPr>
            <a:cxnSpLocks/>
            <a:stCxn id="81" idx="4"/>
            <a:endCxn id="88" idx="0"/>
          </p:cNvCxnSpPr>
          <p:nvPr/>
        </p:nvCxnSpPr>
        <p:spPr>
          <a:xfrm flipH="1">
            <a:off x="6940148" y="3605127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Connecteur droit 209">
            <a:extLst>
              <a:ext uri="{FF2B5EF4-FFF2-40B4-BE49-F238E27FC236}">
                <a16:creationId xmlns:a16="http://schemas.microsoft.com/office/drawing/2014/main" id="{64C7D8DC-88BB-2C42-8752-04A8CB40AE09}"/>
              </a:ext>
            </a:extLst>
          </p:cNvPr>
          <p:cNvCxnSpPr>
            <a:cxnSpLocks/>
            <a:stCxn id="74" idx="4"/>
            <a:endCxn id="81" idx="0"/>
          </p:cNvCxnSpPr>
          <p:nvPr/>
        </p:nvCxnSpPr>
        <p:spPr>
          <a:xfrm flipH="1">
            <a:off x="6944911" y="2409739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Connecteur droit 212">
            <a:extLst>
              <a:ext uri="{FF2B5EF4-FFF2-40B4-BE49-F238E27FC236}">
                <a16:creationId xmlns:a16="http://schemas.microsoft.com/office/drawing/2014/main" id="{3D3DA82C-6BE3-4A49-9707-F11CF67ADBE6}"/>
              </a:ext>
            </a:extLst>
          </p:cNvPr>
          <p:cNvCxnSpPr>
            <a:cxnSpLocks/>
            <a:stCxn id="75" idx="4"/>
            <a:endCxn id="82" idx="0"/>
          </p:cNvCxnSpPr>
          <p:nvPr/>
        </p:nvCxnSpPr>
        <p:spPr>
          <a:xfrm flipH="1">
            <a:off x="8098636" y="2408566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Connecteur droit 215">
            <a:extLst>
              <a:ext uri="{FF2B5EF4-FFF2-40B4-BE49-F238E27FC236}">
                <a16:creationId xmlns:a16="http://schemas.microsoft.com/office/drawing/2014/main" id="{47FFE3EC-6F60-B643-AD42-268F92ADCB48}"/>
              </a:ext>
            </a:extLst>
          </p:cNvPr>
          <p:cNvCxnSpPr>
            <a:cxnSpLocks/>
            <a:stCxn id="82" idx="4"/>
            <a:endCxn id="89" idx="0"/>
          </p:cNvCxnSpPr>
          <p:nvPr/>
        </p:nvCxnSpPr>
        <p:spPr>
          <a:xfrm flipH="1">
            <a:off x="8093873" y="3603954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Connecteur droit 218">
            <a:extLst>
              <a:ext uri="{FF2B5EF4-FFF2-40B4-BE49-F238E27FC236}">
                <a16:creationId xmlns:a16="http://schemas.microsoft.com/office/drawing/2014/main" id="{45FCDAC2-A573-FC44-8109-04A901AA25DE}"/>
              </a:ext>
            </a:extLst>
          </p:cNvPr>
          <p:cNvCxnSpPr>
            <a:cxnSpLocks/>
            <a:stCxn id="89" idx="4"/>
            <a:endCxn id="96" idx="0"/>
          </p:cNvCxnSpPr>
          <p:nvPr/>
        </p:nvCxnSpPr>
        <p:spPr>
          <a:xfrm flipH="1">
            <a:off x="8089106" y="4727909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Connecteur droit 221">
            <a:extLst>
              <a:ext uri="{FF2B5EF4-FFF2-40B4-BE49-F238E27FC236}">
                <a16:creationId xmlns:a16="http://schemas.microsoft.com/office/drawing/2014/main" id="{3A49079E-CCBF-9749-B73B-DFF279666B41}"/>
              </a:ext>
            </a:extLst>
          </p:cNvPr>
          <p:cNvCxnSpPr>
            <a:cxnSpLocks/>
            <a:stCxn id="90" idx="4"/>
            <a:endCxn id="97" idx="0"/>
          </p:cNvCxnSpPr>
          <p:nvPr/>
        </p:nvCxnSpPr>
        <p:spPr>
          <a:xfrm flipH="1">
            <a:off x="9265216" y="472158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Connecteur droit 224">
            <a:extLst>
              <a:ext uri="{FF2B5EF4-FFF2-40B4-BE49-F238E27FC236}">
                <a16:creationId xmlns:a16="http://schemas.microsoft.com/office/drawing/2014/main" id="{22887D10-E913-284A-8DAB-634157792E8D}"/>
              </a:ext>
            </a:extLst>
          </p:cNvPr>
          <p:cNvCxnSpPr>
            <a:cxnSpLocks/>
            <a:stCxn id="83" idx="4"/>
            <a:endCxn id="90" idx="0"/>
          </p:cNvCxnSpPr>
          <p:nvPr/>
        </p:nvCxnSpPr>
        <p:spPr>
          <a:xfrm flipH="1">
            <a:off x="9269983" y="359763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Connecteur droit 227">
            <a:extLst>
              <a:ext uri="{FF2B5EF4-FFF2-40B4-BE49-F238E27FC236}">
                <a16:creationId xmlns:a16="http://schemas.microsoft.com/office/drawing/2014/main" id="{F877F5F1-1DE0-8A41-BE91-B84966D22160}"/>
              </a:ext>
            </a:extLst>
          </p:cNvPr>
          <p:cNvCxnSpPr>
            <a:cxnSpLocks/>
            <a:stCxn id="76" idx="4"/>
            <a:endCxn id="83" idx="0"/>
          </p:cNvCxnSpPr>
          <p:nvPr/>
        </p:nvCxnSpPr>
        <p:spPr>
          <a:xfrm flipH="1">
            <a:off x="9274746" y="240224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Connecteur droit 230">
            <a:extLst>
              <a:ext uri="{FF2B5EF4-FFF2-40B4-BE49-F238E27FC236}">
                <a16:creationId xmlns:a16="http://schemas.microsoft.com/office/drawing/2014/main" id="{1115A02F-1F3C-084B-A7BB-B3246E46B7CD}"/>
              </a:ext>
            </a:extLst>
          </p:cNvPr>
          <p:cNvCxnSpPr>
            <a:cxnSpLocks/>
          </p:cNvCxnSpPr>
          <p:nvPr/>
        </p:nvCxnSpPr>
        <p:spPr>
          <a:xfrm flipH="1">
            <a:off x="9269981" y="5730301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Connecteur droit 231">
            <a:extLst>
              <a:ext uri="{FF2B5EF4-FFF2-40B4-BE49-F238E27FC236}">
                <a16:creationId xmlns:a16="http://schemas.microsoft.com/office/drawing/2014/main" id="{5619EF9A-9B3B-DE4F-997B-328120EFCC0A}"/>
              </a:ext>
            </a:extLst>
          </p:cNvPr>
          <p:cNvCxnSpPr>
            <a:cxnSpLocks/>
          </p:cNvCxnSpPr>
          <p:nvPr/>
        </p:nvCxnSpPr>
        <p:spPr>
          <a:xfrm flipH="1">
            <a:off x="8079584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Connecteur droit 232">
            <a:extLst>
              <a:ext uri="{FF2B5EF4-FFF2-40B4-BE49-F238E27FC236}">
                <a16:creationId xmlns:a16="http://schemas.microsoft.com/office/drawing/2014/main" id="{98122C64-C0FF-7E44-8724-43926DF7C331}"/>
              </a:ext>
            </a:extLst>
          </p:cNvPr>
          <p:cNvCxnSpPr>
            <a:cxnSpLocks/>
          </p:cNvCxnSpPr>
          <p:nvPr/>
        </p:nvCxnSpPr>
        <p:spPr>
          <a:xfrm flipH="1">
            <a:off x="6931825" y="5751849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Connecteur droit 233">
            <a:extLst>
              <a:ext uri="{FF2B5EF4-FFF2-40B4-BE49-F238E27FC236}">
                <a16:creationId xmlns:a16="http://schemas.microsoft.com/office/drawing/2014/main" id="{3D65E7DC-C9FB-F643-91A4-F1C080198B47}"/>
              </a:ext>
            </a:extLst>
          </p:cNvPr>
          <p:cNvCxnSpPr>
            <a:cxnSpLocks/>
          </p:cNvCxnSpPr>
          <p:nvPr/>
        </p:nvCxnSpPr>
        <p:spPr>
          <a:xfrm flipH="1">
            <a:off x="5812893" y="5760052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Connecteur droit 234">
            <a:extLst>
              <a:ext uri="{FF2B5EF4-FFF2-40B4-BE49-F238E27FC236}">
                <a16:creationId xmlns:a16="http://schemas.microsoft.com/office/drawing/2014/main" id="{22FA0FFC-EAA3-3F4C-A377-4FBB1AA51EC5}"/>
              </a:ext>
            </a:extLst>
          </p:cNvPr>
          <p:cNvCxnSpPr>
            <a:cxnSpLocks/>
          </p:cNvCxnSpPr>
          <p:nvPr/>
        </p:nvCxnSpPr>
        <p:spPr>
          <a:xfrm flipH="1">
            <a:off x="4764883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Connecteur droit 235">
            <a:extLst>
              <a:ext uri="{FF2B5EF4-FFF2-40B4-BE49-F238E27FC236}">
                <a16:creationId xmlns:a16="http://schemas.microsoft.com/office/drawing/2014/main" id="{50FDFE11-674A-1546-A96F-AF710105F404}"/>
              </a:ext>
            </a:extLst>
          </p:cNvPr>
          <p:cNvCxnSpPr>
            <a:cxnSpLocks/>
          </p:cNvCxnSpPr>
          <p:nvPr/>
        </p:nvCxnSpPr>
        <p:spPr>
          <a:xfrm flipH="1">
            <a:off x="3674229" y="5761208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Connecteur droit 236">
            <a:extLst>
              <a:ext uri="{FF2B5EF4-FFF2-40B4-BE49-F238E27FC236}">
                <a16:creationId xmlns:a16="http://schemas.microsoft.com/office/drawing/2014/main" id="{33896988-50DB-5245-B82E-D8FCC160F650}"/>
              </a:ext>
            </a:extLst>
          </p:cNvPr>
          <p:cNvCxnSpPr>
            <a:cxnSpLocks/>
          </p:cNvCxnSpPr>
          <p:nvPr/>
        </p:nvCxnSpPr>
        <p:spPr>
          <a:xfrm flipH="1">
            <a:off x="2555091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Connecteur droit 237">
            <a:extLst>
              <a:ext uri="{FF2B5EF4-FFF2-40B4-BE49-F238E27FC236}">
                <a16:creationId xmlns:a16="http://schemas.microsoft.com/office/drawing/2014/main" id="{2BF637CE-AC73-0147-AC99-1689F263D77F}"/>
              </a:ext>
            </a:extLst>
          </p:cNvPr>
          <p:cNvCxnSpPr>
            <a:cxnSpLocks/>
          </p:cNvCxnSpPr>
          <p:nvPr/>
        </p:nvCxnSpPr>
        <p:spPr>
          <a:xfrm flipH="1">
            <a:off x="9289033" y="119703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Connecteur droit 238">
            <a:extLst>
              <a:ext uri="{FF2B5EF4-FFF2-40B4-BE49-F238E27FC236}">
                <a16:creationId xmlns:a16="http://schemas.microsoft.com/office/drawing/2014/main" id="{8C44A6B6-5077-3040-A480-72759FAC5EDC}"/>
              </a:ext>
            </a:extLst>
          </p:cNvPr>
          <p:cNvCxnSpPr>
            <a:cxnSpLocks/>
          </p:cNvCxnSpPr>
          <p:nvPr/>
        </p:nvCxnSpPr>
        <p:spPr>
          <a:xfrm flipH="1">
            <a:off x="8098636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Connecteur droit 239">
            <a:extLst>
              <a:ext uri="{FF2B5EF4-FFF2-40B4-BE49-F238E27FC236}">
                <a16:creationId xmlns:a16="http://schemas.microsoft.com/office/drawing/2014/main" id="{B5728F9F-9E80-3F47-A6C3-ADF4B98F3BB1}"/>
              </a:ext>
            </a:extLst>
          </p:cNvPr>
          <p:cNvCxnSpPr>
            <a:cxnSpLocks/>
          </p:cNvCxnSpPr>
          <p:nvPr/>
        </p:nvCxnSpPr>
        <p:spPr>
          <a:xfrm flipH="1">
            <a:off x="6950877" y="1218581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Connecteur droit 240">
            <a:extLst>
              <a:ext uri="{FF2B5EF4-FFF2-40B4-BE49-F238E27FC236}">
                <a16:creationId xmlns:a16="http://schemas.microsoft.com/office/drawing/2014/main" id="{FD4C21AE-8B22-AB49-BBBF-6ABD370394DE}"/>
              </a:ext>
            </a:extLst>
          </p:cNvPr>
          <p:cNvCxnSpPr>
            <a:cxnSpLocks/>
          </p:cNvCxnSpPr>
          <p:nvPr/>
        </p:nvCxnSpPr>
        <p:spPr>
          <a:xfrm flipH="1">
            <a:off x="5831945" y="1226784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Connecteur droit 241">
            <a:extLst>
              <a:ext uri="{FF2B5EF4-FFF2-40B4-BE49-F238E27FC236}">
                <a16:creationId xmlns:a16="http://schemas.microsoft.com/office/drawing/2014/main" id="{68AF2404-FD68-204F-9619-0CA62ECD0A49}"/>
              </a:ext>
            </a:extLst>
          </p:cNvPr>
          <p:cNvCxnSpPr>
            <a:cxnSpLocks/>
          </p:cNvCxnSpPr>
          <p:nvPr/>
        </p:nvCxnSpPr>
        <p:spPr>
          <a:xfrm flipH="1">
            <a:off x="4783935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Connecteur droit 242">
            <a:extLst>
              <a:ext uri="{FF2B5EF4-FFF2-40B4-BE49-F238E27FC236}">
                <a16:creationId xmlns:a16="http://schemas.microsoft.com/office/drawing/2014/main" id="{0E8530F1-F74F-4646-8D0B-DF45485AC4C5}"/>
              </a:ext>
            </a:extLst>
          </p:cNvPr>
          <p:cNvCxnSpPr>
            <a:cxnSpLocks/>
          </p:cNvCxnSpPr>
          <p:nvPr/>
        </p:nvCxnSpPr>
        <p:spPr>
          <a:xfrm flipH="1">
            <a:off x="3693281" y="1227940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Connecteur droit 243">
            <a:extLst>
              <a:ext uri="{FF2B5EF4-FFF2-40B4-BE49-F238E27FC236}">
                <a16:creationId xmlns:a16="http://schemas.microsoft.com/office/drawing/2014/main" id="{E8B7431D-7DD2-DF43-83D7-E49BF5FE0B18}"/>
              </a:ext>
            </a:extLst>
          </p:cNvPr>
          <p:cNvCxnSpPr>
            <a:cxnSpLocks/>
          </p:cNvCxnSpPr>
          <p:nvPr/>
        </p:nvCxnSpPr>
        <p:spPr>
          <a:xfrm flipH="1">
            <a:off x="2574143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Connecteur droit 244">
            <a:extLst>
              <a:ext uri="{FF2B5EF4-FFF2-40B4-BE49-F238E27FC236}">
                <a16:creationId xmlns:a16="http://schemas.microsoft.com/office/drawing/2014/main" id="{82500EC4-7179-6044-B21C-D61B41D7CD4B}"/>
              </a:ext>
            </a:extLst>
          </p:cNvPr>
          <p:cNvCxnSpPr/>
          <p:nvPr/>
        </p:nvCxnSpPr>
        <p:spPr>
          <a:xfrm>
            <a:off x="1642291" y="2229614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Connecteur droit 245">
            <a:extLst>
              <a:ext uri="{FF2B5EF4-FFF2-40B4-BE49-F238E27FC236}">
                <a16:creationId xmlns:a16="http://schemas.microsoft.com/office/drawing/2014/main" id="{13387566-F1C8-4749-96FE-271988366E04}"/>
              </a:ext>
            </a:extLst>
          </p:cNvPr>
          <p:cNvCxnSpPr/>
          <p:nvPr/>
        </p:nvCxnSpPr>
        <p:spPr>
          <a:xfrm>
            <a:off x="1638031" y="3409721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Connecteur droit 246">
            <a:extLst>
              <a:ext uri="{FF2B5EF4-FFF2-40B4-BE49-F238E27FC236}">
                <a16:creationId xmlns:a16="http://schemas.microsoft.com/office/drawing/2014/main" id="{F54CF6FA-81CD-804D-90A1-6E40BF7C9250}"/>
              </a:ext>
            </a:extLst>
          </p:cNvPr>
          <p:cNvCxnSpPr/>
          <p:nvPr/>
        </p:nvCxnSpPr>
        <p:spPr>
          <a:xfrm>
            <a:off x="1647893" y="4547318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Connecteur droit 247">
            <a:extLst>
              <a:ext uri="{FF2B5EF4-FFF2-40B4-BE49-F238E27FC236}">
                <a16:creationId xmlns:a16="http://schemas.microsoft.com/office/drawing/2014/main" id="{887EF6C0-F0E6-0C4B-B174-14A09A77AA9C}"/>
              </a:ext>
            </a:extLst>
          </p:cNvPr>
          <p:cNvCxnSpPr/>
          <p:nvPr/>
        </p:nvCxnSpPr>
        <p:spPr>
          <a:xfrm>
            <a:off x="1647893" y="5572897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Connecteur droit 248">
            <a:extLst>
              <a:ext uri="{FF2B5EF4-FFF2-40B4-BE49-F238E27FC236}">
                <a16:creationId xmlns:a16="http://schemas.microsoft.com/office/drawing/2014/main" id="{FFF812BB-4DD6-4844-81B2-F77384F88D47}"/>
              </a:ext>
            </a:extLst>
          </p:cNvPr>
          <p:cNvCxnSpPr/>
          <p:nvPr/>
        </p:nvCxnSpPr>
        <p:spPr>
          <a:xfrm>
            <a:off x="9469507" y="2228409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Connecteur droit 249">
            <a:extLst>
              <a:ext uri="{FF2B5EF4-FFF2-40B4-BE49-F238E27FC236}">
                <a16:creationId xmlns:a16="http://schemas.microsoft.com/office/drawing/2014/main" id="{32DD9675-4FE5-634A-BC2D-576212A59C45}"/>
              </a:ext>
            </a:extLst>
          </p:cNvPr>
          <p:cNvCxnSpPr/>
          <p:nvPr/>
        </p:nvCxnSpPr>
        <p:spPr>
          <a:xfrm>
            <a:off x="9465247" y="3408516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Connecteur droit 250">
            <a:extLst>
              <a:ext uri="{FF2B5EF4-FFF2-40B4-BE49-F238E27FC236}">
                <a16:creationId xmlns:a16="http://schemas.microsoft.com/office/drawing/2014/main" id="{D4DB3BBF-FD66-1B40-B525-81E58CD4B8B2}"/>
              </a:ext>
            </a:extLst>
          </p:cNvPr>
          <p:cNvCxnSpPr/>
          <p:nvPr/>
        </p:nvCxnSpPr>
        <p:spPr>
          <a:xfrm>
            <a:off x="9475109" y="4546113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Connecteur droit 251">
            <a:extLst>
              <a:ext uri="{FF2B5EF4-FFF2-40B4-BE49-F238E27FC236}">
                <a16:creationId xmlns:a16="http://schemas.microsoft.com/office/drawing/2014/main" id="{37FEAB53-8FD2-1042-9401-5833F2B09A06}"/>
              </a:ext>
            </a:extLst>
          </p:cNvPr>
          <p:cNvCxnSpPr/>
          <p:nvPr/>
        </p:nvCxnSpPr>
        <p:spPr>
          <a:xfrm>
            <a:off x="9475109" y="5571692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A24F5D8-12FF-8428-9E08-22EB78443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015244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0D2B29-C128-9446-ACF7-FBDB0FF1F6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Perspectives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8A96160-9D5E-6C4B-9925-A7DF442D9E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Asynchronous model</a:t>
            </a:r>
          </a:p>
          <a:p>
            <a:pPr lvl="1"/>
            <a:r>
              <a:rPr lang="en-US" dirty="0"/>
              <a:t>(efficient)</a:t>
            </a:r>
            <a:r>
              <a:rPr lang="en-US" dirty="0">
                <a:solidFill>
                  <a:srgbClr val="FF0000"/>
                </a:solidFill>
              </a:rPr>
              <a:t> Emulator</a:t>
            </a:r>
            <a:r>
              <a:rPr lang="en-US" dirty="0"/>
              <a:t> Synchronous → Asynchronous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Optimality</a:t>
            </a:r>
            <a:r>
              <a:rPr lang="en-US" dirty="0"/>
              <a:t> (dedicated solutions?)</a:t>
            </a:r>
          </a:p>
          <a:p>
            <a:r>
              <a:rPr lang="en-US" b="1" dirty="0"/>
              <a:t>Fault Tolerance</a:t>
            </a:r>
          </a:p>
          <a:p>
            <a:r>
              <a:rPr lang="en-US" b="1" dirty="0"/>
              <a:t>Obstacles</a:t>
            </a:r>
          </a:p>
          <a:p>
            <a:r>
              <a:rPr lang="en-US" b="1" dirty="0"/>
              <a:t>Scalability</a:t>
            </a:r>
          </a:p>
          <a:p>
            <a:pPr lvl="1"/>
            <a:r>
              <a:rPr lang="en-US" i="1" dirty="0"/>
              <a:t>k</a:t>
            </a:r>
            <a:r>
              <a:rPr lang="en-US" dirty="0"/>
              <a:t> &gt; </a:t>
            </a:r>
            <a:r>
              <a:rPr lang="en-US" i="1" dirty="0"/>
              <a:t>c</a:t>
            </a:r>
            <a:r>
              <a:rPr lang="en-US" dirty="0"/>
              <a:t> robots</a:t>
            </a:r>
          </a:p>
          <a:p>
            <a:pPr lvl="1"/>
            <a:r>
              <a:rPr lang="en-US" dirty="0"/>
              <a:t>Initial positions</a:t>
            </a:r>
          </a:p>
          <a:p>
            <a:pPr lvl="1"/>
            <a:r>
              <a:rPr lang="en-US"/>
              <a:t>Increase </a:t>
            </a:r>
            <a:r>
              <a:rPr lang="en-US" dirty="0"/>
              <a:t>the dimension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35634FA-5FCF-6E95-F5FA-31A1AF2F8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474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AA7496-B8BF-024F-BB03-6CC8F92DE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51400"/>
            <a:ext cx="10515600" cy="1325563"/>
          </a:xfrm>
        </p:spPr>
        <p:txBody>
          <a:bodyPr/>
          <a:lstStyle/>
          <a:p>
            <a:pPr algn="r"/>
            <a:r>
              <a:rPr lang="en-US" dirty="0"/>
              <a:t>Thank you!</a:t>
            </a:r>
          </a:p>
        </p:txBody>
      </p:sp>
      <p:pic>
        <p:nvPicPr>
          <p:cNvPr id="7" name="Picture 2" descr="Poser les bonnes questions pourrait vous permettre d'être plus heureux -  OSERChanger.com">
            <a:extLst>
              <a:ext uri="{FF2B5EF4-FFF2-40B4-BE49-F238E27FC236}">
                <a16:creationId xmlns:a16="http://schemas.microsoft.com/office/drawing/2014/main" id="{13CA0C87-ABD7-4440-ACB0-B1B7C66FCE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6260" y="1538159"/>
            <a:ext cx="3551488" cy="3484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4">
            <a:extLst>
              <a:ext uri="{FF2B5EF4-FFF2-40B4-BE49-F238E27FC236}">
                <a16:creationId xmlns:a16="http://schemas.microsoft.com/office/drawing/2014/main" id="{46FB2766-65D5-A94E-87C2-1A1AAF9308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701" y="685365"/>
            <a:ext cx="2510917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7D848A"/>
                </a:solidFill>
                <a:effectLst/>
                <a:latin typeface="Open Sans"/>
                <a:hlinkClick r:id="rId4"/>
              </a:rPr>
            </a:b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0EE52BB-17A4-64A7-5903-F0CDF7F7F2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355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A6AED0-4BBE-054A-88FE-112C783D2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Robot skills: </a:t>
            </a:r>
            <a:r>
              <a:rPr lang="en-US" dirty="0">
                <a:solidFill>
                  <a:srgbClr val="FF0000"/>
                </a:solidFill>
              </a:rPr>
              <a:t>luminous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39C66FB6-A455-AA41-BCAF-F7229233010E}"/>
              </a:ext>
            </a:extLst>
          </p:cNvPr>
          <p:cNvSpPr/>
          <p:nvPr/>
        </p:nvSpPr>
        <p:spPr>
          <a:xfrm>
            <a:off x="2389043" y="204508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Ellipse 70">
            <a:extLst>
              <a:ext uri="{FF2B5EF4-FFF2-40B4-BE49-F238E27FC236}">
                <a16:creationId xmlns:a16="http://schemas.microsoft.com/office/drawing/2014/main" id="{F2AB99A7-3548-184A-9DE8-475EBB0E29AF}"/>
              </a:ext>
            </a:extLst>
          </p:cNvPr>
          <p:cNvSpPr/>
          <p:nvPr/>
        </p:nvSpPr>
        <p:spPr>
          <a:xfrm>
            <a:off x="3496904" y="204628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Ellipse 71">
            <a:extLst>
              <a:ext uri="{FF2B5EF4-FFF2-40B4-BE49-F238E27FC236}">
                <a16:creationId xmlns:a16="http://schemas.microsoft.com/office/drawing/2014/main" id="{DC537375-91C9-F541-850F-61BAEEBE91B7}"/>
              </a:ext>
            </a:extLst>
          </p:cNvPr>
          <p:cNvSpPr/>
          <p:nvPr/>
        </p:nvSpPr>
        <p:spPr>
          <a:xfrm>
            <a:off x="4607533" y="204548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Ellipse 72">
            <a:extLst>
              <a:ext uri="{FF2B5EF4-FFF2-40B4-BE49-F238E27FC236}">
                <a16:creationId xmlns:a16="http://schemas.microsoft.com/office/drawing/2014/main" id="{3FEBB43E-7814-554E-9DB9-9FE7651DAD23}"/>
              </a:ext>
            </a:extLst>
          </p:cNvPr>
          <p:cNvSpPr/>
          <p:nvPr/>
        </p:nvSpPr>
        <p:spPr>
          <a:xfrm>
            <a:off x="5646214" y="2045489"/>
            <a:ext cx="371475" cy="371475"/>
          </a:xfrm>
          <a:prstGeom prst="ellipse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74" name="Ellipse 73">
            <a:extLst>
              <a:ext uri="{FF2B5EF4-FFF2-40B4-BE49-F238E27FC236}">
                <a16:creationId xmlns:a16="http://schemas.microsoft.com/office/drawing/2014/main" id="{CEC8F815-5967-9A45-94AB-CAE715CECC7F}"/>
              </a:ext>
            </a:extLst>
          </p:cNvPr>
          <p:cNvSpPr/>
          <p:nvPr/>
        </p:nvSpPr>
        <p:spPr>
          <a:xfrm>
            <a:off x="6763937" y="203826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Ellipse 74">
            <a:extLst>
              <a:ext uri="{FF2B5EF4-FFF2-40B4-BE49-F238E27FC236}">
                <a16:creationId xmlns:a16="http://schemas.microsoft.com/office/drawing/2014/main" id="{C0F1BC3E-3E6C-B141-A5B7-8E353E5CA6A0}"/>
              </a:ext>
            </a:extLst>
          </p:cNvPr>
          <p:cNvSpPr/>
          <p:nvPr/>
        </p:nvSpPr>
        <p:spPr>
          <a:xfrm>
            <a:off x="7917662" y="2037091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Ellipse 75">
            <a:extLst>
              <a:ext uri="{FF2B5EF4-FFF2-40B4-BE49-F238E27FC236}">
                <a16:creationId xmlns:a16="http://schemas.microsoft.com/office/drawing/2014/main" id="{BAEF8F2E-D8AD-4841-A7CB-E0F066C05240}"/>
              </a:ext>
            </a:extLst>
          </p:cNvPr>
          <p:cNvSpPr/>
          <p:nvPr/>
        </p:nvSpPr>
        <p:spPr>
          <a:xfrm>
            <a:off x="9093772" y="203076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Ellipse 76">
            <a:extLst>
              <a:ext uri="{FF2B5EF4-FFF2-40B4-BE49-F238E27FC236}">
                <a16:creationId xmlns:a16="http://schemas.microsoft.com/office/drawing/2014/main" id="{11065282-92E3-4044-BBC9-D82C0BA3C54C}"/>
              </a:ext>
            </a:extLst>
          </p:cNvPr>
          <p:cNvSpPr/>
          <p:nvPr/>
        </p:nvSpPr>
        <p:spPr>
          <a:xfrm>
            <a:off x="2384279" y="3240470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Ellipse 77">
            <a:extLst>
              <a:ext uri="{FF2B5EF4-FFF2-40B4-BE49-F238E27FC236}">
                <a16:creationId xmlns:a16="http://schemas.microsoft.com/office/drawing/2014/main" id="{32B869E9-A105-BE48-9DF0-7260124D26F2}"/>
              </a:ext>
            </a:extLst>
          </p:cNvPr>
          <p:cNvSpPr/>
          <p:nvPr/>
        </p:nvSpPr>
        <p:spPr>
          <a:xfrm>
            <a:off x="3492140" y="324167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Ellipse 78">
            <a:extLst>
              <a:ext uri="{FF2B5EF4-FFF2-40B4-BE49-F238E27FC236}">
                <a16:creationId xmlns:a16="http://schemas.microsoft.com/office/drawing/2014/main" id="{406DE1E8-760B-B64B-97CB-596BA67EE4F1}"/>
              </a:ext>
            </a:extLst>
          </p:cNvPr>
          <p:cNvSpPr/>
          <p:nvPr/>
        </p:nvSpPr>
        <p:spPr>
          <a:xfrm>
            <a:off x="4602769" y="324087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Ellipse 79">
            <a:extLst>
              <a:ext uri="{FF2B5EF4-FFF2-40B4-BE49-F238E27FC236}">
                <a16:creationId xmlns:a16="http://schemas.microsoft.com/office/drawing/2014/main" id="{D9424C45-EA0A-424F-8AA2-8205C106278E}"/>
              </a:ext>
            </a:extLst>
          </p:cNvPr>
          <p:cNvSpPr/>
          <p:nvPr/>
        </p:nvSpPr>
        <p:spPr>
          <a:xfrm>
            <a:off x="5641450" y="324087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Ellipse 80">
            <a:extLst>
              <a:ext uri="{FF2B5EF4-FFF2-40B4-BE49-F238E27FC236}">
                <a16:creationId xmlns:a16="http://schemas.microsoft.com/office/drawing/2014/main" id="{CC01978F-4DA7-794A-B8FE-9E3C2E2CA61D}"/>
              </a:ext>
            </a:extLst>
          </p:cNvPr>
          <p:cNvSpPr/>
          <p:nvPr/>
        </p:nvSpPr>
        <p:spPr>
          <a:xfrm>
            <a:off x="6759173" y="323365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Ellipse 81">
            <a:extLst>
              <a:ext uri="{FF2B5EF4-FFF2-40B4-BE49-F238E27FC236}">
                <a16:creationId xmlns:a16="http://schemas.microsoft.com/office/drawing/2014/main" id="{6DBC97ED-2CC1-CD40-8961-66FB3C31B718}"/>
              </a:ext>
            </a:extLst>
          </p:cNvPr>
          <p:cNvSpPr/>
          <p:nvPr/>
        </p:nvSpPr>
        <p:spPr>
          <a:xfrm>
            <a:off x="7912898" y="3232479"/>
            <a:ext cx="371475" cy="371475"/>
          </a:xfrm>
          <a:prstGeom prst="ellipse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2D050"/>
              </a:solidFill>
              <a:highlight>
                <a:srgbClr val="00FF00"/>
              </a:highlight>
            </a:endParaRPr>
          </a:p>
        </p:txBody>
      </p:sp>
      <p:sp>
        <p:nvSpPr>
          <p:cNvPr id="83" name="Ellipse 82">
            <a:extLst>
              <a:ext uri="{FF2B5EF4-FFF2-40B4-BE49-F238E27FC236}">
                <a16:creationId xmlns:a16="http://schemas.microsoft.com/office/drawing/2014/main" id="{696D5899-DCDF-E145-8FEE-AEA8A770872D}"/>
              </a:ext>
            </a:extLst>
          </p:cNvPr>
          <p:cNvSpPr/>
          <p:nvPr/>
        </p:nvSpPr>
        <p:spPr>
          <a:xfrm>
            <a:off x="9089008" y="322615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Ellipse 83">
            <a:extLst>
              <a:ext uri="{FF2B5EF4-FFF2-40B4-BE49-F238E27FC236}">
                <a16:creationId xmlns:a16="http://schemas.microsoft.com/office/drawing/2014/main" id="{D0E75544-FCAD-7F46-8314-3CDA2595509E}"/>
              </a:ext>
            </a:extLst>
          </p:cNvPr>
          <p:cNvSpPr/>
          <p:nvPr/>
        </p:nvSpPr>
        <p:spPr>
          <a:xfrm>
            <a:off x="2379516" y="436442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Ellipse 84">
            <a:extLst>
              <a:ext uri="{FF2B5EF4-FFF2-40B4-BE49-F238E27FC236}">
                <a16:creationId xmlns:a16="http://schemas.microsoft.com/office/drawing/2014/main" id="{FDE0C3FB-43DE-F046-AA2C-D3E992B6DD1B}"/>
              </a:ext>
            </a:extLst>
          </p:cNvPr>
          <p:cNvSpPr/>
          <p:nvPr/>
        </p:nvSpPr>
        <p:spPr>
          <a:xfrm>
            <a:off x="3487377" y="4365630"/>
            <a:ext cx="371475" cy="371475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86" name="Ellipse 85">
            <a:extLst>
              <a:ext uri="{FF2B5EF4-FFF2-40B4-BE49-F238E27FC236}">
                <a16:creationId xmlns:a16="http://schemas.microsoft.com/office/drawing/2014/main" id="{2EDEC370-B3FE-5B4E-9CCD-01280BB1AEE0}"/>
              </a:ext>
            </a:extLst>
          </p:cNvPr>
          <p:cNvSpPr/>
          <p:nvPr/>
        </p:nvSpPr>
        <p:spPr>
          <a:xfrm>
            <a:off x="4598006" y="436483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68A228A0-1B06-0E43-9113-0D12B3BA75F5}"/>
              </a:ext>
            </a:extLst>
          </p:cNvPr>
          <p:cNvSpPr/>
          <p:nvPr/>
        </p:nvSpPr>
        <p:spPr>
          <a:xfrm>
            <a:off x="5636687" y="436483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A1BB232E-36B6-504D-990B-1A1040D38CC7}"/>
              </a:ext>
            </a:extLst>
          </p:cNvPr>
          <p:cNvSpPr/>
          <p:nvPr/>
        </p:nvSpPr>
        <p:spPr>
          <a:xfrm>
            <a:off x="6754410" y="4357607"/>
            <a:ext cx="371475" cy="3714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497EC8D7-D3C2-6044-BC88-BB9E200AC690}"/>
              </a:ext>
            </a:extLst>
          </p:cNvPr>
          <p:cNvSpPr/>
          <p:nvPr/>
        </p:nvSpPr>
        <p:spPr>
          <a:xfrm>
            <a:off x="7908135" y="435643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AF52F52A-FE25-AA42-8E51-D371CCC29E1D}"/>
              </a:ext>
            </a:extLst>
          </p:cNvPr>
          <p:cNvSpPr/>
          <p:nvPr/>
        </p:nvSpPr>
        <p:spPr>
          <a:xfrm>
            <a:off x="9084245" y="435011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Ellipse 90">
            <a:extLst>
              <a:ext uri="{FF2B5EF4-FFF2-40B4-BE49-F238E27FC236}">
                <a16:creationId xmlns:a16="http://schemas.microsoft.com/office/drawing/2014/main" id="{A28552B3-7F9F-B74F-9964-3546B9AD4D9B}"/>
              </a:ext>
            </a:extLst>
          </p:cNvPr>
          <p:cNvSpPr/>
          <p:nvPr/>
        </p:nvSpPr>
        <p:spPr>
          <a:xfrm>
            <a:off x="2374749" y="538836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Ellipse 91">
            <a:extLst>
              <a:ext uri="{FF2B5EF4-FFF2-40B4-BE49-F238E27FC236}">
                <a16:creationId xmlns:a16="http://schemas.microsoft.com/office/drawing/2014/main" id="{AF996831-55F4-794B-AC10-0B3A64C0AC95}"/>
              </a:ext>
            </a:extLst>
          </p:cNvPr>
          <p:cNvSpPr/>
          <p:nvPr/>
        </p:nvSpPr>
        <p:spPr>
          <a:xfrm>
            <a:off x="3482610" y="5389570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Ellipse 92">
            <a:extLst>
              <a:ext uri="{FF2B5EF4-FFF2-40B4-BE49-F238E27FC236}">
                <a16:creationId xmlns:a16="http://schemas.microsoft.com/office/drawing/2014/main" id="{87F0D8B5-7107-444C-ABF1-095A21015228}"/>
              </a:ext>
            </a:extLst>
          </p:cNvPr>
          <p:cNvSpPr/>
          <p:nvPr/>
        </p:nvSpPr>
        <p:spPr>
          <a:xfrm>
            <a:off x="4593239" y="538877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Ellipse 93">
            <a:extLst>
              <a:ext uri="{FF2B5EF4-FFF2-40B4-BE49-F238E27FC236}">
                <a16:creationId xmlns:a16="http://schemas.microsoft.com/office/drawing/2014/main" id="{5DED08A3-62A8-604E-9F62-0F486FD9DF76}"/>
              </a:ext>
            </a:extLst>
          </p:cNvPr>
          <p:cNvSpPr/>
          <p:nvPr/>
        </p:nvSpPr>
        <p:spPr>
          <a:xfrm>
            <a:off x="5631920" y="538877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Ellipse 94">
            <a:extLst>
              <a:ext uri="{FF2B5EF4-FFF2-40B4-BE49-F238E27FC236}">
                <a16:creationId xmlns:a16="http://schemas.microsoft.com/office/drawing/2014/main" id="{55EB6D02-C6A5-234C-A8F6-FA76875FAD40}"/>
              </a:ext>
            </a:extLst>
          </p:cNvPr>
          <p:cNvSpPr/>
          <p:nvPr/>
        </p:nvSpPr>
        <p:spPr>
          <a:xfrm>
            <a:off x="6749643" y="538154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Ellipse 95">
            <a:extLst>
              <a:ext uri="{FF2B5EF4-FFF2-40B4-BE49-F238E27FC236}">
                <a16:creationId xmlns:a16="http://schemas.microsoft.com/office/drawing/2014/main" id="{0FEB0667-6AC9-AD46-8471-34F4B32579AF}"/>
              </a:ext>
            </a:extLst>
          </p:cNvPr>
          <p:cNvSpPr/>
          <p:nvPr/>
        </p:nvSpPr>
        <p:spPr>
          <a:xfrm>
            <a:off x="7903368" y="538037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Ellipse 96">
            <a:extLst>
              <a:ext uri="{FF2B5EF4-FFF2-40B4-BE49-F238E27FC236}">
                <a16:creationId xmlns:a16="http://schemas.microsoft.com/office/drawing/2014/main" id="{511A1B2C-843B-6D4B-BF2A-F94D172F821D}"/>
              </a:ext>
            </a:extLst>
          </p:cNvPr>
          <p:cNvSpPr/>
          <p:nvPr/>
        </p:nvSpPr>
        <p:spPr>
          <a:xfrm>
            <a:off x="9079478" y="537405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B72729A7-5E2A-654A-A4D5-1C1BBCC5B0C1}"/>
              </a:ext>
            </a:extLst>
          </p:cNvPr>
          <p:cNvCxnSpPr>
            <a:stCxn id="3" idx="6"/>
            <a:endCxn id="71" idx="2"/>
          </p:cNvCxnSpPr>
          <p:nvPr/>
        </p:nvCxnSpPr>
        <p:spPr>
          <a:xfrm>
            <a:off x="2760518" y="2230820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eur droit 97">
            <a:extLst>
              <a:ext uri="{FF2B5EF4-FFF2-40B4-BE49-F238E27FC236}">
                <a16:creationId xmlns:a16="http://schemas.microsoft.com/office/drawing/2014/main" id="{3CCC3902-E263-A94D-B87B-B7BF75A5B3C7}"/>
              </a:ext>
            </a:extLst>
          </p:cNvPr>
          <p:cNvCxnSpPr>
            <a:cxnSpLocks/>
            <a:stCxn id="77" idx="6"/>
            <a:endCxn id="78" idx="2"/>
          </p:cNvCxnSpPr>
          <p:nvPr/>
        </p:nvCxnSpPr>
        <p:spPr>
          <a:xfrm>
            <a:off x="2755754" y="3426208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EEABDC10-4203-0D4F-9C4E-3C0EB0330941}"/>
              </a:ext>
            </a:extLst>
          </p:cNvPr>
          <p:cNvCxnSpPr>
            <a:cxnSpLocks/>
            <a:stCxn id="84" idx="6"/>
            <a:endCxn id="85" idx="2"/>
          </p:cNvCxnSpPr>
          <p:nvPr/>
        </p:nvCxnSpPr>
        <p:spPr>
          <a:xfrm>
            <a:off x="2750991" y="4550163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eur droit 99">
            <a:extLst>
              <a:ext uri="{FF2B5EF4-FFF2-40B4-BE49-F238E27FC236}">
                <a16:creationId xmlns:a16="http://schemas.microsoft.com/office/drawing/2014/main" id="{BD8D7537-6C44-044D-B98C-B4C5BECF6301}"/>
              </a:ext>
            </a:extLst>
          </p:cNvPr>
          <p:cNvCxnSpPr>
            <a:cxnSpLocks/>
            <a:stCxn id="91" idx="6"/>
            <a:endCxn id="92" idx="2"/>
          </p:cNvCxnSpPr>
          <p:nvPr/>
        </p:nvCxnSpPr>
        <p:spPr>
          <a:xfrm>
            <a:off x="2746224" y="5574103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eur droit 100">
            <a:extLst>
              <a:ext uri="{FF2B5EF4-FFF2-40B4-BE49-F238E27FC236}">
                <a16:creationId xmlns:a16="http://schemas.microsoft.com/office/drawing/2014/main" id="{6E0044A5-10AC-934C-AA10-4279A012CB28}"/>
              </a:ext>
            </a:extLst>
          </p:cNvPr>
          <p:cNvCxnSpPr>
            <a:cxnSpLocks/>
            <a:stCxn id="71" idx="6"/>
            <a:endCxn id="72" idx="2"/>
          </p:cNvCxnSpPr>
          <p:nvPr/>
        </p:nvCxnSpPr>
        <p:spPr>
          <a:xfrm flipV="1">
            <a:off x="3868379" y="2231227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cteur droit 104">
            <a:extLst>
              <a:ext uri="{FF2B5EF4-FFF2-40B4-BE49-F238E27FC236}">
                <a16:creationId xmlns:a16="http://schemas.microsoft.com/office/drawing/2014/main" id="{9C9B3232-2C28-B040-8FDF-C7788718ABA5}"/>
              </a:ext>
            </a:extLst>
          </p:cNvPr>
          <p:cNvCxnSpPr>
            <a:cxnSpLocks/>
            <a:stCxn id="72" idx="6"/>
            <a:endCxn id="73" idx="2"/>
          </p:cNvCxnSpPr>
          <p:nvPr/>
        </p:nvCxnSpPr>
        <p:spPr>
          <a:xfrm>
            <a:off x="4979008" y="2231227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cteur droit 107">
            <a:extLst>
              <a:ext uri="{FF2B5EF4-FFF2-40B4-BE49-F238E27FC236}">
                <a16:creationId xmlns:a16="http://schemas.microsoft.com/office/drawing/2014/main" id="{6B3242D0-BBCA-764E-A123-674ED656488C}"/>
              </a:ext>
            </a:extLst>
          </p:cNvPr>
          <p:cNvCxnSpPr>
            <a:cxnSpLocks/>
            <a:stCxn id="73" idx="6"/>
            <a:endCxn id="74" idx="2"/>
          </p:cNvCxnSpPr>
          <p:nvPr/>
        </p:nvCxnSpPr>
        <p:spPr>
          <a:xfrm flipV="1">
            <a:off x="6017689" y="2224002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necteur droit 110">
            <a:extLst>
              <a:ext uri="{FF2B5EF4-FFF2-40B4-BE49-F238E27FC236}">
                <a16:creationId xmlns:a16="http://schemas.microsoft.com/office/drawing/2014/main" id="{E939E34A-A870-3842-A0B1-E0022874EBE2}"/>
              </a:ext>
            </a:extLst>
          </p:cNvPr>
          <p:cNvCxnSpPr>
            <a:cxnSpLocks/>
            <a:stCxn id="74" idx="6"/>
            <a:endCxn id="75" idx="2"/>
          </p:cNvCxnSpPr>
          <p:nvPr/>
        </p:nvCxnSpPr>
        <p:spPr>
          <a:xfrm flipV="1">
            <a:off x="7135412" y="2222829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eur droit 113">
            <a:extLst>
              <a:ext uri="{FF2B5EF4-FFF2-40B4-BE49-F238E27FC236}">
                <a16:creationId xmlns:a16="http://schemas.microsoft.com/office/drawing/2014/main" id="{044E6012-7CE5-304E-B4C5-DEA0DA45B014}"/>
              </a:ext>
            </a:extLst>
          </p:cNvPr>
          <p:cNvCxnSpPr>
            <a:cxnSpLocks/>
            <a:stCxn id="75" idx="6"/>
            <a:endCxn id="76" idx="2"/>
          </p:cNvCxnSpPr>
          <p:nvPr/>
        </p:nvCxnSpPr>
        <p:spPr>
          <a:xfrm flipV="1">
            <a:off x="8289137" y="2216507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cteur droit 116">
            <a:extLst>
              <a:ext uri="{FF2B5EF4-FFF2-40B4-BE49-F238E27FC236}">
                <a16:creationId xmlns:a16="http://schemas.microsoft.com/office/drawing/2014/main" id="{867A72AD-46EE-BA44-ADCA-3F6CEAA0D43C}"/>
              </a:ext>
            </a:extLst>
          </p:cNvPr>
          <p:cNvCxnSpPr>
            <a:cxnSpLocks/>
            <a:stCxn id="82" idx="6"/>
            <a:endCxn id="83" idx="2"/>
          </p:cNvCxnSpPr>
          <p:nvPr/>
        </p:nvCxnSpPr>
        <p:spPr>
          <a:xfrm flipV="1">
            <a:off x="8284373" y="3411895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cteur droit 120">
            <a:extLst>
              <a:ext uri="{FF2B5EF4-FFF2-40B4-BE49-F238E27FC236}">
                <a16:creationId xmlns:a16="http://schemas.microsoft.com/office/drawing/2014/main" id="{1FBB64BF-AB23-3948-BDDE-C6CA13F3639B}"/>
              </a:ext>
            </a:extLst>
          </p:cNvPr>
          <p:cNvCxnSpPr>
            <a:cxnSpLocks/>
            <a:stCxn id="89" idx="6"/>
            <a:endCxn id="90" idx="2"/>
          </p:cNvCxnSpPr>
          <p:nvPr/>
        </p:nvCxnSpPr>
        <p:spPr>
          <a:xfrm flipV="1">
            <a:off x="8279610" y="4535850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Connecteur droit 124">
            <a:extLst>
              <a:ext uri="{FF2B5EF4-FFF2-40B4-BE49-F238E27FC236}">
                <a16:creationId xmlns:a16="http://schemas.microsoft.com/office/drawing/2014/main" id="{AA331686-CC52-054F-9091-6B23C3189B16}"/>
              </a:ext>
            </a:extLst>
          </p:cNvPr>
          <p:cNvCxnSpPr>
            <a:cxnSpLocks/>
            <a:stCxn id="96" idx="6"/>
            <a:endCxn id="97" idx="2"/>
          </p:cNvCxnSpPr>
          <p:nvPr/>
        </p:nvCxnSpPr>
        <p:spPr>
          <a:xfrm flipV="1">
            <a:off x="8274843" y="5559790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necteur droit 127">
            <a:extLst>
              <a:ext uri="{FF2B5EF4-FFF2-40B4-BE49-F238E27FC236}">
                <a16:creationId xmlns:a16="http://schemas.microsoft.com/office/drawing/2014/main" id="{E21CD8F9-5EB0-5343-AB8C-795307C4EF5B}"/>
              </a:ext>
            </a:extLst>
          </p:cNvPr>
          <p:cNvCxnSpPr>
            <a:cxnSpLocks/>
            <a:stCxn id="81" idx="6"/>
            <a:endCxn id="82" idx="2"/>
          </p:cNvCxnSpPr>
          <p:nvPr/>
        </p:nvCxnSpPr>
        <p:spPr>
          <a:xfrm flipV="1">
            <a:off x="7130648" y="3418217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Connecteur droit 130">
            <a:extLst>
              <a:ext uri="{FF2B5EF4-FFF2-40B4-BE49-F238E27FC236}">
                <a16:creationId xmlns:a16="http://schemas.microsoft.com/office/drawing/2014/main" id="{16BE47F6-BDFC-A848-AC89-9FCB3AA9F78D}"/>
              </a:ext>
            </a:extLst>
          </p:cNvPr>
          <p:cNvCxnSpPr>
            <a:cxnSpLocks/>
            <a:stCxn id="88" idx="6"/>
            <a:endCxn id="89" idx="2"/>
          </p:cNvCxnSpPr>
          <p:nvPr/>
        </p:nvCxnSpPr>
        <p:spPr>
          <a:xfrm flipV="1">
            <a:off x="7125885" y="4542172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onnecteur droit 133">
            <a:extLst>
              <a:ext uri="{FF2B5EF4-FFF2-40B4-BE49-F238E27FC236}">
                <a16:creationId xmlns:a16="http://schemas.microsoft.com/office/drawing/2014/main" id="{52219131-0DA9-444B-88C6-AEDCDCF78F21}"/>
              </a:ext>
            </a:extLst>
          </p:cNvPr>
          <p:cNvCxnSpPr>
            <a:cxnSpLocks/>
            <a:stCxn id="95" idx="6"/>
            <a:endCxn id="96" idx="2"/>
          </p:cNvCxnSpPr>
          <p:nvPr/>
        </p:nvCxnSpPr>
        <p:spPr>
          <a:xfrm flipV="1">
            <a:off x="7121118" y="5566112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Connecteur droit 136">
            <a:extLst>
              <a:ext uri="{FF2B5EF4-FFF2-40B4-BE49-F238E27FC236}">
                <a16:creationId xmlns:a16="http://schemas.microsoft.com/office/drawing/2014/main" id="{93CEE686-E060-9D4F-BE3B-9093C3F6CD0C}"/>
              </a:ext>
            </a:extLst>
          </p:cNvPr>
          <p:cNvCxnSpPr>
            <a:cxnSpLocks/>
            <a:stCxn id="94" idx="6"/>
            <a:endCxn id="95" idx="2"/>
          </p:cNvCxnSpPr>
          <p:nvPr/>
        </p:nvCxnSpPr>
        <p:spPr>
          <a:xfrm flipV="1">
            <a:off x="6003395" y="5567285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Connecteur droit 139">
            <a:extLst>
              <a:ext uri="{FF2B5EF4-FFF2-40B4-BE49-F238E27FC236}">
                <a16:creationId xmlns:a16="http://schemas.microsoft.com/office/drawing/2014/main" id="{FD023C0D-2B29-9D49-8AD5-D96D3828E797}"/>
              </a:ext>
            </a:extLst>
          </p:cNvPr>
          <p:cNvCxnSpPr>
            <a:cxnSpLocks/>
            <a:stCxn id="93" idx="6"/>
            <a:endCxn id="94" idx="2"/>
          </p:cNvCxnSpPr>
          <p:nvPr/>
        </p:nvCxnSpPr>
        <p:spPr>
          <a:xfrm>
            <a:off x="4964714" y="5574510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Connecteur droit 142">
            <a:extLst>
              <a:ext uri="{FF2B5EF4-FFF2-40B4-BE49-F238E27FC236}">
                <a16:creationId xmlns:a16="http://schemas.microsoft.com/office/drawing/2014/main" id="{B6D04993-6981-1345-A214-4B3702414108}"/>
              </a:ext>
            </a:extLst>
          </p:cNvPr>
          <p:cNvCxnSpPr>
            <a:cxnSpLocks/>
            <a:stCxn id="92" idx="6"/>
            <a:endCxn id="93" idx="2"/>
          </p:cNvCxnSpPr>
          <p:nvPr/>
        </p:nvCxnSpPr>
        <p:spPr>
          <a:xfrm flipV="1">
            <a:off x="3854085" y="5574510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necteur droit 147">
            <a:extLst>
              <a:ext uri="{FF2B5EF4-FFF2-40B4-BE49-F238E27FC236}">
                <a16:creationId xmlns:a16="http://schemas.microsoft.com/office/drawing/2014/main" id="{3C995601-9D3D-AC4D-918E-D07E4DDD0E4D}"/>
              </a:ext>
            </a:extLst>
          </p:cNvPr>
          <p:cNvCxnSpPr>
            <a:cxnSpLocks/>
            <a:stCxn id="85" idx="6"/>
            <a:endCxn id="86" idx="2"/>
          </p:cNvCxnSpPr>
          <p:nvPr/>
        </p:nvCxnSpPr>
        <p:spPr>
          <a:xfrm flipV="1">
            <a:off x="3858852" y="4550570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Connecteur droit 151">
            <a:extLst>
              <a:ext uri="{FF2B5EF4-FFF2-40B4-BE49-F238E27FC236}">
                <a16:creationId xmlns:a16="http://schemas.microsoft.com/office/drawing/2014/main" id="{CBCE3540-71D5-0442-A8B6-6006DDE3F30D}"/>
              </a:ext>
            </a:extLst>
          </p:cNvPr>
          <p:cNvCxnSpPr>
            <a:cxnSpLocks/>
            <a:stCxn id="86" idx="6"/>
            <a:endCxn id="87" idx="2"/>
          </p:cNvCxnSpPr>
          <p:nvPr/>
        </p:nvCxnSpPr>
        <p:spPr>
          <a:xfrm>
            <a:off x="4969481" y="4550570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Connecteur droit 154">
            <a:extLst>
              <a:ext uri="{FF2B5EF4-FFF2-40B4-BE49-F238E27FC236}">
                <a16:creationId xmlns:a16="http://schemas.microsoft.com/office/drawing/2014/main" id="{BFEAB717-FC30-5E48-A2ED-57042A6884EA}"/>
              </a:ext>
            </a:extLst>
          </p:cNvPr>
          <p:cNvCxnSpPr>
            <a:cxnSpLocks/>
            <a:stCxn id="87" idx="6"/>
            <a:endCxn id="88" idx="2"/>
          </p:cNvCxnSpPr>
          <p:nvPr/>
        </p:nvCxnSpPr>
        <p:spPr>
          <a:xfrm flipV="1">
            <a:off x="6008162" y="4543345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Connecteur droit 157">
            <a:extLst>
              <a:ext uri="{FF2B5EF4-FFF2-40B4-BE49-F238E27FC236}">
                <a16:creationId xmlns:a16="http://schemas.microsoft.com/office/drawing/2014/main" id="{2DAB01D3-A969-9943-85DA-5247DD591494}"/>
              </a:ext>
            </a:extLst>
          </p:cNvPr>
          <p:cNvCxnSpPr>
            <a:cxnSpLocks/>
            <a:stCxn id="80" idx="6"/>
            <a:endCxn id="81" idx="2"/>
          </p:cNvCxnSpPr>
          <p:nvPr/>
        </p:nvCxnSpPr>
        <p:spPr>
          <a:xfrm flipV="1">
            <a:off x="6012925" y="3419390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Connecteur droit 160">
            <a:extLst>
              <a:ext uri="{FF2B5EF4-FFF2-40B4-BE49-F238E27FC236}">
                <a16:creationId xmlns:a16="http://schemas.microsoft.com/office/drawing/2014/main" id="{26C90609-B996-6743-AE1E-33B36E29E774}"/>
              </a:ext>
            </a:extLst>
          </p:cNvPr>
          <p:cNvCxnSpPr>
            <a:cxnSpLocks/>
            <a:stCxn id="79" idx="6"/>
            <a:endCxn id="80" idx="2"/>
          </p:cNvCxnSpPr>
          <p:nvPr/>
        </p:nvCxnSpPr>
        <p:spPr>
          <a:xfrm>
            <a:off x="4974244" y="3426615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Connecteur droit 163">
            <a:extLst>
              <a:ext uri="{FF2B5EF4-FFF2-40B4-BE49-F238E27FC236}">
                <a16:creationId xmlns:a16="http://schemas.microsoft.com/office/drawing/2014/main" id="{E96B977F-6C7E-A645-BE90-D9E772F79D2D}"/>
              </a:ext>
            </a:extLst>
          </p:cNvPr>
          <p:cNvCxnSpPr>
            <a:cxnSpLocks/>
            <a:stCxn id="78" idx="6"/>
            <a:endCxn id="79" idx="2"/>
          </p:cNvCxnSpPr>
          <p:nvPr/>
        </p:nvCxnSpPr>
        <p:spPr>
          <a:xfrm flipV="1">
            <a:off x="3863615" y="3426615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Connecteur droit 166">
            <a:extLst>
              <a:ext uri="{FF2B5EF4-FFF2-40B4-BE49-F238E27FC236}">
                <a16:creationId xmlns:a16="http://schemas.microsoft.com/office/drawing/2014/main" id="{5DB3CBBF-F379-1B46-A6F3-63714ADD8AE8}"/>
              </a:ext>
            </a:extLst>
          </p:cNvPr>
          <p:cNvCxnSpPr>
            <a:cxnSpLocks/>
            <a:stCxn id="3" idx="4"/>
            <a:endCxn id="77" idx="0"/>
          </p:cNvCxnSpPr>
          <p:nvPr/>
        </p:nvCxnSpPr>
        <p:spPr>
          <a:xfrm flipH="1">
            <a:off x="2570017" y="2416557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Connecteur droit 169">
            <a:extLst>
              <a:ext uri="{FF2B5EF4-FFF2-40B4-BE49-F238E27FC236}">
                <a16:creationId xmlns:a16="http://schemas.microsoft.com/office/drawing/2014/main" id="{783BA3B7-8903-E14A-BA1A-D49CC76F4C00}"/>
              </a:ext>
            </a:extLst>
          </p:cNvPr>
          <p:cNvCxnSpPr>
            <a:cxnSpLocks/>
            <a:stCxn id="77" idx="4"/>
            <a:endCxn id="84" idx="0"/>
          </p:cNvCxnSpPr>
          <p:nvPr/>
        </p:nvCxnSpPr>
        <p:spPr>
          <a:xfrm flipH="1">
            <a:off x="2565254" y="3611945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onnecteur droit 172">
            <a:extLst>
              <a:ext uri="{FF2B5EF4-FFF2-40B4-BE49-F238E27FC236}">
                <a16:creationId xmlns:a16="http://schemas.microsoft.com/office/drawing/2014/main" id="{B8090EA7-0B62-2D41-9B53-B321A572E15D}"/>
              </a:ext>
            </a:extLst>
          </p:cNvPr>
          <p:cNvCxnSpPr>
            <a:cxnSpLocks/>
            <a:stCxn id="84" idx="4"/>
            <a:endCxn id="91" idx="0"/>
          </p:cNvCxnSpPr>
          <p:nvPr/>
        </p:nvCxnSpPr>
        <p:spPr>
          <a:xfrm flipH="1">
            <a:off x="2560487" y="4735900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Connecteur droit 175">
            <a:extLst>
              <a:ext uri="{FF2B5EF4-FFF2-40B4-BE49-F238E27FC236}">
                <a16:creationId xmlns:a16="http://schemas.microsoft.com/office/drawing/2014/main" id="{0A378D24-AB25-8348-B783-5CA38919B883}"/>
              </a:ext>
            </a:extLst>
          </p:cNvPr>
          <p:cNvCxnSpPr>
            <a:cxnSpLocks/>
            <a:stCxn id="71" idx="4"/>
            <a:endCxn id="78" idx="0"/>
          </p:cNvCxnSpPr>
          <p:nvPr/>
        </p:nvCxnSpPr>
        <p:spPr>
          <a:xfrm flipH="1">
            <a:off x="3677878" y="2417762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Connecteur droit 178">
            <a:extLst>
              <a:ext uri="{FF2B5EF4-FFF2-40B4-BE49-F238E27FC236}">
                <a16:creationId xmlns:a16="http://schemas.microsoft.com/office/drawing/2014/main" id="{11391DDE-B09F-A445-9F4B-1CEB62971414}"/>
              </a:ext>
            </a:extLst>
          </p:cNvPr>
          <p:cNvCxnSpPr>
            <a:cxnSpLocks/>
            <a:stCxn id="78" idx="4"/>
            <a:endCxn id="85" idx="0"/>
          </p:cNvCxnSpPr>
          <p:nvPr/>
        </p:nvCxnSpPr>
        <p:spPr>
          <a:xfrm flipH="1">
            <a:off x="3673115" y="3613150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Connecteur droit 181">
            <a:extLst>
              <a:ext uri="{FF2B5EF4-FFF2-40B4-BE49-F238E27FC236}">
                <a16:creationId xmlns:a16="http://schemas.microsoft.com/office/drawing/2014/main" id="{242A0777-E725-634E-92BF-A4D10FD2B4AC}"/>
              </a:ext>
            </a:extLst>
          </p:cNvPr>
          <p:cNvCxnSpPr>
            <a:cxnSpLocks/>
            <a:stCxn id="85" idx="4"/>
            <a:endCxn id="92" idx="0"/>
          </p:cNvCxnSpPr>
          <p:nvPr/>
        </p:nvCxnSpPr>
        <p:spPr>
          <a:xfrm flipH="1">
            <a:off x="3668348" y="4737105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Connecteur droit 184">
            <a:extLst>
              <a:ext uri="{FF2B5EF4-FFF2-40B4-BE49-F238E27FC236}">
                <a16:creationId xmlns:a16="http://schemas.microsoft.com/office/drawing/2014/main" id="{F7D5C42B-0555-5442-86B5-9200E1D2E220}"/>
              </a:ext>
            </a:extLst>
          </p:cNvPr>
          <p:cNvCxnSpPr>
            <a:cxnSpLocks/>
            <a:stCxn id="86" idx="4"/>
            <a:endCxn id="93" idx="0"/>
          </p:cNvCxnSpPr>
          <p:nvPr/>
        </p:nvCxnSpPr>
        <p:spPr>
          <a:xfrm flipH="1">
            <a:off x="4778977" y="473630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Connecteur droit 187">
            <a:extLst>
              <a:ext uri="{FF2B5EF4-FFF2-40B4-BE49-F238E27FC236}">
                <a16:creationId xmlns:a16="http://schemas.microsoft.com/office/drawing/2014/main" id="{330031F8-A068-304B-86F7-D5D707B83B8F}"/>
              </a:ext>
            </a:extLst>
          </p:cNvPr>
          <p:cNvCxnSpPr>
            <a:cxnSpLocks/>
            <a:stCxn id="79" idx="4"/>
            <a:endCxn id="86" idx="0"/>
          </p:cNvCxnSpPr>
          <p:nvPr/>
        </p:nvCxnSpPr>
        <p:spPr>
          <a:xfrm flipH="1">
            <a:off x="4783744" y="361235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Connecteur droit 190">
            <a:extLst>
              <a:ext uri="{FF2B5EF4-FFF2-40B4-BE49-F238E27FC236}">
                <a16:creationId xmlns:a16="http://schemas.microsoft.com/office/drawing/2014/main" id="{40809398-BD17-714D-92E5-BA674216B664}"/>
              </a:ext>
            </a:extLst>
          </p:cNvPr>
          <p:cNvCxnSpPr>
            <a:cxnSpLocks/>
            <a:stCxn id="72" idx="4"/>
            <a:endCxn id="79" idx="0"/>
          </p:cNvCxnSpPr>
          <p:nvPr/>
        </p:nvCxnSpPr>
        <p:spPr>
          <a:xfrm flipH="1">
            <a:off x="4788507" y="241696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Connecteur droit 193">
            <a:extLst>
              <a:ext uri="{FF2B5EF4-FFF2-40B4-BE49-F238E27FC236}">
                <a16:creationId xmlns:a16="http://schemas.microsoft.com/office/drawing/2014/main" id="{4DE6B530-9AF5-8E46-829A-1F494459A2A0}"/>
              </a:ext>
            </a:extLst>
          </p:cNvPr>
          <p:cNvCxnSpPr>
            <a:cxnSpLocks/>
            <a:stCxn id="73" idx="4"/>
            <a:endCxn id="80" idx="0"/>
          </p:cNvCxnSpPr>
          <p:nvPr/>
        </p:nvCxnSpPr>
        <p:spPr>
          <a:xfrm flipH="1">
            <a:off x="5827188" y="241696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Connecteur droit 196">
            <a:extLst>
              <a:ext uri="{FF2B5EF4-FFF2-40B4-BE49-F238E27FC236}">
                <a16:creationId xmlns:a16="http://schemas.microsoft.com/office/drawing/2014/main" id="{96FFA81B-9D71-F949-88C8-A2A6DC72E0BD}"/>
              </a:ext>
            </a:extLst>
          </p:cNvPr>
          <p:cNvCxnSpPr>
            <a:cxnSpLocks/>
            <a:stCxn id="80" idx="4"/>
            <a:endCxn id="87" idx="0"/>
          </p:cNvCxnSpPr>
          <p:nvPr/>
        </p:nvCxnSpPr>
        <p:spPr>
          <a:xfrm flipH="1">
            <a:off x="5822425" y="361235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Connecteur droit 199">
            <a:extLst>
              <a:ext uri="{FF2B5EF4-FFF2-40B4-BE49-F238E27FC236}">
                <a16:creationId xmlns:a16="http://schemas.microsoft.com/office/drawing/2014/main" id="{3C16F193-6C4D-814D-AD32-E2C99569E133}"/>
              </a:ext>
            </a:extLst>
          </p:cNvPr>
          <p:cNvCxnSpPr>
            <a:cxnSpLocks/>
            <a:stCxn id="87" idx="4"/>
            <a:endCxn id="94" idx="0"/>
          </p:cNvCxnSpPr>
          <p:nvPr/>
        </p:nvCxnSpPr>
        <p:spPr>
          <a:xfrm flipH="1">
            <a:off x="5817658" y="473630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Connecteur droit 202">
            <a:extLst>
              <a:ext uri="{FF2B5EF4-FFF2-40B4-BE49-F238E27FC236}">
                <a16:creationId xmlns:a16="http://schemas.microsoft.com/office/drawing/2014/main" id="{57402FCF-4FB8-964F-9F8C-9B7DCF2C7819}"/>
              </a:ext>
            </a:extLst>
          </p:cNvPr>
          <p:cNvCxnSpPr>
            <a:cxnSpLocks/>
            <a:stCxn id="88" idx="4"/>
            <a:endCxn id="95" idx="0"/>
          </p:cNvCxnSpPr>
          <p:nvPr/>
        </p:nvCxnSpPr>
        <p:spPr>
          <a:xfrm flipH="1">
            <a:off x="6935381" y="4729082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Connecteur droit 206">
            <a:extLst>
              <a:ext uri="{FF2B5EF4-FFF2-40B4-BE49-F238E27FC236}">
                <a16:creationId xmlns:a16="http://schemas.microsoft.com/office/drawing/2014/main" id="{78B783D2-28AB-B34B-9611-BF51434BC11D}"/>
              </a:ext>
            </a:extLst>
          </p:cNvPr>
          <p:cNvCxnSpPr>
            <a:cxnSpLocks/>
            <a:stCxn id="81" idx="4"/>
            <a:endCxn id="88" idx="0"/>
          </p:cNvCxnSpPr>
          <p:nvPr/>
        </p:nvCxnSpPr>
        <p:spPr>
          <a:xfrm flipH="1">
            <a:off x="6940148" y="3605127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Connecteur droit 209">
            <a:extLst>
              <a:ext uri="{FF2B5EF4-FFF2-40B4-BE49-F238E27FC236}">
                <a16:creationId xmlns:a16="http://schemas.microsoft.com/office/drawing/2014/main" id="{64C7D8DC-88BB-2C42-8752-04A8CB40AE09}"/>
              </a:ext>
            </a:extLst>
          </p:cNvPr>
          <p:cNvCxnSpPr>
            <a:cxnSpLocks/>
            <a:stCxn id="74" idx="4"/>
            <a:endCxn id="81" idx="0"/>
          </p:cNvCxnSpPr>
          <p:nvPr/>
        </p:nvCxnSpPr>
        <p:spPr>
          <a:xfrm flipH="1">
            <a:off x="6944911" y="2409739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Connecteur droit 212">
            <a:extLst>
              <a:ext uri="{FF2B5EF4-FFF2-40B4-BE49-F238E27FC236}">
                <a16:creationId xmlns:a16="http://schemas.microsoft.com/office/drawing/2014/main" id="{3D3DA82C-6BE3-4A49-9707-F11CF67ADBE6}"/>
              </a:ext>
            </a:extLst>
          </p:cNvPr>
          <p:cNvCxnSpPr>
            <a:cxnSpLocks/>
            <a:stCxn id="75" idx="4"/>
            <a:endCxn id="82" idx="0"/>
          </p:cNvCxnSpPr>
          <p:nvPr/>
        </p:nvCxnSpPr>
        <p:spPr>
          <a:xfrm flipH="1">
            <a:off x="8098636" y="2408566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Connecteur droit 215">
            <a:extLst>
              <a:ext uri="{FF2B5EF4-FFF2-40B4-BE49-F238E27FC236}">
                <a16:creationId xmlns:a16="http://schemas.microsoft.com/office/drawing/2014/main" id="{47FFE3EC-6F60-B643-AD42-268F92ADCB48}"/>
              </a:ext>
            </a:extLst>
          </p:cNvPr>
          <p:cNvCxnSpPr>
            <a:cxnSpLocks/>
            <a:stCxn id="82" idx="4"/>
            <a:endCxn id="89" idx="0"/>
          </p:cNvCxnSpPr>
          <p:nvPr/>
        </p:nvCxnSpPr>
        <p:spPr>
          <a:xfrm flipH="1">
            <a:off x="8093873" y="3603954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Connecteur droit 218">
            <a:extLst>
              <a:ext uri="{FF2B5EF4-FFF2-40B4-BE49-F238E27FC236}">
                <a16:creationId xmlns:a16="http://schemas.microsoft.com/office/drawing/2014/main" id="{45FCDAC2-A573-FC44-8109-04A901AA25DE}"/>
              </a:ext>
            </a:extLst>
          </p:cNvPr>
          <p:cNvCxnSpPr>
            <a:cxnSpLocks/>
            <a:stCxn id="89" idx="4"/>
            <a:endCxn id="96" idx="0"/>
          </p:cNvCxnSpPr>
          <p:nvPr/>
        </p:nvCxnSpPr>
        <p:spPr>
          <a:xfrm flipH="1">
            <a:off x="8089106" y="4727909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Connecteur droit 221">
            <a:extLst>
              <a:ext uri="{FF2B5EF4-FFF2-40B4-BE49-F238E27FC236}">
                <a16:creationId xmlns:a16="http://schemas.microsoft.com/office/drawing/2014/main" id="{3A49079E-CCBF-9749-B73B-DFF279666B41}"/>
              </a:ext>
            </a:extLst>
          </p:cNvPr>
          <p:cNvCxnSpPr>
            <a:cxnSpLocks/>
            <a:stCxn id="90" idx="4"/>
            <a:endCxn id="97" idx="0"/>
          </p:cNvCxnSpPr>
          <p:nvPr/>
        </p:nvCxnSpPr>
        <p:spPr>
          <a:xfrm flipH="1">
            <a:off x="9265216" y="472158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Connecteur droit 224">
            <a:extLst>
              <a:ext uri="{FF2B5EF4-FFF2-40B4-BE49-F238E27FC236}">
                <a16:creationId xmlns:a16="http://schemas.microsoft.com/office/drawing/2014/main" id="{22887D10-E913-284A-8DAB-634157792E8D}"/>
              </a:ext>
            </a:extLst>
          </p:cNvPr>
          <p:cNvCxnSpPr>
            <a:cxnSpLocks/>
            <a:stCxn id="83" idx="4"/>
            <a:endCxn id="90" idx="0"/>
          </p:cNvCxnSpPr>
          <p:nvPr/>
        </p:nvCxnSpPr>
        <p:spPr>
          <a:xfrm flipH="1">
            <a:off x="9269983" y="359763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Connecteur droit 227">
            <a:extLst>
              <a:ext uri="{FF2B5EF4-FFF2-40B4-BE49-F238E27FC236}">
                <a16:creationId xmlns:a16="http://schemas.microsoft.com/office/drawing/2014/main" id="{F877F5F1-1DE0-8A41-BE91-B84966D22160}"/>
              </a:ext>
            </a:extLst>
          </p:cNvPr>
          <p:cNvCxnSpPr>
            <a:cxnSpLocks/>
            <a:stCxn id="76" idx="4"/>
            <a:endCxn id="83" idx="0"/>
          </p:cNvCxnSpPr>
          <p:nvPr/>
        </p:nvCxnSpPr>
        <p:spPr>
          <a:xfrm flipH="1">
            <a:off x="9274746" y="240224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Connecteur droit 230">
            <a:extLst>
              <a:ext uri="{FF2B5EF4-FFF2-40B4-BE49-F238E27FC236}">
                <a16:creationId xmlns:a16="http://schemas.microsoft.com/office/drawing/2014/main" id="{1115A02F-1F3C-084B-A7BB-B3246E46B7CD}"/>
              </a:ext>
            </a:extLst>
          </p:cNvPr>
          <p:cNvCxnSpPr>
            <a:cxnSpLocks/>
          </p:cNvCxnSpPr>
          <p:nvPr/>
        </p:nvCxnSpPr>
        <p:spPr>
          <a:xfrm flipH="1">
            <a:off x="9269981" y="5730301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Connecteur droit 231">
            <a:extLst>
              <a:ext uri="{FF2B5EF4-FFF2-40B4-BE49-F238E27FC236}">
                <a16:creationId xmlns:a16="http://schemas.microsoft.com/office/drawing/2014/main" id="{5619EF9A-9B3B-DE4F-997B-328120EFCC0A}"/>
              </a:ext>
            </a:extLst>
          </p:cNvPr>
          <p:cNvCxnSpPr>
            <a:cxnSpLocks/>
          </p:cNvCxnSpPr>
          <p:nvPr/>
        </p:nvCxnSpPr>
        <p:spPr>
          <a:xfrm flipH="1">
            <a:off x="8079584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Connecteur droit 232">
            <a:extLst>
              <a:ext uri="{FF2B5EF4-FFF2-40B4-BE49-F238E27FC236}">
                <a16:creationId xmlns:a16="http://schemas.microsoft.com/office/drawing/2014/main" id="{98122C64-C0FF-7E44-8724-43926DF7C331}"/>
              </a:ext>
            </a:extLst>
          </p:cNvPr>
          <p:cNvCxnSpPr>
            <a:cxnSpLocks/>
          </p:cNvCxnSpPr>
          <p:nvPr/>
        </p:nvCxnSpPr>
        <p:spPr>
          <a:xfrm flipH="1">
            <a:off x="6931825" y="5751849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Connecteur droit 233">
            <a:extLst>
              <a:ext uri="{FF2B5EF4-FFF2-40B4-BE49-F238E27FC236}">
                <a16:creationId xmlns:a16="http://schemas.microsoft.com/office/drawing/2014/main" id="{3D65E7DC-C9FB-F643-91A4-F1C080198B47}"/>
              </a:ext>
            </a:extLst>
          </p:cNvPr>
          <p:cNvCxnSpPr>
            <a:cxnSpLocks/>
          </p:cNvCxnSpPr>
          <p:nvPr/>
        </p:nvCxnSpPr>
        <p:spPr>
          <a:xfrm flipH="1">
            <a:off x="5812893" y="5760052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Connecteur droit 234">
            <a:extLst>
              <a:ext uri="{FF2B5EF4-FFF2-40B4-BE49-F238E27FC236}">
                <a16:creationId xmlns:a16="http://schemas.microsoft.com/office/drawing/2014/main" id="{22FA0FFC-EAA3-3F4C-A377-4FBB1AA51EC5}"/>
              </a:ext>
            </a:extLst>
          </p:cNvPr>
          <p:cNvCxnSpPr>
            <a:cxnSpLocks/>
          </p:cNvCxnSpPr>
          <p:nvPr/>
        </p:nvCxnSpPr>
        <p:spPr>
          <a:xfrm flipH="1">
            <a:off x="4764883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Connecteur droit 235">
            <a:extLst>
              <a:ext uri="{FF2B5EF4-FFF2-40B4-BE49-F238E27FC236}">
                <a16:creationId xmlns:a16="http://schemas.microsoft.com/office/drawing/2014/main" id="{50FDFE11-674A-1546-A96F-AF710105F404}"/>
              </a:ext>
            </a:extLst>
          </p:cNvPr>
          <p:cNvCxnSpPr>
            <a:cxnSpLocks/>
          </p:cNvCxnSpPr>
          <p:nvPr/>
        </p:nvCxnSpPr>
        <p:spPr>
          <a:xfrm flipH="1">
            <a:off x="3674229" y="5761208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Connecteur droit 236">
            <a:extLst>
              <a:ext uri="{FF2B5EF4-FFF2-40B4-BE49-F238E27FC236}">
                <a16:creationId xmlns:a16="http://schemas.microsoft.com/office/drawing/2014/main" id="{33896988-50DB-5245-B82E-D8FCC160F650}"/>
              </a:ext>
            </a:extLst>
          </p:cNvPr>
          <p:cNvCxnSpPr>
            <a:cxnSpLocks/>
          </p:cNvCxnSpPr>
          <p:nvPr/>
        </p:nvCxnSpPr>
        <p:spPr>
          <a:xfrm flipH="1">
            <a:off x="2555091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Connecteur droit 237">
            <a:extLst>
              <a:ext uri="{FF2B5EF4-FFF2-40B4-BE49-F238E27FC236}">
                <a16:creationId xmlns:a16="http://schemas.microsoft.com/office/drawing/2014/main" id="{2BF637CE-AC73-0147-AC99-1689F263D77F}"/>
              </a:ext>
            </a:extLst>
          </p:cNvPr>
          <p:cNvCxnSpPr>
            <a:cxnSpLocks/>
          </p:cNvCxnSpPr>
          <p:nvPr/>
        </p:nvCxnSpPr>
        <p:spPr>
          <a:xfrm flipH="1">
            <a:off x="9289033" y="119703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Connecteur droit 238">
            <a:extLst>
              <a:ext uri="{FF2B5EF4-FFF2-40B4-BE49-F238E27FC236}">
                <a16:creationId xmlns:a16="http://schemas.microsoft.com/office/drawing/2014/main" id="{8C44A6B6-5077-3040-A480-72759FAC5EDC}"/>
              </a:ext>
            </a:extLst>
          </p:cNvPr>
          <p:cNvCxnSpPr>
            <a:cxnSpLocks/>
          </p:cNvCxnSpPr>
          <p:nvPr/>
        </p:nvCxnSpPr>
        <p:spPr>
          <a:xfrm flipH="1">
            <a:off x="8098636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Connecteur droit 239">
            <a:extLst>
              <a:ext uri="{FF2B5EF4-FFF2-40B4-BE49-F238E27FC236}">
                <a16:creationId xmlns:a16="http://schemas.microsoft.com/office/drawing/2014/main" id="{B5728F9F-9E80-3F47-A6C3-ADF4B98F3BB1}"/>
              </a:ext>
            </a:extLst>
          </p:cNvPr>
          <p:cNvCxnSpPr>
            <a:cxnSpLocks/>
          </p:cNvCxnSpPr>
          <p:nvPr/>
        </p:nvCxnSpPr>
        <p:spPr>
          <a:xfrm flipH="1">
            <a:off x="6950877" y="1218581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Connecteur droit 240">
            <a:extLst>
              <a:ext uri="{FF2B5EF4-FFF2-40B4-BE49-F238E27FC236}">
                <a16:creationId xmlns:a16="http://schemas.microsoft.com/office/drawing/2014/main" id="{FD4C21AE-8B22-AB49-BBBF-6ABD370394DE}"/>
              </a:ext>
            </a:extLst>
          </p:cNvPr>
          <p:cNvCxnSpPr>
            <a:cxnSpLocks/>
          </p:cNvCxnSpPr>
          <p:nvPr/>
        </p:nvCxnSpPr>
        <p:spPr>
          <a:xfrm flipH="1">
            <a:off x="5831945" y="1226784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Connecteur droit 241">
            <a:extLst>
              <a:ext uri="{FF2B5EF4-FFF2-40B4-BE49-F238E27FC236}">
                <a16:creationId xmlns:a16="http://schemas.microsoft.com/office/drawing/2014/main" id="{68AF2404-FD68-204F-9619-0CA62ECD0A49}"/>
              </a:ext>
            </a:extLst>
          </p:cNvPr>
          <p:cNvCxnSpPr>
            <a:cxnSpLocks/>
          </p:cNvCxnSpPr>
          <p:nvPr/>
        </p:nvCxnSpPr>
        <p:spPr>
          <a:xfrm flipH="1">
            <a:off x="4783935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Connecteur droit 242">
            <a:extLst>
              <a:ext uri="{FF2B5EF4-FFF2-40B4-BE49-F238E27FC236}">
                <a16:creationId xmlns:a16="http://schemas.microsoft.com/office/drawing/2014/main" id="{0E8530F1-F74F-4646-8D0B-DF45485AC4C5}"/>
              </a:ext>
            </a:extLst>
          </p:cNvPr>
          <p:cNvCxnSpPr>
            <a:cxnSpLocks/>
          </p:cNvCxnSpPr>
          <p:nvPr/>
        </p:nvCxnSpPr>
        <p:spPr>
          <a:xfrm flipH="1">
            <a:off x="3693281" y="1227940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Connecteur droit 243">
            <a:extLst>
              <a:ext uri="{FF2B5EF4-FFF2-40B4-BE49-F238E27FC236}">
                <a16:creationId xmlns:a16="http://schemas.microsoft.com/office/drawing/2014/main" id="{E8B7431D-7DD2-DF43-83D7-E49BF5FE0B18}"/>
              </a:ext>
            </a:extLst>
          </p:cNvPr>
          <p:cNvCxnSpPr>
            <a:cxnSpLocks/>
          </p:cNvCxnSpPr>
          <p:nvPr/>
        </p:nvCxnSpPr>
        <p:spPr>
          <a:xfrm flipH="1">
            <a:off x="2574143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Connecteur droit 244">
            <a:extLst>
              <a:ext uri="{FF2B5EF4-FFF2-40B4-BE49-F238E27FC236}">
                <a16:creationId xmlns:a16="http://schemas.microsoft.com/office/drawing/2014/main" id="{82500EC4-7179-6044-B21C-D61B41D7CD4B}"/>
              </a:ext>
            </a:extLst>
          </p:cNvPr>
          <p:cNvCxnSpPr/>
          <p:nvPr/>
        </p:nvCxnSpPr>
        <p:spPr>
          <a:xfrm>
            <a:off x="1642291" y="2229614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Connecteur droit 245">
            <a:extLst>
              <a:ext uri="{FF2B5EF4-FFF2-40B4-BE49-F238E27FC236}">
                <a16:creationId xmlns:a16="http://schemas.microsoft.com/office/drawing/2014/main" id="{13387566-F1C8-4749-96FE-271988366E04}"/>
              </a:ext>
            </a:extLst>
          </p:cNvPr>
          <p:cNvCxnSpPr/>
          <p:nvPr/>
        </p:nvCxnSpPr>
        <p:spPr>
          <a:xfrm>
            <a:off x="1638031" y="3409721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Connecteur droit 246">
            <a:extLst>
              <a:ext uri="{FF2B5EF4-FFF2-40B4-BE49-F238E27FC236}">
                <a16:creationId xmlns:a16="http://schemas.microsoft.com/office/drawing/2014/main" id="{F54CF6FA-81CD-804D-90A1-6E40BF7C9250}"/>
              </a:ext>
            </a:extLst>
          </p:cNvPr>
          <p:cNvCxnSpPr/>
          <p:nvPr/>
        </p:nvCxnSpPr>
        <p:spPr>
          <a:xfrm>
            <a:off x="1647893" y="4547318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Connecteur droit 247">
            <a:extLst>
              <a:ext uri="{FF2B5EF4-FFF2-40B4-BE49-F238E27FC236}">
                <a16:creationId xmlns:a16="http://schemas.microsoft.com/office/drawing/2014/main" id="{887EF6C0-F0E6-0C4B-B174-14A09A77AA9C}"/>
              </a:ext>
            </a:extLst>
          </p:cNvPr>
          <p:cNvCxnSpPr/>
          <p:nvPr/>
        </p:nvCxnSpPr>
        <p:spPr>
          <a:xfrm>
            <a:off x="1647893" y="5572897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Connecteur droit 248">
            <a:extLst>
              <a:ext uri="{FF2B5EF4-FFF2-40B4-BE49-F238E27FC236}">
                <a16:creationId xmlns:a16="http://schemas.microsoft.com/office/drawing/2014/main" id="{FFF812BB-4DD6-4844-81B2-F77384F88D47}"/>
              </a:ext>
            </a:extLst>
          </p:cNvPr>
          <p:cNvCxnSpPr/>
          <p:nvPr/>
        </p:nvCxnSpPr>
        <p:spPr>
          <a:xfrm>
            <a:off x="9469507" y="2228409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Connecteur droit 249">
            <a:extLst>
              <a:ext uri="{FF2B5EF4-FFF2-40B4-BE49-F238E27FC236}">
                <a16:creationId xmlns:a16="http://schemas.microsoft.com/office/drawing/2014/main" id="{32DD9675-4FE5-634A-BC2D-576212A59C45}"/>
              </a:ext>
            </a:extLst>
          </p:cNvPr>
          <p:cNvCxnSpPr/>
          <p:nvPr/>
        </p:nvCxnSpPr>
        <p:spPr>
          <a:xfrm>
            <a:off x="9465247" y="3408516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Connecteur droit 250">
            <a:extLst>
              <a:ext uri="{FF2B5EF4-FFF2-40B4-BE49-F238E27FC236}">
                <a16:creationId xmlns:a16="http://schemas.microsoft.com/office/drawing/2014/main" id="{D4DB3BBF-FD66-1B40-B525-81E58CD4B8B2}"/>
              </a:ext>
            </a:extLst>
          </p:cNvPr>
          <p:cNvCxnSpPr/>
          <p:nvPr/>
        </p:nvCxnSpPr>
        <p:spPr>
          <a:xfrm>
            <a:off x="9475109" y="4546113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Connecteur droit 251">
            <a:extLst>
              <a:ext uri="{FF2B5EF4-FFF2-40B4-BE49-F238E27FC236}">
                <a16:creationId xmlns:a16="http://schemas.microsoft.com/office/drawing/2014/main" id="{37FEAB53-8FD2-1042-9401-5833F2B09A06}"/>
              </a:ext>
            </a:extLst>
          </p:cNvPr>
          <p:cNvCxnSpPr/>
          <p:nvPr/>
        </p:nvCxnSpPr>
        <p:spPr>
          <a:xfrm>
            <a:off x="9475109" y="5571692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archemin vertical 6">
            <a:extLst>
              <a:ext uri="{FF2B5EF4-FFF2-40B4-BE49-F238E27FC236}">
                <a16:creationId xmlns:a16="http://schemas.microsoft.com/office/drawing/2014/main" id="{F14A5CBC-2C30-1741-95BD-66499FECE72A}"/>
              </a:ext>
            </a:extLst>
          </p:cNvPr>
          <p:cNvSpPr/>
          <p:nvPr/>
        </p:nvSpPr>
        <p:spPr>
          <a:xfrm>
            <a:off x="8189491" y="5287804"/>
            <a:ext cx="3438814" cy="1276232"/>
          </a:xfrm>
          <a:prstGeom prst="verticalScroll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>
                <a:solidFill>
                  <a:schemeClr val="tx1"/>
                </a:solidFill>
              </a:rPr>
              <a:t>Each robot may change their color, but </a:t>
            </a:r>
            <a:r>
              <a:rPr lang="en-US" dirty="0" err="1">
                <a:solidFill>
                  <a:schemeClr val="tx1"/>
                </a:solidFill>
              </a:rPr>
              <a:t>ony</a:t>
            </a:r>
            <a:r>
              <a:rPr lang="en-US" dirty="0">
                <a:solidFill>
                  <a:schemeClr val="tx1"/>
                </a:solidFill>
              </a:rPr>
              <a:t> a constant number of colors is available </a:t>
            </a:r>
          </a:p>
          <a:p>
            <a:pPr algn="just"/>
            <a:r>
              <a:rPr lang="en-US" dirty="0">
                <a:solidFill>
                  <a:schemeClr val="tx1"/>
                </a:solidFill>
              </a:rPr>
              <a:t>(one color = oblivious)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D75E3C0-68CF-A0C8-5052-832D3BACC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5644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>
            <a:extLst>
              <a:ext uri="{FF2B5EF4-FFF2-40B4-BE49-F238E27FC236}">
                <a16:creationId xmlns:a16="http://schemas.microsoft.com/office/drawing/2014/main" id="{72C91AE6-081B-3940-8E96-7397484017D3}"/>
              </a:ext>
            </a:extLst>
          </p:cNvPr>
          <p:cNvSpPr/>
          <p:nvPr/>
        </p:nvSpPr>
        <p:spPr>
          <a:xfrm>
            <a:off x="5631920" y="3196831"/>
            <a:ext cx="2638159" cy="2563009"/>
          </a:xfrm>
          <a:prstGeom prst="ellipse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>
                    <a:lumMod val="85000"/>
                  </a:schemeClr>
                </a:solidFill>
              </a:ln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FA6AED0-4BBE-054A-88FE-112C783D2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Robot skills: </a:t>
            </a:r>
            <a:r>
              <a:rPr lang="en-US" dirty="0">
                <a:solidFill>
                  <a:srgbClr val="FF0000"/>
                </a:solidFill>
              </a:rPr>
              <a:t>myopic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39C66FB6-A455-AA41-BCAF-F7229233010E}"/>
              </a:ext>
            </a:extLst>
          </p:cNvPr>
          <p:cNvSpPr/>
          <p:nvPr/>
        </p:nvSpPr>
        <p:spPr>
          <a:xfrm>
            <a:off x="2389043" y="204508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Ellipse 70">
            <a:extLst>
              <a:ext uri="{FF2B5EF4-FFF2-40B4-BE49-F238E27FC236}">
                <a16:creationId xmlns:a16="http://schemas.microsoft.com/office/drawing/2014/main" id="{F2AB99A7-3548-184A-9DE8-475EBB0E29AF}"/>
              </a:ext>
            </a:extLst>
          </p:cNvPr>
          <p:cNvSpPr/>
          <p:nvPr/>
        </p:nvSpPr>
        <p:spPr>
          <a:xfrm>
            <a:off x="3496904" y="204628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Ellipse 71">
            <a:extLst>
              <a:ext uri="{FF2B5EF4-FFF2-40B4-BE49-F238E27FC236}">
                <a16:creationId xmlns:a16="http://schemas.microsoft.com/office/drawing/2014/main" id="{DC537375-91C9-F541-850F-61BAEEBE91B7}"/>
              </a:ext>
            </a:extLst>
          </p:cNvPr>
          <p:cNvSpPr/>
          <p:nvPr/>
        </p:nvSpPr>
        <p:spPr>
          <a:xfrm>
            <a:off x="4607533" y="204548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Ellipse 72">
            <a:extLst>
              <a:ext uri="{FF2B5EF4-FFF2-40B4-BE49-F238E27FC236}">
                <a16:creationId xmlns:a16="http://schemas.microsoft.com/office/drawing/2014/main" id="{3FEBB43E-7814-554E-9DB9-9FE7651DAD23}"/>
              </a:ext>
            </a:extLst>
          </p:cNvPr>
          <p:cNvSpPr/>
          <p:nvPr/>
        </p:nvSpPr>
        <p:spPr>
          <a:xfrm>
            <a:off x="5646214" y="2045489"/>
            <a:ext cx="371475" cy="371475"/>
          </a:xfrm>
          <a:prstGeom prst="ellipse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74" name="Ellipse 73">
            <a:extLst>
              <a:ext uri="{FF2B5EF4-FFF2-40B4-BE49-F238E27FC236}">
                <a16:creationId xmlns:a16="http://schemas.microsoft.com/office/drawing/2014/main" id="{CEC8F815-5967-9A45-94AB-CAE715CECC7F}"/>
              </a:ext>
            </a:extLst>
          </p:cNvPr>
          <p:cNvSpPr/>
          <p:nvPr/>
        </p:nvSpPr>
        <p:spPr>
          <a:xfrm>
            <a:off x="6763937" y="203826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Ellipse 74">
            <a:extLst>
              <a:ext uri="{FF2B5EF4-FFF2-40B4-BE49-F238E27FC236}">
                <a16:creationId xmlns:a16="http://schemas.microsoft.com/office/drawing/2014/main" id="{C0F1BC3E-3E6C-B141-A5B7-8E353E5CA6A0}"/>
              </a:ext>
            </a:extLst>
          </p:cNvPr>
          <p:cNvSpPr/>
          <p:nvPr/>
        </p:nvSpPr>
        <p:spPr>
          <a:xfrm>
            <a:off x="7917662" y="2037091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Ellipse 75">
            <a:extLst>
              <a:ext uri="{FF2B5EF4-FFF2-40B4-BE49-F238E27FC236}">
                <a16:creationId xmlns:a16="http://schemas.microsoft.com/office/drawing/2014/main" id="{BAEF8F2E-D8AD-4841-A7CB-E0F066C05240}"/>
              </a:ext>
            </a:extLst>
          </p:cNvPr>
          <p:cNvSpPr/>
          <p:nvPr/>
        </p:nvSpPr>
        <p:spPr>
          <a:xfrm>
            <a:off x="9093772" y="203076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Ellipse 76">
            <a:extLst>
              <a:ext uri="{FF2B5EF4-FFF2-40B4-BE49-F238E27FC236}">
                <a16:creationId xmlns:a16="http://schemas.microsoft.com/office/drawing/2014/main" id="{11065282-92E3-4044-BBC9-D82C0BA3C54C}"/>
              </a:ext>
            </a:extLst>
          </p:cNvPr>
          <p:cNvSpPr/>
          <p:nvPr/>
        </p:nvSpPr>
        <p:spPr>
          <a:xfrm>
            <a:off x="2384279" y="3240470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Ellipse 77">
            <a:extLst>
              <a:ext uri="{FF2B5EF4-FFF2-40B4-BE49-F238E27FC236}">
                <a16:creationId xmlns:a16="http://schemas.microsoft.com/office/drawing/2014/main" id="{32B869E9-A105-BE48-9DF0-7260124D26F2}"/>
              </a:ext>
            </a:extLst>
          </p:cNvPr>
          <p:cNvSpPr/>
          <p:nvPr/>
        </p:nvSpPr>
        <p:spPr>
          <a:xfrm>
            <a:off x="3492140" y="324167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Ellipse 78">
            <a:extLst>
              <a:ext uri="{FF2B5EF4-FFF2-40B4-BE49-F238E27FC236}">
                <a16:creationId xmlns:a16="http://schemas.microsoft.com/office/drawing/2014/main" id="{406DE1E8-760B-B64B-97CB-596BA67EE4F1}"/>
              </a:ext>
            </a:extLst>
          </p:cNvPr>
          <p:cNvSpPr/>
          <p:nvPr/>
        </p:nvSpPr>
        <p:spPr>
          <a:xfrm>
            <a:off x="4602769" y="324087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Ellipse 79">
            <a:extLst>
              <a:ext uri="{FF2B5EF4-FFF2-40B4-BE49-F238E27FC236}">
                <a16:creationId xmlns:a16="http://schemas.microsoft.com/office/drawing/2014/main" id="{D9424C45-EA0A-424F-8AA2-8205C106278E}"/>
              </a:ext>
            </a:extLst>
          </p:cNvPr>
          <p:cNvSpPr/>
          <p:nvPr/>
        </p:nvSpPr>
        <p:spPr>
          <a:xfrm>
            <a:off x="5641450" y="324087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Ellipse 80">
            <a:extLst>
              <a:ext uri="{FF2B5EF4-FFF2-40B4-BE49-F238E27FC236}">
                <a16:creationId xmlns:a16="http://schemas.microsoft.com/office/drawing/2014/main" id="{CC01978F-4DA7-794A-B8FE-9E3C2E2CA61D}"/>
              </a:ext>
            </a:extLst>
          </p:cNvPr>
          <p:cNvSpPr/>
          <p:nvPr/>
        </p:nvSpPr>
        <p:spPr>
          <a:xfrm>
            <a:off x="6759173" y="323365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Ellipse 81">
            <a:extLst>
              <a:ext uri="{FF2B5EF4-FFF2-40B4-BE49-F238E27FC236}">
                <a16:creationId xmlns:a16="http://schemas.microsoft.com/office/drawing/2014/main" id="{6DBC97ED-2CC1-CD40-8961-66FB3C31B718}"/>
              </a:ext>
            </a:extLst>
          </p:cNvPr>
          <p:cNvSpPr/>
          <p:nvPr/>
        </p:nvSpPr>
        <p:spPr>
          <a:xfrm>
            <a:off x="7912898" y="3232479"/>
            <a:ext cx="371475" cy="371475"/>
          </a:xfrm>
          <a:prstGeom prst="ellipse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2D050"/>
              </a:solidFill>
              <a:highlight>
                <a:srgbClr val="00FF00"/>
              </a:highlight>
            </a:endParaRPr>
          </a:p>
        </p:txBody>
      </p:sp>
      <p:sp>
        <p:nvSpPr>
          <p:cNvPr id="83" name="Ellipse 82">
            <a:extLst>
              <a:ext uri="{FF2B5EF4-FFF2-40B4-BE49-F238E27FC236}">
                <a16:creationId xmlns:a16="http://schemas.microsoft.com/office/drawing/2014/main" id="{696D5899-DCDF-E145-8FEE-AEA8A770872D}"/>
              </a:ext>
            </a:extLst>
          </p:cNvPr>
          <p:cNvSpPr/>
          <p:nvPr/>
        </p:nvSpPr>
        <p:spPr>
          <a:xfrm>
            <a:off x="9089008" y="322615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Ellipse 83">
            <a:extLst>
              <a:ext uri="{FF2B5EF4-FFF2-40B4-BE49-F238E27FC236}">
                <a16:creationId xmlns:a16="http://schemas.microsoft.com/office/drawing/2014/main" id="{D0E75544-FCAD-7F46-8314-3CDA2595509E}"/>
              </a:ext>
            </a:extLst>
          </p:cNvPr>
          <p:cNvSpPr/>
          <p:nvPr/>
        </p:nvSpPr>
        <p:spPr>
          <a:xfrm>
            <a:off x="2379516" y="436442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Ellipse 84">
            <a:extLst>
              <a:ext uri="{FF2B5EF4-FFF2-40B4-BE49-F238E27FC236}">
                <a16:creationId xmlns:a16="http://schemas.microsoft.com/office/drawing/2014/main" id="{FDE0C3FB-43DE-F046-AA2C-D3E992B6DD1B}"/>
              </a:ext>
            </a:extLst>
          </p:cNvPr>
          <p:cNvSpPr/>
          <p:nvPr/>
        </p:nvSpPr>
        <p:spPr>
          <a:xfrm>
            <a:off x="3487377" y="4365630"/>
            <a:ext cx="371475" cy="371475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86" name="Ellipse 85">
            <a:extLst>
              <a:ext uri="{FF2B5EF4-FFF2-40B4-BE49-F238E27FC236}">
                <a16:creationId xmlns:a16="http://schemas.microsoft.com/office/drawing/2014/main" id="{2EDEC370-B3FE-5B4E-9CCD-01280BB1AEE0}"/>
              </a:ext>
            </a:extLst>
          </p:cNvPr>
          <p:cNvSpPr/>
          <p:nvPr/>
        </p:nvSpPr>
        <p:spPr>
          <a:xfrm>
            <a:off x="4598006" y="436483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68A228A0-1B06-0E43-9113-0D12B3BA75F5}"/>
              </a:ext>
            </a:extLst>
          </p:cNvPr>
          <p:cNvSpPr/>
          <p:nvPr/>
        </p:nvSpPr>
        <p:spPr>
          <a:xfrm>
            <a:off x="5636687" y="436483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A1BB232E-36B6-504D-990B-1A1040D38CC7}"/>
              </a:ext>
            </a:extLst>
          </p:cNvPr>
          <p:cNvSpPr/>
          <p:nvPr/>
        </p:nvSpPr>
        <p:spPr>
          <a:xfrm>
            <a:off x="6754410" y="4357607"/>
            <a:ext cx="371475" cy="3714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497EC8D7-D3C2-6044-BC88-BB9E200AC690}"/>
              </a:ext>
            </a:extLst>
          </p:cNvPr>
          <p:cNvSpPr/>
          <p:nvPr/>
        </p:nvSpPr>
        <p:spPr>
          <a:xfrm>
            <a:off x="7908135" y="435643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AF52F52A-FE25-AA42-8E51-D371CCC29E1D}"/>
              </a:ext>
            </a:extLst>
          </p:cNvPr>
          <p:cNvSpPr/>
          <p:nvPr/>
        </p:nvSpPr>
        <p:spPr>
          <a:xfrm>
            <a:off x="9084245" y="435011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Ellipse 90">
            <a:extLst>
              <a:ext uri="{FF2B5EF4-FFF2-40B4-BE49-F238E27FC236}">
                <a16:creationId xmlns:a16="http://schemas.microsoft.com/office/drawing/2014/main" id="{A28552B3-7F9F-B74F-9964-3546B9AD4D9B}"/>
              </a:ext>
            </a:extLst>
          </p:cNvPr>
          <p:cNvSpPr/>
          <p:nvPr/>
        </p:nvSpPr>
        <p:spPr>
          <a:xfrm>
            <a:off x="2374749" y="538836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Ellipse 91">
            <a:extLst>
              <a:ext uri="{FF2B5EF4-FFF2-40B4-BE49-F238E27FC236}">
                <a16:creationId xmlns:a16="http://schemas.microsoft.com/office/drawing/2014/main" id="{AF996831-55F4-794B-AC10-0B3A64C0AC95}"/>
              </a:ext>
            </a:extLst>
          </p:cNvPr>
          <p:cNvSpPr/>
          <p:nvPr/>
        </p:nvSpPr>
        <p:spPr>
          <a:xfrm>
            <a:off x="3482610" y="5389570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Ellipse 92">
            <a:extLst>
              <a:ext uri="{FF2B5EF4-FFF2-40B4-BE49-F238E27FC236}">
                <a16:creationId xmlns:a16="http://schemas.microsoft.com/office/drawing/2014/main" id="{87F0D8B5-7107-444C-ABF1-095A21015228}"/>
              </a:ext>
            </a:extLst>
          </p:cNvPr>
          <p:cNvSpPr/>
          <p:nvPr/>
        </p:nvSpPr>
        <p:spPr>
          <a:xfrm>
            <a:off x="4593239" y="538877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Ellipse 93">
            <a:extLst>
              <a:ext uri="{FF2B5EF4-FFF2-40B4-BE49-F238E27FC236}">
                <a16:creationId xmlns:a16="http://schemas.microsoft.com/office/drawing/2014/main" id="{5DED08A3-62A8-604E-9F62-0F486FD9DF76}"/>
              </a:ext>
            </a:extLst>
          </p:cNvPr>
          <p:cNvSpPr/>
          <p:nvPr/>
        </p:nvSpPr>
        <p:spPr>
          <a:xfrm>
            <a:off x="5631920" y="538877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Ellipse 94">
            <a:extLst>
              <a:ext uri="{FF2B5EF4-FFF2-40B4-BE49-F238E27FC236}">
                <a16:creationId xmlns:a16="http://schemas.microsoft.com/office/drawing/2014/main" id="{55EB6D02-C6A5-234C-A8F6-FA76875FAD40}"/>
              </a:ext>
            </a:extLst>
          </p:cNvPr>
          <p:cNvSpPr/>
          <p:nvPr/>
        </p:nvSpPr>
        <p:spPr>
          <a:xfrm>
            <a:off x="6749643" y="538154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Ellipse 95">
            <a:extLst>
              <a:ext uri="{FF2B5EF4-FFF2-40B4-BE49-F238E27FC236}">
                <a16:creationId xmlns:a16="http://schemas.microsoft.com/office/drawing/2014/main" id="{0FEB0667-6AC9-AD46-8471-34F4B32579AF}"/>
              </a:ext>
            </a:extLst>
          </p:cNvPr>
          <p:cNvSpPr/>
          <p:nvPr/>
        </p:nvSpPr>
        <p:spPr>
          <a:xfrm>
            <a:off x="7903368" y="538037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Ellipse 96">
            <a:extLst>
              <a:ext uri="{FF2B5EF4-FFF2-40B4-BE49-F238E27FC236}">
                <a16:creationId xmlns:a16="http://schemas.microsoft.com/office/drawing/2014/main" id="{511A1B2C-843B-6D4B-BF2A-F94D172F821D}"/>
              </a:ext>
            </a:extLst>
          </p:cNvPr>
          <p:cNvSpPr/>
          <p:nvPr/>
        </p:nvSpPr>
        <p:spPr>
          <a:xfrm>
            <a:off x="9079478" y="537405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B72729A7-5E2A-654A-A4D5-1C1BBCC5B0C1}"/>
              </a:ext>
            </a:extLst>
          </p:cNvPr>
          <p:cNvCxnSpPr>
            <a:stCxn id="3" idx="6"/>
            <a:endCxn id="71" idx="2"/>
          </p:cNvCxnSpPr>
          <p:nvPr/>
        </p:nvCxnSpPr>
        <p:spPr>
          <a:xfrm>
            <a:off x="2760518" y="2230820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eur droit 97">
            <a:extLst>
              <a:ext uri="{FF2B5EF4-FFF2-40B4-BE49-F238E27FC236}">
                <a16:creationId xmlns:a16="http://schemas.microsoft.com/office/drawing/2014/main" id="{3CCC3902-E263-A94D-B87B-B7BF75A5B3C7}"/>
              </a:ext>
            </a:extLst>
          </p:cNvPr>
          <p:cNvCxnSpPr>
            <a:cxnSpLocks/>
            <a:stCxn id="77" idx="6"/>
            <a:endCxn id="78" idx="2"/>
          </p:cNvCxnSpPr>
          <p:nvPr/>
        </p:nvCxnSpPr>
        <p:spPr>
          <a:xfrm>
            <a:off x="2755754" y="3426208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EEABDC10-4203-0D4F-9C4E-3C0EB0330941}"/>
              </a:ext>
            </a:extLst>
          </p:cNvPr>
          <p:cNvCxnSpPr>
            <a:cxnSpLocks/>
            <a:stCxn id="84" idx="6"/>
            <a:endCxn id="85" idx="2"/>
          </p:cNvCxnSpPr>
          <p:nvPr/>
        </p:nvCxnSpPr>
        <p:spPr>
          <a:xfrm>
            <a:off x="2750991" y="4550163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eur droit 99">
            <a:extLst>
              <a:ext uri="{FF2B5EF4-FFF2-40B4-BE49-F238E27FC236}">
                <a16:creationId xmlns:a16="http://schemas.microsoft.com/office/drawing/2014/main" id="{BD8D7537-6C44-044D-B98C-B4C5BECF6301}"/>
              </a:ext>
            </a:extLst>
          </p:cNvPr>
          <p:cNvCxnSpPr>
            <a:cxnSpLocks/>
            <a:stCxn id="91" idx="6"/>
            <a:endCxn id="92" idx="2"/>
          </p:cNvCxnSpPr>
          <p:nvPr/>
        </p:nvCxnSpPr>
        <p:spPr>
          <a:xfrm>
            <a:off x="2746224" y="5574103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eur droit 100">
            <a:extLst>
              <a:ext uri="{FF2B5EF4-FFF2-40B4-BE49-F238E27FC236}">
                <a16:creationId xmlns:a16="http://schemas.microsoft.com/office/drawing/2014/main" id="{6E0044A5-10AC-934C-AA10-4279A012CB28}"/>
              </a:ext>
            </a:extLst>
          </p:cNvPr>
          <p:cNvCxnSpPr>
            <a:cxnSpLocks/>
            <a:stCxn id="71" idx="6"/>
            <a:endCxn id="72" idx="2"/>
          </p:cNvCxnSpPr>
          <p:nvPr/>
        </p:nvCxnSpPr>
        <p:spPr>
          <a:xfrm flipV="1">
            <a:off x="3868379" y="2231227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cteur droit 104">
            <a:extLst>
              <a:ext uri="{FF2B5EF4-FFF2-40B4-BE49-F238E27FC236}">
                <a16:creationId xmlns:a16="http://schemas.microsoft.com/office/drawing/2014/main" id="{9C9B3232-2C28-B040-8FDF-C7788718ABA5}"/>
              </a:ext>
            </a:extLst>
          </p:cNvPr>
          <p:cNvCxnSpPr>
            <a:cxnSpLocks/>
            <a:stCxn id="72" idx="6"/>
            <a:endCxn id="73" idx="2"/>
          </p:cNvCxnSpPr>
          <p:nvPr/>
        </p:nvCxnSpPr>
        <p:spPr>
          <a:xfrm>
            <a:off x="4979008" y="2231227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cteur droit 107">
            <a:extLst>
              <a:ext uri="{FF2B5EF4-FFF2-40B4-BE49-F238E27FC236}">
                <a16:creationId xmlns:a16="http://schemas.microsoft.com/office/drawing/2014/main" id="{6B3242D0-BBCA-764E-A123-674ED656488C}"/>
              </a:ext>
            </a:extLst>
          </p:cNvPr>
          <p:cNvCxnSpPr>
            <a:cxnSpLocks/>
            <a:stCxn id="73" idx="6"/>
            <a:endCxn id="74" idx="2"/>
          </p:cNvCxnSpPr>
          <p:nvPr/>
        </p:nvCxnSpPr>
        <p:spPr>
          <a:xfrm flipV="1">
            <a:off x="6017689" y="2224002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necteur droit 110">
            <a:extLst>
              <a:ext uri="{FF2B5EF4-FFF2-40B4-BE49-F238E27FC236}">
                <a16:creationId xmlns:a16="http://schemas.microsoft.com/office/drawing/2014/main" id="{E939E34A-A870-3842-A0B1-E0022874EBE2}"/>
              </a:ext>
            </a:extLst>
          </p:cNvPr>
          <p:cNvCxnSpPr>
            <a:cxnSpLocks/>
            <a:stCxn id="74" idx="6"/>
            <a:endCxn id="75" idx="2"/>
          </p:cNvCxnSpPr>
          <p:nvPr/>
        </p:nvCxnSpPr>
        <p:spPr>
          <a:xfrm flipV="1">
            <a:off x="7135412" y="2222829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eur droit 113">
            <a:extLst>
              <a:ext uri="{FF2B5EF4-FFF2-40B4-BE49-F238E27FC236}">
                <a16:creationId xmlns:a16="http://schemas.microsoft.com/office/drawing/2014/main" id="{044E6012-7CE5-304E-B4C5-DEA0DA45B014}"/>
              </a:ext>
            </a:extLst>
          </p:cNvPr>
          <p:cNvCxnSpPr>
            <a:cxnSpLocks/>
            <a:stCxn id="75" idx="6"/>
            <a:endCxn id="76" idx="2"/>
          </p:cNvCxnSpPr>
          <p:nvPr/>
        </p:nvCxnSpPr>
        <p:spPr>
          <a:xfrm flipV="1">
            <a:off x="8289137" y="2216507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cteur droit 116">
            <a:extLst>
              <a:ext uri="{FF2B5EF4-FFF2-40B4-BE49-F238E27FC236}">
                <a16:creationId xmlns:a16="http://schemas.microsoft.com/office/drawing/2014/main" id="{867A72AD-46EE-BA44-ADCA-3F6CEAA0D43C}"/>
              </a:ext>
            </a:extLst>
          </p:cNvPr>
          <p:cNvCxnSpPr>
            <a:cxnSpLocks/>
            <a:stCxn id="82" idx="6"/>
            <a:endCxn id="83" idx="2"/>
          </p:cNvCxnSpPr>
          <p:nvPr/>
        </p:nvCxnSpPr>
        <p:spPr>
          <a:xfrm flipV="1">
            <a:off x="8284373" y="3411895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cteur droit 120">
            <a:extLst>
              <a:ext uri="{FF2B5EF4-FFF2-40B4-BE49-F238E27FC236}">
                <a16:creationId xmlns:a16="http://schemas.microsoft.com/office/drawing/2014/main" id="{1FBB64BF-AB23-3948-BDDE-C6CA13F3639B}"/>
              </a:ext>
            </a:extLst>
          </p:cNvPr>
          <p:cNvCxnSpPr>
            <a:cxnSpLocks/>
            <a:stCxn id="89" idx="6"/>
            <a:endCxn id="90" idx="2"/>
          </p:cNvCxnSpPr>
          <p:nvPr/>
        </p:nvCxnSpPr>
        <p:spPr>
          <a:xfrm flipV="1">
            <a:off x="8279610" y="4535850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Connecteur droit 124">
            <a:extLst>
              <a:ext uri="{FF2B5EF4-FFF2-40B4-BE49-F238E27FC236}">
                <a16:creationId xmlns:a16="http://schemas.microsoft.com/office/drawing/2014/main" id="{AA331686-CC52-054F-9091-6B23C3189B16}"/>
              </a:ext>
            </a:extLst>
          </p:cNvPr>
          <p:cNvCxnSpPr>
            <a:cxnSpLocks/>
            <a:stCxn id="96" idx="6"/>
            <a:endCxn id="97" idx="2"/>
          </p:cNvCxnSpPr>
          <p:nvPr/>
        </p:nvCxnSpPr>
        <p:spPr>
          <a:xfrm flipV="1">
            <a:off x="8274843" y="5559790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necteur droit 127">
            <a:extLst>
              <a:ext uri="{FF2B5EF4-FFF2-40B4-BE49-F238E27FC236}">
                <a16:creationId xmlns:a16="http://schemas.microsoft.com/office/drawing/2014/main" id="{E21CD8F9-5EB0-5343-AB8C-795307C4EF5B}"/>
              </a:ext>
            </a:extLst>
          </p:cNvPr>
          <p:cNvCxnSpPr>
            <a:cxnSpLocks/>
            <a:stCxn id="81" idx="6"/>
            <a:endCxn id="82" idx="2"/>
          </p:cNvCxnSpPr>
          <p:nvPr/>
        </p:nvCxnSpPr>
        <p:spPr>
          <a:xfrm flipV="1">
            <a:off x="7130648" y="3418217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Connecteur droit 130">
            <a:extLst>
              <a:ext uri="{FF2B5EF4-FFF2-40B4-BE49-F238E27FC236}">
                <a16:creationId xmlns:a16="http://schemas.microsoft.com/office/drawing/2014/main" id="{16BE47F6-BDFC-A848-AC89-9FCB3AA9F78D}"/>
              </a:ext>
            </a:extLst>
          </p:cNvPr>
          <p:cNvCxnSpPr>
            <a:cxnSpLocks/>
            <a:stCxn id="88" idx="6"/>
            <a:endCxn id="89" idx="2"/>
          </p:cNvCxnSpPr>
          <p:nvPr/>
        </p:nvCxnSpPr>
        <p:spPr>
          <a:xfrm flipV="1">
            <a:off x="7125885" y="4542172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onnecteur droit 133">
            <a:extLst>
              <a:ext uri="{FF2B5EF4-FFF2-40B4-BE49-F238E27FC236}">
                <a16:creationId xmlns:a16="http://schemas.microsoft.com/office/drawing/2014/main" id="{52219131-0DA9-444B-88C6-AEDCDCF78F21}"/>
              </a:ext>
            </a:extLst>
          </p:cNvPr>
          <p:cNvCxnSpPr>
            <a:cxnSpLocks/>
            <a:stCxn id="95" idx="6"/>
            <a:endCxn id="96" idx="2"/>
          </p:cNvCxnSpPr>
          <p:nvPr/>
        </p:nvCxnSpPr>
        <p:spPr>
          <a:xfrm flipV="1">
            <a:off x="7121118" y="5566112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Connecteur droit 136">
            <a:extLst>
              <a:ext uri="{FF2B5EF4-FFF2-40B4-BE49-F238E27FC236}">
                <a16:creationId xmlns:a16="http://schemas.microsoft.com/office/drawing/2014/main" id="{93CEE686-E060-9D4F-BE3B-9093C3F6CD0C}"/>
              </a:ext>
            </a:extLst>
          </p:cNvPr>
          <p:cNvCxnSpPr>
            <a:cxnSpLocks/>
            <a:stCxn id="94" idx="6"/>
            <a:endCxn id="95" idx="2"/>
          </p:cNvCxnSpPr>
          <p:nvPr/>
        </p:nvCxnSpPr>
        <p:spPr>
          <a:xfrm flipV="1">
            <a:off x="6003395" y="5567285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Connecteur droit 139">
            <a:extLst>
              <a:ext uri="{FF2B5EF4-FFF2-40B4-BE49-F238E27FC236}">
                <a16:creationId xmlns:a16="http://schemas.microsoft.com/office/drawing/2014/main" id="{FD023C0D-2B29-9D49-8AD5-D96D3828E797}"/>
              </a:ext>
            </a:extLst>
          </p:cNvPr>
          <p:cNvCxnSpPr>
            <a:cxnSpLocks/>
            <a:stCxn id="93" idx="6"/>
            <a:endCxn id="94" idx="2"/>
          </p:cNvCxnSpPr>
          <p:nvPr/>
        </p:nvCxnSpPr>
        <p:spPr>
          <a:xfrm>
            <a:off x="4964714" y="5574510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Connecteur droit 142">
            <a:extLst>
              <a:ext uri="{FF2B5EF4-FFF2-40B4-BE49-F238E27FC236}">
                <a16:creationId xmlns:a16="http://schemas.microsoft.com/office/drawing/2014/main" id="{B6D04993-6981-1345-A214-4B3702414108}"/>
              </a:ext>
            </a:extLst>
          </p:cNvPr>
          <p:cNvCxnSpPr>
            <a:cxnSpLocks/>
            <a:stCxn id="92" idx="6"/>
            <a:endCxn id="93" idx="2"/>
          </p:cNvCxnSpPr>
          <p:nvPr/>
        </p:nvCxnSpPr>
        <p:spPr>
          <a:xfrm flipV="1">
            <a:off x="3854085" y="5574510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necteur droit 147">
            <a:extLst>
              <a:ext uri="{FF2B5EF4-FFF2-40B4-BE49-F238E27FC236}">
                <a16:creationId xmlns:a16="http://schemas.microsoft.com/office/drawing/2014/main" id="{3C995601-9D3D-AC4D-918E-D07E4DDD0E4D}"/>
              </a:ext>
            </a:extLst>
          </p:cNvPr>
          <p:cNvCxnSpPr>
            <a:cxnSpLocks/>
            <a:stCxn id="85" idx="6"/>
            <a:endCxn id="86" idx="2"/>
          </p:cNvCxnSpPr>
          <p:nvPr/>
        </p:nvCxnSpPr>
        <p:spPr>
          <a:xfrm flipV="1">
            <a:off x="3858852" y="4550570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Connecteur droit 151">
            <a:extLst>
              <a:ext uri="{FF2B5EF4-FFF2-40B4-BE49-F238E27FC236}">
                <a16:creationId xmlns:a16="http://schemas.microsoft.com/office/drawing/2014/main" id="{CBCE3540-71D5-0442-A8B6-6006DDE3F30D}"/>
              </a:ext>
            </a:extLst>
          </p:cNvPr>
          <p:cNvCxnSpPr>
            <a:cxnSpLocks/>
            <a:stCxn id="86" idx="6"/>
            <a:endCxn id="87" idx="2"/>
          </p:cNvCxnSpPr>
          <p:nvPr/>
        </p:nvCxnSpPr>
        <p:spPr>
          <a:xfrm>
            <a:off x="4969481" y="4550570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Connecteur droit 154">
            <a:extLst>
              <a:ext uri="{FF2B5EF4-FFF2-40B4-BE49-F238E27FC236}">
                <a16:creationId xmlns:a16="http://schemas.microsoft.com/office/drawing/2014/main" id="{BFEAB717-FC30-5E48-A2ED-57042A6884EA}"/>
              </a:ext>
            </a:extLst>
          </p:cNvPr>
          <p:cNvCxnSpPr>
            <a:cxnSpLocks/>
            <a:stCxn id="87" idx="6"/>
            <a:endCxn id="88" idx="2"/>
          </p:cNvCxnSpPr>
          <p:nvPr/>
        </p:nvCxnSpPr>
        <p:spPr>
          <a:xfrm flipV="1">
            <a:off x="6008162" y="4543345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Connecteur droit 157">
            <a:extLst>
              <a:ext uri="{FF2B5EF4-FFF2-40B4-BE49-F238E27FC236}">
                <a16:creationId xmlns:a16="http://schemas.microsoft.com/office/drawing/2014/main" id="{2DAB01D3-A969-9943-85DA-5247DD591494}"/>
              </a:ext>
            </a:extLst>
          </p:cNvPr>
          <p:cNvCxnSpPr>
            <a:cxnSpLocks/>
            <a:stCxn id="80" idx="6"/>
            <a:endCxn id="81" idx="2"/>
          </p:cNvCxnSpPr>
          <p:nvPr/>
        </p:nvCxnSpPr>
        <p:spPr>
          <a:xfrm flipV="1">
            <a:off x="6012925" y="3419390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Connecteur droit 160">
            <a:extLst>
              <a:ext uri="{FF2B5EF4-FFF2-40B4-BE49-F238E27FC236}">
                <a16:creationId xmlns:a16="http://schemas.microsoft.com/office/drawing/2014/main" id="{26C90609-B996-6743-AE1E-33B36E29E774}"/>
              </a:ext>
            </a:extLst>
          </p:cNvPr>
          <p:cNvCxnSpPr>
            <a:cxnSpLocks/>
            <a:stCxn id="79" idx="6"/>
            <a:endCxn id="80" idx="2"/>
          </p:cNvCxnSpPr>
          <p:nvPr/>
        </p:nvCxnSpPr>
        <p:spPr>
          <a:xfrm>
            <a:off x="4974244" y="3426615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Connecteur droit 163">
            <a:extLst>
              <a:ext uri="{FF2B5EF4-FFF2-40B4-BE49-F238E27FC236}">
                <a16:creationId xmlns:a16="http://schemas.microsoft.com/office/drawing/2014/main" id="{E96B977F-6C7E-A645-BE90-D9E772F79D2D}"/>
              </a:ext>
            </a:extLst>
          </p:cNvPr>
          <p:cNvCxnSpPr>
            <a:cxnSpLocks/>
            <a:stCxn id="78" idx="6"/>
            <a:endCxn id="79" idx="2"/>
          </p:cNvCxnSpPr>
          <p:nvPr/>
        </p:nvCxnSpPr>
        <p:spPr>
          <a:xfrm flipV="1">
            <a:off x="3863615" y="3426615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Connecteur droit 166">
            <a:extLst>
              <a:ext uri="{FF2B5EF4-FFF2-40B4-BE49-F238E27FC236}">
                <a16:creationId xmlns:a16="http://schemas.microsoft.com/office/drawing/2014/main" id="{5DB3CBBF-F379-1B46-A6F3-63714ADD8AE8}"/>
              </a:ext>
            </a:extLst>
          </p:cNvPr>
          <p:cNvCxnSpPr>
            <a:cxnSpLocks/>
            <a:stCxn id="3" idx="4"/>
            <a:endCxn id="77" idx="0"/>
          </p:cNvCxnSpPr>
          <p:nvPr/>
        </p:nvCxnSpPr>
        <p:spPr>
          <a:xfrm flipH="1">
            <a:off x="2570017" y="2416557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Connecteur droit 169">
            <a:extLst>
              <a:ext uri="{FF2B5EF4-FFF2-40B4-BE49-F238E27FC236}">
                <a16:creationId xmlns:a16="http://schemas.microsoft.com/office/drawing/2014/main" id="{783BA3B7-8903-E14A-BA1A-D49CC76F4C00}"/>
              </a:ext>
            </a:extLst>
          </p:cNvPr>
          <p:cNvCxnSpPr>
            <a:cxnSpLocks/>
            <a:stCxn id="77" idx="4"/>
            <a:endCxn id="84" idx="0"/>
          </p:cNvCxnSpPr>
          <p:nvPr/>
        </p:nvCxnSpPr>
        <p:spPr>
          <a:xfrm flipH="1">
            <a:off x="2565254" y="3611945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onnecteur droit 172">
            <a:extLst>
              <a:ext uri="{FF2B5EF4-FFF2-40B4-BE49-F238E27FC236}">
                <a16:creationId xmlns:a16="http://schemas.microsoft.com/office/drawing/2014/main" id="{B8090EA7-0B62-2D41-9B53-B321A572E15D}"/>
              </a:ext>
            </a:extLst>
          </p:cNvPr>
          <p:cNvCxnSpPr>
            <a:cxnSpLocks/>
            <a:stCxn id="84" idx="4"/>
            <a:endCxn id="91" idx="0"/>
          </p:cNvCxnSpPr>
          <p:nvPr/>
        </p:nvCxnSpPr>
        <p:spPr>
          <a:xfrm flipH="1">
            <a:off x="2560487" y="4735900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Connecteur droit 175">
            <a:extLst>
              <a:ext uri="{FF2B5EF4-FFF2-40B4-BE49-F238E27FC236}">
                <a16:creationId xmlns:a16="http://schemas.microsoft.com/office/drawing/2014/main" id="{0A378D24-AB25-8348-B783-5CA38919B883}"/>
              </a:ext>
            </a:extLst>
          </p:cNvPr>
          <p:cNvCxnSpPr>
            <a:cxnSpLocks/>
            <a:stCxn id="71" idx="4"/>
            <a:endCxn id="78" idx="0"/>
          </p:cNvCxnSpPr>
          <p:nvPr/>
        </p:nvCxnSpPr>
        <p:spPr>
          <a:xfrm flipH="1">
            <a:off x="3677878" y="2417762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Connecteur droit 178">
            <a:extLst>
              <a:ext uri="{FF2B5EF4-FFF2-40B4-BE49-F238E27FC236}">
                <a16:creationId xmlns:a16="http://schemas.microsoft.com/office/drawing/2014/main" id="{11391DDE-B09F-A445-9F4B-1CEB62971414}"/>
              </a:ext>
            </a:extLst>
          </p:cNvPr>
          <p:cNvCxnSpPr>
            <a:cxnSpLocks/>
            <a:stCxn id="78" idx="4"/>
            <a:endCxn id="85" idx="0"/>
          </p:cNvCxnSpPr>
          <p:nvPr/>
        </p:nvCxnSpPr>
        <p:spPr>
          <a:xfrm flipH="1">
            <a:off x="3673115" y="3613150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Connecteur droit 181">
            <a:extLst>
              <a:ext uri="{FF2B5EF4-FFF2-40B4-BE49-F238E27FC236}">
                <a16:creationId xmlns:a16="http://schemas.microsoft.com/office/drawing/2014/main" id="{242A0777-E725-634E-92BF-A4D10FD2B4AC}"/>
              </a:ext>
            </a:extLst>
          </p:cNvPr>
          <p:cNvCxnSpPr>
            <a:cxnSpLocks/>
            <a:stCxn id="85" idx="4"/>
            <a:endCxn id="92" idx="0"/>
          </p:cNvCxnSpPr>
          <p:nvPr/>
        </p:nvCxnSpPr>
        <p:spPr>
          <a:xfrm flipH="1">
            <a:off x="3668348" y="4737105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Connecteur droit 184">
            <a:extLst>
              <a:ext uri="{FF2B5EF4-FFF2-40B4-BE49-F238E27FC236}">
                <a16:creationId xmlns:a16="http://schemas.microsoft.com/office/drawing/2014/main" id="{F7D5C42B-0555-5442-86B5-9200E1D2E220}"/>
              </a:ext>
            </a:extLst>
          </p:cNvPr>
          <p:cNvCxnSpPr>
            <a:cxnSpLocks/>
            <a:stCxn id="86" idx="4"/>
            <a:endCxn id="93" idx="0"/>
          </p:cNvCxnSpPr>
          <p:nvPr/>
        </p:nvCxnSpPr>
        <p:spPr>
          <a:xfrm flipH="1">
            <a:off x="4778977" y="473630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Connecteur droit 187">
            <a:extLst>
              <a:ext uri="{FF2B5EF4-FFF2-40B4-BE49-F238E27FC236}">
                <a16:creationId xmlns:a16="http://schemas.microsoft.com/office/drawing/2014/main" id="{330031F8-A068-304B-86F7-D5D707B83B8F}"/>
              </a:ext>
            </a:extLst>
          </p:cNvPr>
          <p:cNvCxnSpPr>
            <a:cxnSpLocks/>
            <a:stCxn id="79" idx="4"/>
            <a:endCxn id="86" idx="0"/>
          </p:cNvCxnSpPr>
          <p:nvPr/>
        </p:nvCxnSpPr>
        <p:spPr>
          <a:xfrm flipH="1">
            <a:off x="4783744" y="361235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Connecteur droit 190">
            <a:extLst>
              <a:ext uri="{FF2B5EF4-FFF2-40B4-BE49-F238E27FC236}">
                <a16:creationId xmlns:a16="http://schemas.microsoft.com/office/drawing/2014/main" id="{40809398-BD17-714D-92E5-BA674216B664}"/>
              </a:ext>
            </a:extLst>
          </p:cNvPr>
          <p:cNvCxnSpPr>
            <a:cxnSpLocks/>
            <a:stCxn id="72" idx="4"/>
            <a:endCxn id="79" idx="0"/>
          </p:cNvCxnSpPr>
          <p:nvPr/>
        </p:nvCxnSpPr>
        <p:spPr>
          <a:xfrm flipH="1">
            <a:off x="4788507" y="241696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Connecteur droit 193">
            <a:extLst>
              <a:ext uri="{FF2B5EF4-FFF2-40B4-BE49-F238E27FC236}">
                <a16:creationId xmlns:a16="http://schemas.microsoft.com/office/drawing/2014/main" id="{4DE6B530-9AF5-8E46-829A-1F494459A2A0}"/>
              </a:ext>
            </a:extLst>
          </p:cNvPr>
          <p:cNvCxnSpPr>
            <a:cxnSpLocks/>
            <a:stCxn id="73" idx="4"/>
            <a:endCxn id="80" idx="0"/>
          </p:cNvCxnSpPr>
          <p:nvPr/>
        </p:nvCxnSpPr>
        <p:spPr>
          <a:xfrm flipH="1">
            <a:off x="5827188" y="241696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Connecteur droit 196">
            <a:extLst>
              <a:ext uri="{FF2B5EF4-FFF2-40B4-BE49-F238E27FC236}">
                <a16:creationId xmlns:a16="http://schemas.microsoft.com/office/drawing/2014/main" id="{96FFA81B-9D71-F949-88C8-A2A6DC72E0BD}"/>
              </a:ext>
            </a:extLst>
          </p:cNvPr>
          <p:cNvCxnSpPr>
            <a:cxnSpLocks/>
            <a:stCxn id="80" idx="4"/>
            <a:endCxn id="87" idx="0"/>
          </p:cNvCxnSpPr>
          <p:nvPr/>
        </p:nvCxnSpPr>
        <p:spPr>
          <a:xfrm flipH="1">
            <a:off x="5822425" y="361235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Connecteur droit 199">
            <a:extLst>
              <a:ext uri="{FF2B5EF4-FFF2-40B4-BE49-F238E27FC236}">
                <a16:creationId xmlns:a16="http://schemas.microsoft.com/office/drawing/2014/main" id="{3C16F193-6C4D-814D-AD32-E2C99569E133}"/>
              </a:ext>
            </a:extLst>
          </p:cNvPr>
          <p:cNvCxnSpPr>
            <a:cxnSpLocks/>
            <a:stCxn id="87" idx="4"/>
            <a:endCxn id="94" idx="0"/>
          </p:cNvCxnSpPr>
          <p:nvPr/>
        </p:nvCxnSpPr>
        <p:spPr>
          <a:xfrm flipH="1">
            <a:off x="5817658" y="473630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Connecteur droit 202">
            <a:extLst>
              <a:ext uri="{FF2B5EF4-FFF2-40B4-BE49-F238E27FC236}">
                <a16:creationId xmlns:a16="http://schemas.microsoft.com/office/drawing/2014/main" id="{57402FCF-4FB8-964F-9F8C-9B7DCF2C7819}"/>
              </a:ext>
            </a:extLst>
          </p:cNvPr>
          <p:cNvCxnSpPr>
            <a:cxnSpLocks/>
            <a:stCxn id="88" idx="4"/>
            <a:endCxn id="95" idx="0"/>
          </p:cNvCxnSpPr>
          <p:nvPr/>
        </p:nvCxnSpPr>
        <p:spPr>
          <a:xfrm flipH="1">
            <a:off x="6935381" y="4729082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Connecteur droit 206">
            <a:extLst>
              <a:ext uri="{FF2B5EF4-FFF2-40B4-BE49-F238E27FC236}">
                <a16:creationId xmlns:a16="http://schemas.microsoft.com/office/drawing/2014/main" id="{78B783D2-28AB-B34B-9611-BF51434BC11D}"/>
              </a:ext>
            </a:extLst>
          </p:cNvPr>
          <p:cNvCxnSpPr>
            <a:cxnSpLocks/>
            <a:stCxn id="81" idx="4"/>
            <a:endCxn id="88" idx="0"/>
          </p:cNvCxnSpPr>
          <p:nvPr/>
        </p:nvCxnSpPr>
        <p:spPr>
          <a:xfrm flipH="1">
            <a:off x="6940148" y="3605127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Connecteur droit 209">
            <a:extLst>
              <a:ext uri="{FF2B5EF4-FFF2-40B4-BE49-F238E27FC236}">
                <a16:creationId xmlns:a16="http://schemas.microsoft.com/office/drawing/2014/main" id="{64C7D8DC-88BB-2C42-8752-04A8CB40AE09}"/>
              </a:ext>
            </a:extLst>
          </p:cNvPr>
          <p:cNvCxnSpPr>
            <a:cxnSpLocks/>
            <a:stCxn id="74" idx="4"/>
            <a:endCxn id="81" idx="0"/>
          </p:cNvCxnSpPr>
          <p:nvPr/>
        </p:nvCxnSpPr>
        <p:spPr>
          <a:xfrm flipH="1">
            <a:off x="6944911" y="2409739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Connecteur droit 212">
            <a:extLst>
              <a:ext uri="{FF2B5EF4-FFF2-40B4-BE49-F238E27FC236}">
                <a16:creationId xmlns:a16="http://schemas.microsoft.com/office/drawing/2014/main" id="{3D3DA82C-6BE3-4A49-9707-F11CF67ADBE6}"/>
              </a:ext>
            </a:extLst>
          </p:cNvPr>
          <p:cNvCxnSpPr>
            <a:cxnSpLocks/>
            <a:stCxn id="75" idx="4"/>
            <a:endCxn id="82" idx="0"/>
          </p:cNvCxnSpPr>
          <p:nvPr/>
        </p:nvCxnSpPr>
        <p:spPr>
          <a:xfrm flipH="1">
            <a:off x="8098636" y="2408566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Connecteur droit 215">
            <a:extLst>
              <a:ext uri="{FF2B5EF4-FFF2-40B4-BE49-F238E27FC236}">
                <a16:creationId xmlns:a16="http://schemas.microsoft.com/office/drawing/2014/main" id="{47FFE3EC-6F60-B643-AD42-268F92ADCB48}"/>
              </a:ext>
            </a:extLst>
          </p:cNvPr>
          <p:cNvCxnSpPr>
            <a:cxnSpLocks/>
            <a:stCxn id="82" idx="4"/>
            <a:endCxn id="89" idx="0"/>
          </p:cNvCxnSpPr>
          <p:nvPr/>
        </p:nvCxnSpPr>
        <p:spPr>
          <a:xfrm flipH="1">
            <a:off x="8093873" y="3603954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Connecteur droit 218">
            <a:extLst>
              <a:ext uri="{FF2B5EF4-FFF2-40B4-BE49-F238E27FC236}">
                <a16:creationId xmlns:a16="http://schemas.microsoft.com/office/drawing/2014/main" id="{45FCDAC2-A573-FC44-8109-04A901AA25DE}"/>
              </a:ext>
            </a:extLst>
          </p:cNvPr>
          <p:cNvCxnSpPr>
            <a:cxnSpLocks/>
            <a:stCxn id="89" idx="4"/>
            <a:endCxn id="96" idx="0"/>
          </p:cNvCxnSpPr>
          <p:nvPr/>
        </p:nvCxnSpPr>
        <p:spPr>
          <a:xfrm flipH="1">
            <a:off x="8089106" y="4727909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Connecteur droit 221">
            <a:extLst>
              <a:ext uri="{FF2B5EF4-FFF2-40B4-BE49-F238E27FC236}">
                <a16:creationId xmlns:a16="http://schemas.microsoft.com/office/drawing/2014/main" id="{3A49079E-CCBF-9749-B73B-DFF279666B41}"/>
              </a:ext>
            </a:extLst>
          </p:cNvPr>
          <p:cNvCxnSpPr>
            <a:cxnSpLocks/>
            <a:stCxn id="90" idx="4"/>
            <a:endCxn id="97" idx="0"/>
          </p:cNvCxnSpPr>
          <p:nvPr/>
        </p:nvCxnSpPr>
        <p:spPr>
          <a:xfrm flipH="1">
            <a:off x="9265216" y="472158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Connecteur droit 224">
            <a:extLst>
              <a:ext uri="{FF2B5EF4-FFF2-40B4-BE49-F238E27FC236}">
                <a16:creationId xmlns:a16="http://schemas.microsoft.com/office/drawing/2014/main" id="{22887D10-E913-284A-8DAB-634157792E8D}"/>
              </a:ext>
            </a:extLst>
          </p:cNvPr>
          <p:cNvCxnSpPr>
            <a:cxnSpLocks/>
            <a:stCxn id="83" idx="4"/>
            <a:endCxn id="90" idx="0"/>
          </p:cNvCxnSpPr>
          <p:nvPr/>
        </p:nvCxnSpPr>
        <p:spPr>
          <a:xfrm flipH="1">
            <a:off x="9269983" y="359763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Connecteur droit 227">
            <a:extLst>
              <a:ext uri="{FF2B5EF4-FFF2-40B4-BE49-F238E27FC236}">
                <a16:creationId xmlns:a16="http://schemas.microsoft.com/office/drawing/2014/main" id="{F877F5F1-1DE0-8A41-BE91-B84966D22160}"/>
              </a:ext>
            </a:extLst>
          </p:cNvPr>
          <p:cNvCxnSpPr>
            <a:cxnSpLocks/>
            <a:stCxn id="76" idx="4"/>
            <a:endCxn id="83" idx="0"/>
          </p:cNvCxnSpPr>
          <p:nvPr/>
        </p:nvCxnSpPr>
        <p:spPr>
          <a:xfrm flipH="1">
            <a:off x="9274746" y="240224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Connecteur droit 230">
            <a:extLst>
              <a:ext uri="{FF2B5EF4-FFF2-40B4-BE49-F238E27FC236}">
                <a16:creationId xmlns:a16="http://schemas.microsoft.com/office/drawing/2014/main" id="{1115A02F-1F3C-084B-A7BB-B3246E46B7CD}"/>
              </a:ext>
            </a:extLst>
          </p:cNvPr>
          <p:cNvCxnSpPr>
            <a:cxnSpLocks/>
          </p:cNvCxnSpPr>
          <p:nvPr/>
        </p:nvCxnSpPr>
        <p:spPr>
          <a:xfrm flipH="1">
            <a:off x="9269981" y="5730301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Connecteur droit 231">
            <a:extLst>
              <a:ext uri="{FF2B5EF4-FFF2-40B4-BE49-F238E27FC236}">
                <a16:creationId xmlns:a16="http://schemas.microsoft.com/office/drawing/2014/main" id="{5619EF9A-9B3B-DE4F-997B-328120EFCC0A}"/>
              </a:ext>
            </a:extLst>
          </p:cNvPr>
          <p:cNvCxnSpPr>
            <a:cxnSpLocks/>
          </p:cNvCxnSpPr>
          <p:nvPr/>
        </p:nvCxnSpPr>
        <p:spPr>
          <a:xfrm flipH="1">
            <a:off x="8079584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Connecteur droit 232">
            <a:extLst>
              <a:ext uri="{FF2B5EF4-FFF2-40B4-BE49-F238E27FC236}">
                <a16:creationId xmlns:a16="http://schemas.microsoft.com/office/drawing/2014/main" id="{98122C64-C0FF-7E44-8724-43926DF7C331}"/>
              </a:ext>
            </a:extLst>
          </p:cNvPr>
          <p:cNvCxnSpPr>
            <a:cxnSpLocks/>
          </p:cNvCxnSpPr>
          <p:nvPr/>
        </p:nvCxnSpPr>
        <p:spPr>
          <a:xfrm flipH="1">
            <a:off x="6931825" y="5751849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Connecteur droit 233">
            <a:extLst>
              <a:ext uri="{FF2B5EF4-FFF2-40B4-BE49-F238E27FC236}">
                <a16:creationId xmlns:a16="http://schemas.microsoft.com/office/drawing/2014/main" id="{3D65E7DC-C9FB-F643-91A4-F1C080198B47}"/>
              </a:ext>
            </a:extLst>
          </p:cNvPr>
          <p:cNvCxnSpPr>
            <a:cxnSpLocks/>
          </p:cNvCxnSpPr>
          <p:nvPr/>
        </p:nvCxnSpPr>
        <p:spPr>
          <a:xfrm flipH="1">
            <a:off x="5812893" y="5760052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Connecteur droit 234">
            <a:extLst>
              <a:ext uri="{FF2B5EF4-FFF2-40B4-BE49-F238E27FC236}">
                <a16:creationId xmlns:a16="http://schemas.microsoft.com/office/drawing/2014/main" id="{22FA0FFC-EAA3-3F4C-A377-4FBB1AA51EC5}"/>
              </a:ext>
            </a:extLst>
          </p:cNvPr>
          <p:cNvCxnSpPr>
            <a:cxnSpLocks/>
          </p:cNvCxnSpPr>
          <p:nvPr/>
        </p:nvCxnSpPr>
        <p:spPr>
          <a:xfrm flipH="1">
            <a:off x="4764883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Connecteur droit 235">
            <a:extLst>
              <a:ext uri="{FF2B5EF4-FFF2-40B4-BE49-F238E27FC236}">
                <a16:creationId xmlns:a16="http://schemas.microsoft.com/office/drawing/2014/main" id="{50FDFE11-674A-1546-A96F-AF710105F404}"/>
              </a:ext>
            </a:extLst>
          </p:cNvPr>
          <p:cNvCxnSpPr>
            <a:cxnSpLocks/>
          </p:cNvCxnSpPr>
          <p:nvPr/>
        </p:nvCxnSpPr>
        <p:spPr>
          <a:xfrm flipH="1">
            <a:off x="3674229" y="5761208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Connecteur droit 236">
            <a:extLst>
              <a:ext uri="{FF2B5EF4-FFF2-40B4-BE49-F238E27FC236}">
                <a16:creationId xmlns:a16="http://schemas.microsoft.com/office/drawing/2014/main" id="{33896988-50DB-5245-B82E-D8FCC160F650}"/>
              </a:ext>
            </a:extLst>
          </p:cNvPr>
          <p:cNvCxnSpPr>
            <a:cxnSpLocks/>
          </p:cNvCxnSpPr>
          <p:nvPr/>
        </p:nvCxnSpPr>
        <p:spPr>
          <a:xfrm flipH="1">
            <a:off x="2555091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Connecteur droit 237">
            <a:extLst>
              <a:ext uri="{FF2B5EF4-FFF2-40B4-BE49-F238E27FC236}">
                <a16:creationId xmlns:a16="http://schemas.microsoft.com/office/drawing/2014/main" id="{2BF637CE-AC73-0147-AC99-1689F263D77F}"/>
              </a:ext>
            </a:extLst>
          </p:cNvPr>
          <p:cNvCxnSpPr>
            <a:cxnSpLocks/>
          </p:cNvCxnSpPr>
          <p:nvPr/>
        </p:nvCxnSpPr>
        <p:spPr>
          <a:xfrm flipH="1">
            <a:off x="9289033" y="119703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Connecteur droit 238">
            <a:extLst>
              <a:ext uri="{FF2B5EF4-FFF2-40B4-BE49-F238E27FC236}">
                <a16:creationId xmlns:a16="http://schemas.microsoft.com/office/drawing/2014/main" id="{8C44A6B6-5077-3040-A480-72759FAC5EDC}"/>
              </a:ext>
            </a:extLst>
          </p:cNvPr>
          <p:cNvCxnSpPr>
            <a:cxnSpLocks/>
          </p:cNvCxnSpPr>
          <p:nvPr/>
        </p:nvCxnSpPr>
        <p:spPr>
          <a:xfrm flipH="1">
            <a:off x="8098636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Connecteur droit 239">
            <a:extLst>
              <a:ext uri="{FF2B5EF4-FFF2-40B4-BE49-F238E27FC236}">
                <a16:creationId xmlns:a16="http://schemas.microsoft.com/office/drawing/2014/main" id="{B5728F9F-9E80-3F47-A6C3-ADF4B98F3BB1}"/>
              </a:ext>
            </a:extLst>
          </p:cNvPr>
          <p:cNvCxnSpPr>
            <a:cxnSpLocks/>
          </p:cNvCxnSpPr>
          <p:nvPr/>
        </p:nvCxnSpPr>
        <p:spPr>
          <a:xfrm flipH="1">
            <a:off x="6950877" y="1218581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Connecteur droit 240">
            <a:extLst>
              <a:ext uri="{FF2B5EF4-FFF2-40B4-BE49-F238E27FC236}">
                <a16:creationId xmlns:a16="http://schemas.microsoft.com/office/drawing/2014/main" id="{FD4C21AE-8B22-AB49-BBBF-6ABD370394DE}"/>
              </a:ext>
            </a:extLst>
          </p:cNvPr>
          <p:cNvCxnSpPr>
            <a:cxnSpLocks/>
          </p:cNvCxnSpPr>
          <p:nvPr/>
        </p:nvCxnSpPr>
        <p:spPr>
          <a:xfrm flipH="1">
            <a:off x="5831945" y="1226784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Connecteur droit 241">
            <a:extLst>
              <a:ext uri="{FF2B5EF4-FFF2-40B4-BE49-F238E27FC236}">
                <a16:creationId xmlns:a16="http://schemas.microsoft.com/office/drawing/2014/main" id="{68AF2404-FD68-204F-9619-0CA62ECD0A49}"/>
              </a:ext>
            </a:extLst>
          </p:cNvPr>
          <p:cNvCxnSpPr>
            <a:cxnSpLocks/>
          </p:cNvCxnSpPr>
          <p:nvPr/>
        </p:nvCxnSpPr>
        <p:spPr>
          <a:xfrm flipH="1">
            <a:off x="4783935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Connecteur droit 242">
            <a:extLst>
              <a:ext uri="{FF2B5EF4-FFF2-40B4-BE49-F238E27FC236}">
                <a16:creationId xmlns:a16="http://schemas.microsoft.com/office/drawing/2014/main" id="{0E8530F1-F74F-4646-8D0B-DF45485AC4C5}"/>
              </a:ext>
            </a:extLst>
          </p:cNvPr>
          <p:cNvCxnSpPr>
            <a:cxnSpLocks/>
          </p:cNvCxnSpPr>
          <p:nvPr/>
        </p:nvCxnSpPr>
        <p:spPr>
          <a:xfrm flipH="1">
            <a:off x="3693281" y="1227940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Connecteur droit 243">
            <a:extLst>
              <a:ext uri="{FF2B5EF4-FFF2-40B4-BE49-F238E27FC236}">
                <a16:creationId xmlns:a16="http://schemas.microsoft.com/office/drawing/2014/main" id="{E8B7431D-7DD2-DF43-83D7-E49BF5FE0B18}"/>
              </a:ext>
            </a:extLst>
          </p:cNvPr>
          <p:cNvCxnSpPr>
            <a:cxnSpLocks/>
          </p:cNvCxnSpPr>
          <p:nvPr/>
        </p:nvCxnSpPr>
        <p:spPr>
          <a:xfrm flipH="1">
            <a:off x="2574143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Connecteur droit 244">
            <a:extLst>
              <a:ext uri="{FF2B5EF4-FFF2-40B4-BE49-F238E27FC236}">
                <a16:creationId xmlns:a16="http://schemas.microsoft.com/office/drawing/2014/main" id="{82500EC4-7179-6044-B21C-D61B41D7CD4B}"/>
              </a:ext>
            </a:extLst>
          </p:cNvPr>
          <p:cNvCxnSpPr/>
          <p:nvPr/>
        </p:nvCxnSpPr>
        <p:spPr>
          <a:xfrm>
            <a:off x="1642291" y="2229614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Connecteur droit 245">
            <a:extLst>
              <a:ext uri="{FF2B5EF4-FFF2-40B4-BE49-F238E27FC236}">
                <a16:creationId xmlns:a16="http://schemas.microsoft.com/office/drawing/2014/main" id="{13387566-F1C8-4749-96FE-271988366E04}"/>
              </a:ext>
            </a:extLst>
          </p:cNvPr>
          <p:cNvCxnSpPr/>
          <p:nvPr/>
        </p:nvCxnSpPr>
        <p:spPr>
          <a:xfrm>
            <a:off x="1638031" y="3409721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Connecteur droit 246">
            <a:extLst>
              <a:ext uri="{FF2B5EF4-FFF2-40B4-BE49-F238E27FC236}">
                <a16:creationId xmlns:a16="http://schemas.microsoft.com/office/drawing/2014/main" id="{F54CF6FA-81CD-804D-90A1-6E40BF7C9250}"/>
              </a:ext>
            </a:extLst>
          </p:cNvPr>
          <p:cNvCxnSpPr/>
          <p:nvPr/>
        </p:nvCxnSpPr>
        <p:spPr>
          <a:xfrm>
            <a:off x="1647893" y="4547318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Connecteur droit 247">
            <a:extLst>
              <a:ext uri="{FF2B5EF4-FFF2-40B4-BE49-F238E27FC236}">
                <a16:creationId xmlns:a16="http://schemas.microsoft.com/office/drawing/2014/main" id="{887EF6C0-F0E6-0C4B-B174-14A09A77AA9C}"/>
              </a:ext>
            </a:extLst>
          </p:cNvPr>
          <p:cNvCxnSpPr/>
          <p:nvPr/>
        </p:nvCxnSpPr>
        <p:spPr>
          <a:xfrm>
            <a:off x="1647893" y="5572897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Connecteur droit 248">
            <a:extLst>
              <a:ext uri="{FF2B5EF4-FFF2-40B4-BE49-F238E27FC236}">
                <a16:creationId xmlns:a16="http://schemas.microsoft.com/office/drawing/2014/main" id="{FFF812BB-4DD6-4844-81B2-F77384F88D47}"/>
              </a:ext>
            </a:extLst>
          </p:cNvPr>
          <p:cNvCxnSpPr/>
          <p:nvPr/>
        </p:nvCxnSpPr>
        <p:spPr>
          <a:xfrm>
            <a:off x="9469507" y="2228409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Connecteur droit 249">
            <a:extLst>
              <a:ext uri="{FF2B5EF4-FFF2-40B4-BE49-F238E27FC236}">
                <a16:creationId xmlns:a16="http://schemas.microsoft.com/office/drawing/2014/main" id="{32DD9675-4FE5-634A-BC2D-576212A59C45}"/>
              </a:ext>
            </a:extLst>
          </p:cNvPr>
          <p:cNvCxnSpPr/>
          <p:nvPr/>
        </p:nvCxnSpPr>
        <p:spPr>
          <a:xfrm>
            <a:off x="9465247" y="3408516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Connecteur droit 250">
            <a:extLst>
              <a:ext uri="{FF2B5EF4-FFF2-40B4-BE49-F238E27FC236}">
                <a16:creationId xmlns:a16="http://schemas.microsoft.com/office/drawing/2014/main" id="{D4DB3BBF-FD66-1B40-B525-81E58CD4B8B2}"/>
              </a:ext>
            </a:extLst>
          </p:cNvPr>
          <p:cNvCxnSpPr/>
          <p:nvPr/>
        </p:nvCxnSpPr>
        <p:spPr>
          <a:xfrm>
            <a:off x="9475109" y="4546113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Connecteur droit 251">
            <a:extLst>
              <a:ext uri="{FF2B5EF4-FFF2-40B4-BE49-F238E27FC236}">
                <a16:creationId xmlns:a16="http://schemas.microsoft.com/office/drawing/2014/main" id="{37FEAB53-8FD2-1042-9401-5833F2B09A06}"/>
              </a:ext>
            </a:extLst>
          </p:cNvPr>
          <p:cNvCxnSpPr/>
          <p:nvPr/>
        </p:nvCxnSpPr>
        <p:spPr>
          <a:xfrm>
            <a:off x="9475109" y="5571692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Parchemin vertical 101">
                <a:extLst>
                  <a:ext uri="{FF2B5EF4-FFF2-40B4-BE49-F238E27FC236}">
                    <a16:creationId xmlns:a16="http://schemas.microsoft.com/office/drawing/2014/main" id="{5F4C14BB-55E1-F541-BC3F-B7BA5A2490F7}"/>
                  </a:ext>
                </a:extLst>
              </p:cNvPr>
              <p:cNvSpPr/>
              <p:nvPr/>
            </p:nvSpPr>
            <p:spPr>
              <a:xfrm>
                <a:off x="8189491" y="5287804"/>
                <a:ext cx="3438814" cy="985838"/>
              </a:xfrm>
              <a:prstGeom prst="verticalScroll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A finite visibility range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e.g</a:t>
                </a:r>
                <a:r>
                  <a:rPr lang="en-US" b="1" dirty="0">
                    <a:solidFill>
                      <a:schemeClr val="tx1"/>
                    </a:solidFill>
                  </a:rPr>
                  <a:t>.,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𝝓</m:t>
                    </m:r>
                  </m:oMath>
                </a14:m>
                <a:r>
                  <a:rPr lang="en-US" b="1" dirty="0">
                    <a:solidFill>
                      <a:schemeClr val="tx1"/>
                    </a:solidFill>
                  </a:rPr>
                  <a:t> = 1</a:t>
                </a:r>
              </a:p>
            </p:txBody>
          </p:sp>
        </mc:Choice>
        <mc:Fallback xmlns="">
          <p:sp>
            <p:nvSpPr>
              <p:cNvPr id="102" name="Parchemin vertical 101">
                <a:extLst>
                  <a:ext uri="{FF2B5EF4-FFF2-40B4-BE49-F238E27FC236}">
                    <a16:creationId xmlns:a16="http://schemas.microsoft.com/office/drawing/2014/main" id="{5F4C14BB-55E1-F541-BC3F-B7BA5A2490F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9491" y="5287804"/>
                <a:ext cx="3438814" cy="985838"/>
              </a:xfrm>
              <a:prstGeom prst="verticalScroll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A64BC5F-55E9-6CA3-8BF6-3E5F80CD6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MAC'2022, Pisa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908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1534</TotalTime>
  <Words>1838</Words>
  <Application>Microsoft Macintosh PowerPoint</Application>
  <PresentationFormat>Grand écran</PresentationFormat>
  <Paragraphs>596</Paragraphs>
  <Slides>71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71</vt:i4>
      </vt:variant>
    </vt:vector>
  </HeadingPairs>
  <TitlesOfParts>
    <vt:vector size="77" baseType="lpstr">
      <vt:lpstr>Arial</vt:lpstr>
      <vt:lpstr>Calibri</vt:lpstr>
      <vt:lpstr>Calibri Light</vt:lpstr>
      <vt:lpstr>Cambria Math</vt:lpstr>
      <vt:lpstr>Open Sans</vt:lpstr>
      <vt:lpstr>Thème Office</vt:lpstr>
      <vt:lpstr>Exploring an Infinite Grid using Disoriented Robots</vt:lpstr>
      <vt:lpstr>Joint Work</vt:lpstr>
      <vt:lpstr>Question</vt:lpstr>
      <vt:lpstr>A finite number of robots in an infinite space</vt:lpstr>
      <vt:lpstr>Exploring an infinite space</vt:lpstr>
      <vt:lpstr>Exploring a discrete infinite space: an anonymous grid</vt:lpstr>
      <vt:lpstr>Exploring a discrete infinite space: an anonymous grid</vt:lpstr>
      <vt:lpstr>Robot skills: luminous</vt:lpstr>
      <vt:lpstr>Robot skills: myopic</vt:lpstr>
      <vt:lpstr>Robot skills: myopic</vt:lpstr>
      <vt:lpstr>Robot skills: mobile</vt:lpstr>
      <vt:lpstr>Robot skills: mobile</vt:lpstr>
      <vt:lpstr>Robot skills: mobile</vt:lpstr>
      <vt:lpstr>Robot skills: mobile</vt:lpstr>
      <vt:lpstr>Robot skills: no compass</vt:lpstr>
      <vt:lpstr>Other weaknesses</vt:lpstr>
      <vt:lpstr>Execution Model [Suzuki &amp; Yamashita, SIAM Jrnl of Comp., 1999]</vt:lpstr>
      <vt:lpstr>Execution Model [Suzuki &amp; Yamashita, SIAM Jrnl of Comp., 1999]</vt:lpstr>
      <vt:lpstr>Execution Model [Suzuki &amp; Yamashita, SIAM Jrnl of Comp., 1999]</vt:lpstr>
      <vt:lpstr>Execution Model [Suzuki &amp; Yamashita, SIAM Jrnl of Comp., 1999]</vt:lpstr>
      <vt:lpstr>Execution Model [Suzuki &amp; Yamashita, SIAM Jrnl of Comp., 1999]</vt:lpstr>
      <vt:lpstr>Synchrony Refinements</vt:lpstr>
      <vt:lpstr>Synchrony Refinements</vt:lpstr>
      <vt:lpstr>Algorithms</vt:lpstr>
      <vt:lpstr>Infinite Grid Exploration Problem</vt:lpstr>
      <vt:lpstr>Optimality</vt:lpstr>
      <vt:lpstr>The test of the fence</vt:lpstr>
      <vt:lpstr>The test of the fence</vt:lpstr>
      <vt:lpstr>The test of the fence</vt:lpstr>
      <vt:lpstr>The test of the fence</vt:lpstr>
      <vt:lpstr>Sketch of the proof</vt:lpstr>
      <vt:lpstr>Questions</vt:lpstr>
      <vt:lpstr>Overview of the results</vt:lpstr>
      <vt:lpstr>First Solution: visibility range 1, 6 robots, and 2 colors</vt:lpstr>
      <vt:lpstr>The 7 Rules of the First Solution</vt:lpstr>
      <vt:lpstr>First Solution</vt:lpstr>
      <vt:lpstr>First Solution</vt:lpstr>
      <vt:lpstr>First Solution</vt:lpstr>
      <vt:lpstr>First Solution</vt:lpstr>
      <vt:lpstr>First Solution</vt:lpstr>
      <vt:lpstr>First Solution</vt:lpstr>
      <vt:lpstr>First Solution</vt:lpstr>
      <vt:lpstr>First Solution</vt:lpstr>
      <vt:lpstr>First Solution</vt:lpstr>
      <vt:lpstr>First Solution</vt:lpstr>
      <vt:lpstr>First Solution</vt:lpstr>
      <vt:lpstr>First Solution</vt:lpstr>
      <vt:lpstr>First Solution</vt:lpstr>
      <vt:lpstr>First Solution</vt:lpstr>
      <vt:lpstr>First Solution</vt:lpstr>
      <vt:lpstr>First Solution</vt:lpstr>
      <vt:lpstr>First Solution</vt:lpstr>
      <vt:lpstr>First Solution</vt:lpstr>
      <vt:lpstr>First Solution</vt:lpstr>
      <vt:lpstr>First Solution</vt:lpstr>
      <vt:lpstr>Second Solution</vt:lpstr>
      <vt:lpstr>Third Solution</vt:lpstr>
      <vt:lpstr>Third Solution: Main Principles</vt:lpstr>
      <vt:lpstr>Third Solution: Main Principles</vt:lpstr>
      <vt:lpstr>Third Solution: Main Principles</vt:lpstr>
      <vt:lpstr>Third Solution: Main Principles</vt:lpstr>
      <vt:lpstr>Third Solution: Main Principles</vt:lpstr>
      <vt:lpstr>Third Solution: Main Principles</vt:lpstr>
      <vt:lpstr>Third Solution: Main Principles</vt:lpstr>
      <vt:lpstr>Third Solution: Main Principles</vt:lpstr>
      <vt:lpstr>Third Solution: Main Principles</vt:lpstr>
      <vt:lpstr>Third Solution: Main Principles</vt:lpstr>
      <vt:lpstr>Third Solution: Main Principles</vt:lpstr>
      <vt:lpstr>Perspectives</vt:lpstr>
      <vt:lpstr>Perspectives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an Infinite Space using a few Weak Robots</dc:title>
  <dc:creator>Microsoft Office User</dc:creator>
  <cp:lastModifiedBy>Microsoft Office User</cp:lastModifiedBy>
  <cp:revision>170</cp:revision>
  <dcterms:created xsi:type="dcterms:W3CDTF">2021-01-04T09:51:32Z</dcterms:created>
  <dcterms:modified xsi:type="dcterms:W3CDTF">2022-09-21T06:06:09Z</dcterms:modified>
</cp:coreProperties>
</file>